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5">
  <p:sldMasterIdLst>
    <p:sldMasterId id="2147483648" r:id="rId1"/>
  </p:sldMasterIdLst>
  <p:notesMasterIdLst>
    <p:notesMasterId r:id="rId7"/>
  </p:notesMasterIdLst>
  <p:handoutMasterIdLst>
    <p:handoutMasterId r:id="rId8"/>
  </p:handoutMasterIdLst>
  <p:sldIdLst>
    <p:sldId id="350" r:id="rId2"/>
    <p:sldId id="384" r:id="rId3"/>
    <p:sldId id="385" r:id="rId4"/>
    <p:sldId id="386" r:id="rId5"/>
    <p:sldId id="377" r:id="rId6"/>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 id="1" name="Karczewicz, Marta" initials="K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1" autoAdjust="0"/>
    <p:restoredTop sz="91367" autoAdjust="0"/>
  </p:normalViewPr>
  <p:slideViewPr>
    <p:cSldViewPr snapToGrid="0">
      <p:cViewPr>
        <p:scale>
          <a:sx n="80" d="100"/>
          <a:sy n="80" d="100"/>
        </p:scale>
        <p:origin x="-1554" y="-168"/>
      </p:cViewPr>
      <p:guideLst>
        <p:guide orient="horz" pos="4031"/>
        <p:guide pos="171"/>
      </p:guideLst>
    </p:cSldViewPr>
  </p:slideViewPr>
  <p:outlineViewPr>
    <p:cViewPr>
      <p:scale>
        <a:sx n="33" d="100"/>
        <a:sy n="33" d="100"/>
      </p:scale>
      <p:origin x="0" y="894"/>
    </p:cViewPr>
    <p:sldLst>
      <p:sld r:id="rId1" collapse="1"/>
      <p:sld r:id="rId2" collapse="1"/>
    </p:sldLst>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2</a:t>
            </a:fld>
            <a:endParaRPr lang="en-US" dirty="0"/>
          </a:p>
        </p:txBody>
      </p:sp>
    </p:spTree>
    <p:extLst>
      <p:ext uri="{BB962C8B-B14F-4D97-AF65-F5344CB8AC3E}">
        <p14:creationId xmlns:p14="http://schemas.microsoft.com/office/powerpoint/2010/main" val="3632089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95003" y="3985957"/>
            <a:ext cx="8979333" cy="2117960"/>
          </a:xfrm>
        </p:spPr>
        <p:txBody>
          <a:bodyPr/>
          <a:lstStyle/>
          <a:p>
            <a:pPr hangingPunct="0"/>
            <a:r>
              <a:rPr lang="en-CA" sz="2400" b="1" dirty="0"/>
              <a:t>Non-RCE4: Joint proposal of JCTVC-P0231 and JCTVC-P0119: Palette with limited run and lasted coded palette </a:t>
            </a:r>
            <a:r>
              <a:rPr lang="en-CA" sz="2400" b="1" dirty="0" smtClean="0"/>
              <a:t>prediction</a:t>
            </a:r>
            <a:r>
              <a:rPr lang="en-US" b="1" dirty="0"/>
              <a:t/>
            </a:r>
            <a:br>
              <a:rPr lang="en-US" b="1" dirty="0"/>
            </a:br>
            <a:r>
              <a:rPr lang="en-CA" sz="1800" dirty="0" smtClean="0"/>
              <a:t>Feng </a:t>
            </a:r>
            <a:r>
              <a:rPr lang="en-CA" sz="1800" dirty="0"/>
              <a:t>Zou</a:t>
            </a:r>
            <a:r>
              <a:rPr lang="en-US" sz="1800" dirty="0"/>
              <a:t>, Wei Pu,  </a:t>
            </a:r>
            <a:r>
              <a:rPr lang="en-CA" sz="1800" dirty="0"/>
              <a:t>Joel Sole</a:t>
            </a:r>
            <a:r>
              <a:rPr lang="en-US" sz="1800" dirty="0" smtClean="0"/>
              <a:t>, Marta </a:t>
            </a:r>
            <a:r>
              <a:rPr lang="en-US" sz="1800" dirty="0" smtClean="0"/>
              <a:t>Karczewicz(Qualcomm)</a:t>
            </a:r>
            <a:br>
              <a:rPr lang="en-US" sz="1800" dirty="0" smtClean="0"/>
            </a:br>
            <a:r>
              <a:rPr lang="en-CA" sz="1800" dirty="0"/>
              <a:t>Guillaume </a:t>
            </a:r>
            <a:r>
              <a:rPr lang="en-CA" sz="1800" dirty="0" err="1" smtClean="0"/>
              <a:t>Laroche</a:t>
            </a:r>
            <a:r>
              <a:rPr lang="en-CA" sz="1800" dirty="0" smtClean="0"/>
              <a:t>, </a:t>
            </a:r>
            <a:r>
              <a:rPr lang="en-CA" sz="1800" dirty="0" err="1" smtClean="0"/>
              <a:t>Tangi</a:t>
            </a:r>
            <a:r>
              <a:rPr lang="en-CA" sz="1800" dirty="0" smtClean="0"/>
              <a:t> Poirier</a:t>
            </a:r>
            <a:r>
              <a:rPr lang="en-US" sz="1800" dirty="0" smtClean="0"/>
              <a:t>, </a:t>
            </a:r>
            <a:r>
              <a:rPr lang="en-CA" sz="1800" dirty="0" smtClean="0"/>
              <a:t>Christophe </a:t>
            </a:r>
            <a:r>
              <a:rPr lang="en-CA" sz="1800" dirty="0" err="1" smtClean="0"/>
              <a:t>Gisquet</a:t>
            </a:r>
            <a:r>
              <a:rPr lang="en-US" sz="1800" dirty="0" smtClean="0"/>
              <a:t>, </a:t>
            </a:r>
            <a:r>
              <a:rPr lang="en-CA" sz="1800" dirty="0" smtClean="0"/>
              <a:t>Patrice </a:t>
            </a:r>
            <a:r>
              <a:rPr lang="en-CA" sz="1800" dirty="0" err="1" smtClean="0"/>
              <a:t>Onno</a:t>
            </a:r>
            <a:r>
              <a:rPr lang="en-CA" sz="1800" dirty="0" smtClean="0"/>
              <a:t>(Canon France)</a:t>
            </a:r>
            <a:endParaRPr lang="en-US" sz="1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Joint Proposal of JCTVC-P0231 and JCTVC-0119</a:t>
            </a:r>
            <a:endParaRPr lang="en-US" dirty="0"/>
          </a:p>
        </p:txBody>
      </p:sp>
      <p:sp>
        <p:nvSpPr>
          <p:cNvPr id="3" name="Content Placeholder 2"/>
          <p:cNvSpPr>
            <a:spLocks noGrp="1"/>
          </p:cNvSpPr>
          <p:nvPr>
            <p:ph idx="1"/>
          </p:nvPr>
        </p:nvSpPr>
        <p:spPr/>
        <p:txBody>
          <a:bodyPr/>
          <a:lstStyle/>
          <a:p>
            <a:r>
              <a:rPr lang="en-US" altLang="ko-KR" sz="2800" dirty="0" smtClean="0">
                <a:solidFill>
                  <a:srgbClr val="404040"/>
                </a:solidFill>
              </a:rPr>
              <a:t>JCTVC-P0231</a:t>
            </a:r>
          </a:p>
          <a:p>
            <a:pPr lvl="1">
              <a:buFont typeface="Wingdings"/>
              <a:buChar char="è"/>
            </a:pPr>
            <a:r>
              <a:rPr lang="en-CA" sz="2400" dirty="0" smtClean="0">
                <a:sym typeface="Wingdings" panose="05000000000000000000" pitchFamily="2" charset="2"/>
              </a:rPr>
              <a:t>Skip index coding when there is only one palette entry</a:t>
            </a:r>
          </a:p>
          <a:p>
            <a:pPr lvl="1">
              <a:buFont typeface="Wingdings"/>
              <a:buChar char="è"/>
            </a:pPr>
            <a:r>
              <a:rPr lang="en-CA" sz="2400" dirty="0" smtClean="0">
                <a:sym typeface="Wingdings" panose="05000000000000000000" pitchFamily="2" charset="2"/>
              </a:rPr>
              <a:t>MSB </a:t>
            </a:r>
            <a:r>
              <a:rPr lang="en-CA" sz="2400" dirty="0">
                <a:sym typeface="Wingdings" panose="05000000000000000000" pitchFamily="2" charset="2"/>
              </a:rPr>
              <a:t>coded using single context</a:t>
            </a:r>
          </a:p>
          <a:p>
            <a:pPr lvl="1">
              <a:buFont typeface="Wingdings"/>
              <a:buChar char="è"/>
            </a:pPr>
            <a:r>
              <a:rPr lang="en-CA" sz="2400" dirty="0">
                <a:sym typeface="Wingdings" panose="05000000000000000000" pitchFamily="2" charset="2"/>
              </a:rPr>
              <a:t>Other bits coded bypass</a:t>
            </a:r>
          </a:p>
          <a:p>
            <a:pPr lvl="1">
              <a:buFont typeface="Wingdings"/>
              <a:buChar char="è"/>
            </a:pPr>
            <a:r>
              <a:rPr lang="en-CA" sz="2400" dirty="0"/>
              <a:t>Removal of the Escape Pixel Prediction</a:t>
            </a:r>
          </a:p>
          <a:p>
            <a:pPr marL="287337" lvl="1" indent="0">
              <a:buNone/>
            </a:pPr>
            <a:r>
              <a:rPr lang="en-CA" sz="2400" dirty="0"/>
              <a:t>    Escape pixel prediction is disabled in ‘pixel mode’</a:t>
            </a:r>
          </a:p>
          <a:p>
            <a:pPr lvl="1">
              <a:buFont typeface="Wingdings"/>
              <a:buChar char="è"/>
            </a:pPr>
            <a:r>
              <a:rPr lang="en-CA" sz="2400" dirty="0"/>
              <a:t>Reducing the Fixed Length Coding Bit-Depth</a:t>
            </a:r>
          </a:p>
          <a:p>
            <a:pPr marL="287337" lvl="1" indent="0">
              <a:buNone/>
            </a:pPr>
            <a:r>
              <a:rPr lang="en-CA" sz="2400" dirty="0"/>
              <a:t>    According to QP</a:t>
            </a:r>
          </a:p>
          <a:p>
            <a:pPr lvl="1"/>
            <a:endParaRPr lang="en-US" altLang="ko-KR" dirty="0" smtClean="0">
              <a:solidFill>
                <a:srgbClr val="404040"/>
              </a:solidFill>
            </a:endParaRPr>
          </a:p>
          <a:p>
            <a:endParaRPr lang="en-US" altLang="ko-KR" dirty="0" smtClean="0">
              <a:solidFill>
                <a:srgbClr val="404040"/>
              </a:solidFill>
            </a:endParaRPr>
          </a:p>
        </p:txBody>
      </p:sp>
    </p:spTree>
    <p:extLst>
      <p:ext uri="{BB962C8B-B14F-4D97-AF65-F5344CB8AC3E}">
        <p14:creationId xmlns:p14="http://schemas.microsoft.com/office/powerpoint/2010/main" val="3272675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Joint Proposal of JCTVC-P0231 and JCTVC-0119</a:t>
            </a:r>
          </a:p>
        </p:txBody>
      </p:sp>
      <p:sp>
        <p:nvSpPr>
          <p:cNvPr id="3" name="Content Placeholder 2"/>
          <p:cNvSpPr>
            <a:spLocks noGrp="1"/>
          </p:cNvSpPr>
          <p:nvPr>
            <p:ph idx="1"/>
          </p:nvPr>
        </p:nvSpPr>
        <p:spPr/>
        <p:txBody>
          <a:bodyPr/>
          <a:lstStyle/>
          <a:p>
            <a:r>
              <a:rPr lang="en-US" altLang="ko-KR" sz="2800" dirty="0" smtClean="0">
                <a:solidFill>
                  <a:srgbClr val="404040"/>
                </a:solidFill>
              </a:rPr>
              <a:t>JCTVC-P0119</a:t>
            </a:r>
          </a:p>
          <a:p>
            <a:pPr lvl="1">
              <a:buFont typeface="Wingdings"/>
              <a:buChar char="è"/>
            </a:pPr>
            <a:r>
              <a:rPr lang="en-CA" sz="2400" dirty="0" smtClean="0">
                <a:sym typeface="Wingdings" panose="05000000000000000000" pitchFamily="2" charset="2"/>
              </a:rPr>
              <a:t>Last coded palette as palette prediction</a:t>
            </a:r>
            <a:endParaRPr lang="en-CA" sz="2400" dirty="0">
              <a:sym typeface="Wingdings" panose="05000000000000000000" pitchFamily="2" charset="2"/>
            </a:endParaRPr>
          </a:p>
          <a:p>
            <a:pPr lvl="1">
              <a:buFont typeface="Wingdings"/>
              <a:buChar char="è"/>
            </a:pPr>
            <a:r>
              <a:rPr lang="en-CA" sz="2400" dirty="0" smtClean="0"/>
              <a:t>Restricted run </a:t>
            </a:r>
            <a:endParaRPr lang="en-CA" sz="2400" dirty="0"/>
          </a:p>
          <a:p>
            <a:endParaRPr lang="en-US" altLang="ko-KR" dirty="0">
              <a:solidFill>
                <a:srgbClr val="404040"/>
              </a:solidFill>
            </a:endParaRPr>
          </a:p>
          <a:p>
            <a:endParaRPr lang="en-US" dirty="0"/>
          </a:p>
        </p:txBody>
      </p:sp>
    </p:spTree>
    <p:extLst>
      <p:ext uri="{BB962C8B-B14F-4D97-AF65-F5344CB8AC3E}">
        <p14:creationId xmlns:p14="http://schemas.microsoft.com/office/powerpoint/2010/main" val="859069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3513" y="1687698"/>
            <a:ext cx="8712200" cy="24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8480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05050" y="1981200"/>
            <a:ext cx="4800600" cy="1219200"/>
          </a:xfrm>
        </p:spPr>
        <p:txBody>
          <a:bodyPr/>
          <a:lstStyle/>
          <a:p>
            <a:r>
              <a:rPr lang="en-US" dirty="0" smtClean="0">
                <a:solidFill>
                  <a:schemeClr val="bg1"/>
                </a:solidFill>
              </a:rPr>
              <a:t>Thanks</a:t>
            </a:r>
            <a:endParaRPr lang="en-US" dirty="0">
              <a:solidFill>
                <a:schemeClr val="bg1"/>
              </a:solidFill>
            </a:endParaRPr>
          </a:p>
        </p:txBody>
      </p:sp>
    </p:spTree>
    <p:extLst>
      <p:ext uri="{BB962C8B-B14F-4D97-AF65-F5344CB8AC3E}">
        <p14:creationId xmlns:p14="http://schemas.microsoft.com/office/powerpoint/2010/main" val="447665117"/>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30190</TotalTime>
  <Words>90</Words>
  <Application>Microsoft Office PowerPoint</Application>
  <PresentationFormat>On-screen Show (4:3)</PresentationFormat>
  <Paragraphs>18</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JCTVC-D257</vt:lpstr>
      <vt:lpstr>Non-RCE4: Joint proposal of JCTVC-P0231 and JCTVC-P0119: Palette with limited run and lasted coded palette prediction Feng Zou, Wei Pu,  Joel Sole, Marta Karczewicz(Qualcomm) Guillaume Laroche, Tangi Poirier, Christophe Gisquet, Patrice Onno(Canon France)</vt:lpstr>
      <vt:lpstr>Joint Proposal of JCTVC-P0231 and JCTVC-0119</vt:lpstr>
      <vt:lpstr>Joint Proposal of JCTVC-P0231 and JCTVC-0119</vt:lpstr>
      <vt:lpstr>Results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Qualcomm User</cp:lastModifiedBy>
  <cp:revision>623</cp:revision>
  <cp:lastPrinted>2005-08-27T17:58:21Z</cp:lastPrinted>
  <dcterms:created xsi:type="dcterms:W3CDTF">2011-01-18T01:05:45Z</dcterms:created>
  <dcterms:modified xsi:type="dcterms:W3CDTF">2014-01-11T02:00:56Z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1429812769</vt:i4>
  </property>
  <property fmtid="{D5CDD505-2E9C-101B-9397-08002B2CF9AE}" pid="3" name="_NewReviewCycle">
    <vt:lpwstr/>
  </property>
  <property fmtid="{D5CDD505-2E9C-101B-9397-08002B2CF9AE}" pid="4" name="_EmailSubject">
    <vt:lpwstr>cfp ppt</vt:lpwstr>
  </property>
  <property fmtid="{D5CDD505-2E9C-101B-9397-08002B2CF9AE}" pid="5" name="_AuthorEmail">
    <vt:lpwstr>cjianle@qti.qualcomm.com</vt:lpwstr>
  </property>
  <property fmtid="{D5CDD505-2E9C-101B-9397-08002B2CF9AE}" pid="6" name="_AuthorEmailDisplayName">
    <vt:lpwstr>Chen, Jianle</vt:lpwstr>
  </property>
  <property fmtid="{D5CDD505-2E9C-101B-9397-08002B2CF9AE}" pid="7" name="_PreviousAdHocReviewCycleID">
    <vt:i4>597930975</vt:i4>
  </property>
</Properties>
</file>