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3" r:id="rId2"/>
    <p:sldMasterId id="2147483678" r:id="rId3"/>
    <p:sldMasterId id="2147483693" r:id="rId4"/>
    <p:sldMasterId id="2147483708" r:id="rId5"/>
    <p:sldMasterId id="2147483723" r:id="rId6"/>
    <p:sldMasterId id="2147483738" r:id="rId7"/>
    <p:sldMasterId id="2147483753" r:id="rId8"/>
  </p:sldMasterIdLst>
  <p:notesMasterIdLst>
    <p:notesMasterId r:id="rId16"/>
  </p:notesMasterIdLst>
  <p:handoutMasterIdLst>
    <p:handoutMasterId r:id="rId17"/>
  </p:handoutMasterIdLst>
  <p:sldIdLst>
    <p:sldId id="256" r:id="rId9"/>
    <p:sldId id="300" r:id="rId10"/>
    <p:sldId id="308" r:id="rId11"/>
    <p:sldId id="312" r:id="rId12"/>
    <p:sldId id="310" r:id="rId13"/>
    <p:sldId id="311" r:id="rId14"/>
    <p:sldId id="306" r:id="rId15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285"/>
    <a:srgbClr val="5ABE00"/>
    <a:srgbClr val="E6DA05"/>
    <a:srgbClr val="00765D"/>
    <a:srgbClr val="007A60"/>
    <a:srgbClr val="009474"/>
    <a:srgbClr val="85CA3A"/>
    <a:srgbClr val="BCBE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30" autoAdjust="0"/>
    <p:restoredTop sz="57520" autoAdjust="0"/>
  </p:normalViewPr>
  <p:slideViewPr>
    <p:cSldViewPr>
      <p:cViewPr>
        <p:scale>
          <a:sx n="75" d="100"/>
          <a:sy n="75" d="100"/>
        </p:scale>
        <p:origin x="-1416" y="-413"/>
      </p:cViewPr>
      <p:guideLst>
        <p:guide orient="horz" pos="2296"/>
        <p:guide orient="horz" pos="4123"/>
        <p:guide orient="horz" pos="3872"/>
        <p:guide orient="horz" pos="890"/>
        <p:guide orient="horz" pos="436"/>
        <p:guide pos="4059"/>
        <p:guide pos="295"/>
        <p:guide pos="4161"/>
        <p:guide pos="564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r>
              <a:rPr lang="de-DE"/>
              <a:t>Datum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fld id="{997C5D34-D062-49A2-B683-7251861B97D4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1710496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r>
              <a:rPr lang="de-DE"/>
              <a:t>Datum</a:t>
            </a:r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noProof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fld id="{535B2E72-AE42-46F7-AAED-71222CA6148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7271564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ＭＳ Ｐゴシック" pitchFamily="-111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75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107524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 smtClean="0">
              <a:cs typeface="Tahoma" pitchFamily="34" charset="0"/>
            </a:endParaRPr>
          </a:p>
        </p:txBody>
      </p:sp>
      <p:sp>
        <p:nvSpPr>
          <p:cNvPr id="107525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en-US" smtClean="0">
                <a:cs typeface="Tahoma" pitchFamily="34" charset="0"/>
              </a:rPr>
              <a:t>Datum</a:t>
            </a:r>
          </a:p>
        </p:txBody>
      </p:sp>
      <p:sp>
        <p:nvSpPr>
          <p:cNvPr id="107526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 smtClean="0">
              <a:cs typeface="Tahoma" pitchFamily="34" charset="0"/>
            </a:endParaRPr>
          </a:p>
        </p:txBody>
      </p:sp>
      <p:sp>
        <p:nvSpPr>
          <p:cNvPr id="107527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58B28B9E-9443-4740-B2E4-57BAA164AB76}" type="slidenum">
              <a:rPr lang="de-DE" altLang="en-US" smtClean="0">
                <a:cs typeface="Tahoma" pitchFamily="34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en-US" smtClean="0">
              <a:cs typeface="Tahoma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png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4.png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4.png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4.png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platzhalter 10" descr="image_title_3b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6103938" y="3627438"/>
            <a:ext cx="3040062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Bildplatzhalter 9" descr="image_title_2a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3041650" y="3627438"/>
            <a:ext cx="3060700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platzhalter 14" descr="image_title_1a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0" y="3627438"/>
            <a:ext cx="3040063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 bwMode="auto"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rIns="0" anchor="ctr"/>
          <a:lstStyle>
            <a:lvl1pPr marL="825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1600" smtClean="0">
                <a:solidFill>
                  <a:schemeClr val="bg1"/>
                </a:solidFill>
                <a:cs typeface="Arial" charset="0"/>
              </a:rPr>
              <a:t>Fraunhofer</a:t>
            </a:r>
            <a:br>
              <a:rPr lang="de-DE" altLang="en-US" sz="1600" smtClean="0">
                <a:solidFill>
                  <a:schemeClr val="bg1"/>
                </a:solidFill>
                <a:cs typeface="Arial" charset="0"/>
              </a:rPr>
            </a:br>
            <a:r>
              <a:rPr lang="de-DE" altLang="en-US" sz="1600" smtClean="0">
                <a:solidFill>
                  <a:schemeClr val="bg1"/>
                </a:solidFill>
                <a:cs typeface="Arial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endParaRPr lang="en-US" altLang="en-US" sz="2400" smtClean="0">
              <a:cs typeface="Arial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>
            <a:spLocks noChangeArrowheads="1"/>
          </p:cNvSpPr>
          <p:nvPr/>
        </p:nvSpPr>
        <p:spPr bwMode="auto">
          <a:xfrm>
            <a:off x="468313" y="6308725"/>
            <a:ext cx="696118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1100" smtClean="0">
                <a:cs typeface="Arial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E818420-5DAD-4C35-9991-BE061E1DA04B}" type="datetime1">
              <a:rPr lang="de-DE"/>
              <a:pPr>
                <a:defRPr/>
              </a:pPr>
              <a:t>16.01.2014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C5ED881-1B53-44CE-8EAB-339ED5D16C98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56302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9" name="Datumsplatzhalter 12"/>
          <p:cNvSpPr>
            <a:spLocks noGrp="1"/>
          </p:cNvSpPr>
          <p:nvPr>
            <p:ph type="dt" sz="half" idx="28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9264FD1-4CBD-48EC-8833-88F902235CEE}" type="datetime1">
              <a:rPr lang="de-DE"/>
              <a:pPr>
                <a:defRPr/>
              </a:pPr>
              <a:t>16.01.2014</a:t>
            </a:fld>
            <a:endParaRPr lang="de-DE"/>
          </a:p>
        </p:txBody>
      </p:sp>
      <p:sp>
        <p:nvSpPr>
          <p:cNvPr id="10" name="Foliennummernplatzhalter 13"/>
          <p:cNvSpPr>
            <a:spLocks noGrp="1"/>
          </p:cNvSpPr>
          <p:nvPr>
            <p:ph type="sldNum" sz="quarter" idx="29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2DB91F5-21B0-4B2C-A70F-913528A64B95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1" name="Fußzeilenplatzhalter 14"/>
          <p:cNvSpPr>
            <a:spLocks noGrp="1"/>
          </p:cNvSpPr>
          <p:nvPr>
            <p:ph type="ftr" sz="quarter" idx="3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87877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800" b="1" smtClean="0">
                <a:cs typeface="Arial" charset="0"/>
              </a:rPr>
              <a:t>©</a:t>
            </a:r>
          </a:p>
        </p:txBody>
      </p:sp>
      <p:sp>
        <p:nvSpPr>
          <p:cNvPr id="4" name="Rechteck 18"/>
          <p:cNvSpPr>
            <a:spLocks noChangeArrowheads="1"/>
          </p:cNvSpPr>
          <p:nvPr userDrawn="1"/>
        </p:nvSpPr>
        <p:spPr bwMode="auto">
          <a:xfrm>
            <a:off x="6608763" y="1928813"/>
            <a:ext cx="2355850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176213" indent="-176213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lvl="1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pitchFamily="2" charset="2"/>
              <a:buChar char=""/>
              <a:defRPr/>
            </a:pPr>
            <a:r>
              <a:rPr lang="de-DE" altLang="en-US" sz="1600" smtClean="0">
                <a:solidFill>
                  <a:srgbClr val="262626"/>
                </a:solidFill>
                <a:ea typeface="Tahoma" pitchFamily="34" charset="0"/>
                <a:cs typeface="Arial" charset="0"/>
              </a:rPr>
              <a:t>Einsteinufer 37</a:t>
            </a:r>
            <a:br>
              <a:rPr lang="de-DE" altLang="en-US" sz="1600" smtClean="0">
                <a:solidFill>
                  <a:srgbClr val="262626"/>
                </a:solidFill>
                <a:ea typeface="Tahoma" pitchFamily="34" charset="0"/>
                <a:cs typeface="Arial" charset="0"/>
              </a:rPr>
            </a:br>
            <a:r>
              <a:rPr lang="de-DE" altLang="en-US" sz="1600" smtClean="0">
                <a:solidFill>
                  <a:srgbClr val="262626"/>
                </a:solidFill>
                <a:ea typeface="Tahoma" pitchFamily="34" charset="0"/>
                <a:cs typeface="Arial" charset="0"/>
              </a:rPr>
              <a:t>10587 Berlin, Germany</a:t>
            </a:r>
          </a:p>
          <a:p>
            <a:pPr lvl="1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pitchFamily="2" charset="2"/>
              <a:buChar char=""/>
              <a:defRPr/>
            </a:pPr>
            <a:r>
              <a:rPr lang="de-DE" altLang="en-US" sz="1600" smtClean="0">
                <a:solidFill>
                  <a:srgbClr val="262626"/>
                </a:solidFill>
                <a:ea typeface="Tahoma" pitchFamily="34" charset="0"/>
                <a:cs typeface="Arial" charset="0"/>
              </a:rPr>
              <a:t>Phone +49 30 31002-0</a:t>
            </a:r>
          </a:p>
          <a:p>
            <a:pPr lvl="1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pitchFamily="2" charset="2"/>
              <a:buChar char=""/>
              <a:defRPr/>
            </a:pPr>
            <a:r>
              <a:rPr lang="de-DE" altLang="en-US" sz="1600" smtClean="0">
                <a:solidFill>
                  <a:srgbClr val="262626"/>
                </a:solidFill>
                <a:ea typeface="Tahoma" pitchFamily="34" charset="0"/>
                <a:cs typeface="Arial" charset="0"/>
              </a:rPr>
              <a:t>www.hhi.fraunhofer.de</a:t>
            </a:r>
          </a:p>
        </p:txBody>
      </p:sp>
      <p:sp>
        <p:nvSpPr>
          <p:cNvPr id="5" name="Rechteck 21"/>
          <p:cNvSpPr>
            <a:spLocks noChangeArrowheads="1"/>
          </p:cNvSpPr>
          <p:nvPr userDrawn="1"/>
        </p:nvSpPr>
        <p:spPr bwMode="auto">
          <a:xfrm>
            <a:off x="468313" y="360363"/>
            <a:ext cx="57467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2400" b="1" smtClean="0">
                <a:solidFill>
                  <a:srgbClr val="262626"/>
                </a:solidFill>
                <a:ea typeface="Tahoma" pitchFamily="34" charset="0"/>
                <a:cs typeface="Arial" charset="0"/>
              </a:rPr>
              <a:t>Be our Guest – become a Partner</a:t>
            </a:r>
            <a:endParaRPr lang="de-DE" altLang="en-US" sz="2400" b="1" smtClean="0">
              <a:solidFill>
                <a:srgbClr val="262626"/>
              </a:solidFill>
              <a:ea typeface="Tahoma" pitchFamily="34" charset="0"/>
              <a:cs typeface="Arial" charset="0"/>
            </a:endParaRPr>
          </a:p>
        </p:txBody>
      </p:sp>
      <p:sp>
        <p:nvSpPr>
          <p:cNvPr id="6" name="Rechteck 23"/>
          <p:cNvSpPr>
            <a:spLocks noChangeArrowheads="1"/>
          </p:cNvSpPr>
          <p:nvPr userDrawn="1"/>
        </p:nvSpPr>
        <p:spPr bwMode="auto">
          <a:xfrm>
            <a:off x="468313" y="1412875"/>
            <a:ext cx="59753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263525" indent="-263525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lvl="1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pitchFamily="2" charset="2"/>
              <a:buChar char=""/>
              <a:defRPr/>
            </a:pPr>
            <a:r>
              <a:rPr lang="de-DE" altLang="en-US" sz="2000" smtClean="0">
                <a:solidFill>
                  <a:srgbClr val="262626"/>
                </a:solidFill>
                <a:ea typeface="Tahoma" pitchFamily="34" charset="0"/>
                <a:cs typeface="Arial" charset="0"/>
              </a:rPr>
              <a:t>The Fraunhofer Heinrich Hertz Institute</a:t>
            </a:r>
          </a:p>
        </p:txBody>
      </p:sp>
      <p:pic>
        <p:nvPicPr>
          <p:cNvPr id="7" name="Grafik 24" descr="Abschlussbildjpg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000250"/>
            <a:ext cx="5675312" cy="382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93A0D0F-D2AF-409C-94F7-EC8478806C53}" type="datetime1">
              <a:rPr lang="de-DE"/>
              <a:pPr>
                <a:defRPr/>
              </a:pPr>
              <a:t>16.01.2014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A524BFA-EC65-4029-9304-6B1F5443604C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04296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platzhalter 10" descr="image_title_3b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6103938" y="3627438"/>
            <a:ext cx="3040062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Bildplatzhalter 9" descr="image_title_2a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3041650" y="3627438"/>
            <a:ext cx="3060700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platzhalter 14" descr="image_title_1a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0" y="3627438"/>
            <a:ext cx="3040063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 bwMode="auto"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rIns="0" anchor="ctr"/>
          <a:lstStyle>
            <a:lvl1pPr marL="825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1600" smtClean="0">
                <a:solidFill>
                  <a:schemeClr val="bg1"/>
                </a:solidFill>
                <a:cs typeface="Arial" charset="0"/>
              </a:rPr>
              <a:t>Fraunhofer</a:t>
            </a:r>
            <a:br>
              <a:rPr lang="de-DE" altLang="en-US" sz="1600" smtClean="0">
                <a:solidFill>
                  <a:schemeClr val="bg1"/>
                </a:solidFill>
                <a:cs typeface="Arial" charset="0"/>
              </a:rPr>
            </a:br>
            <a:r>
              <a:rPr lang="de-DE" altLang="en-US" sz="1600" smtClean="0">
                <a:solidFill>
                  <a:schemeClr val="bg1"/>
                </a:solidFill>
                <a:cs typeface="Arial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endParaRPr lang="en-US" altLang="en-US" sz="2400" smtClean="0">
              <a:cs typeface="Arial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>
            <a:spLocks noChangeArrowheads="1"/>
          </p:cNvSpPr>
          <p:nvPr/>
        </p:nvSpPr>
        <p:spPr bwMode="auto">
          <a:xfrm>
            <a:off x="468313" y="6308725"/>
            <a:ext cx="696118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1100" smtClean="0">
                <a:cs typeface="Arial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D8FAA4B-23A0-4726-BF41-7539004D7936}" type="datetime1">
              <a:rPr lang="de-DE"/>
              <a:pPr>
                <a:defRPr/>
              </a:pPr>
              <a:t>16.01.2014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D94F688-8A1E-4D2E-B59F-60E28E0649CE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529164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platzhalter 14" descr="image_title_1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0" y="3627438"/>
            <a:ext cx="3040063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platzhalter 10" descr="image_title_3b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6103938" y="3627438"/>
            <a:ext cx="3040062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 bwMode="auto"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rIns="0" anchor="ctr"/>
          <a:lstStyle>
            <a:lvl1pPr marL="825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1600" smtClean="0">
                <a:solidFill>
                  <a:schemeClr val="bg1"/>
                </a:solidFill>
                <a:cs typeface="Arial" charset="0"/>
              </a:rPr>
              <a:t>Fraunhofer</a:t>
            </a:r>
            <a:br>
              <a:rPr lang="de-DE" altLang="en-US" sz="1600" smtClean="0">
                <a:solidFill>
                  <a:schemeClr val="bg1"/>
                </a:solidFill>
                <a:cs typeface="Arial" charset="0"/>
              </a:rPr>
            </a:br>
            <a:r>
              <a:rPr lang="de-DE" altLang="en-US" sz="1600" smtClean="0">
                <a:solidFill>
                  <a:schemeClr val="bg1"/>
                </a:solidFill>
                <a:cs typeface="Arial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endParaRPr lang="en-US" altLang="en-US" sz="2400" smtClean="0">
              <a:cs typeface="Arial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2038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>
            <a:spLocks noChangeArrowheads="1"/>
          </p:cNvSpPr>
          <p:nvPr/>
        </p:nvSpPr>
        <p:spPr bwMode="auto">
          <a:xfrm>
            <a:off x="468313" y="6308725"/>
            <a:ext cx="696118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1100" smtClean="0">
                <a:cs typeface="Arial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endParaRPr lang="de-DE" noProof="0"/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BB7FD72-FB76-4D4C-B3AC-70F626877C39}" type="datetime1">
              <a:rPr lang="de-DE"/>
              <a:pPr>
                <a:defRPr/>
              </a:pPr>
              <a:t>16.01.2014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F6012F1-5A35-4570-BAA6-F8ECA29E1DB1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615058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0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3269423-4CEA-44CE-BCC1-378BC9603D25}" type="datetime1">
              <a:rPr lang="de-DE"/>
              <a:pPr>
                <a:defRPr/>
              </a:pPr>
              <a:t>16.01.2014</a:t>
            </a:fld>
            <a:endParaRPr lang="de-DE" dirty="0"/>
          </a:p>
        </p:txBody>
      </p:sp>
      <p:sp>
        <p:nvSpPr>
          <p:cNvPr id="8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328389E-D24D-4816-A7D5-CF84B4BE777D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9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997891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6950E7D-BAED-4C02-9DC0-53726501AFC6}" type="datetime1">
              <a:rPr lang="de-DE"/>
              <a:pPr>
                <a:defRPr/>
              </a:pPr>
              <a:t>16.01.2014</a:t>
            </a:fld>
            <a:endParaRPr lang="de-DE" dirty="0"/>
          </a:p>
        </p:txBody>
      </p:sp>
      <p:sp>
        <p:nvSpPr>
          <p:cNvPr id="8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54B4689-C42C-4051-A324-C2CBCC83119A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9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249813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9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21F0287-EF2A-4B11-8172-36541A0729DF}" type="datetime1">
              <a:rPr lang="de-DE"/>
              <a:pPr>
                <a:defRPr/>
              </a:pPr>
              <a:t>16.01.2014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3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AFD3661-479F-4130-B3AB-9867B0901562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3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206999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800" b="1" smtClean="0">
                <a:cs typeface="Arial" charset="0"/>
              </a:rPr>
              <a:t>©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A0FFF40-FA9C-4329-B7D6-6F728F2BBF3F}" type="datetime1">
              <a:rPr lang="de-DE"/>
              <a:pPr>
                <a:defRPr/>
              </a:pPr>
              <a:t>16.01.2014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1E69D67-83FA-4581-9AF6-FEE5F2D44D70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35203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0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7CBD50C-5DE2-457F-B2AF-263D90BB3578}" type="datetime1">
              <a:rPr lang="de-DE"/>
              <a:pPr>
                <a:defRPr/>
              </a:pPr>
              <a:t>16.01.2014</a:t>
            </a:fld>
            <a:endParaRPr lang="de-DE"/>
          </a:p>
        </p:txBody>
      </p:sp>
      <p:sp>
        <p:nvSpPr>
          <p:cNvPr id="8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706AAEC-8C2D-41C1-A16E-9F52CE4F2D37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9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3703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800" b="1" smtClean="0">
                <a:cs typeface="Arial" charset="0"/>
              </a:rPr>
              <a:t>©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6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AB519CA-6829-42B0-B547-D22B943D3B59}" type="datetime1">
              <a:rPr lang="de-DE"/>
              <a:pPr>
                <a:defRPr/>
              </a:pPr>
              <a:t>16.01.2014</a:t>
            </a:fld>
            <a:endParaRPr lang="de-DE"/>
          </a:p>
        </p:txBody>
      </p:sp>
      <p:sp>
        <p:nvSpPr>
          <p:cNvPr id="7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9F04AFB-48A4-4BB9-A97C-991C2D5D03BC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8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4755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platzhalter 14" descr="image_title_1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0" y="3627438"/>
            <a:ext cx="3040063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platzhalter 10" descr="image_title_3b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6103938" y="3627438"/>
            <a:ext cx="3040062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 bwMode="auto"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rIns="0" anchor="ctr"/>
          <a:lstStyle>
            <a:lvl1pPr marL="825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1600" smtClean="0">
                <a:solidFill>
                  <a:schemeClr val="bg1"/>
                </a:solidFill>
                <a:cs typeface="Arial" charset="0"/>
              </a:rPr>
              <a:t>Fraunhofer</a:t>
            </a:r>
            <a:br>
              <a:rPr lang="de-DE" altLang="en-US" sz="1600" smtClean="0">
                <a:solidFill>
                  <a:schemeClr val="bg1"/>
                </a:solidFill>
                <a:cs typeface="Arial" charset="0"/>
              </a:rPr>
            </a:br>
            <a:r>
              <a:rPr lang="de-DE" altLang="en-US" sz="1600" smtClean="0">
                <a:solidFill>
                  <a:schemeClr val="bg1"/>
                </a:solidFill>
                <a:cs typeface="Arial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endParaRPr lang="en-US" altLang="en-US" sz="2400" smtClean="0">
              <a:cs typeface="Arial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2038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>
            <a:spLocks noChangeArrowheads="1"/>
          </p:cNvSpPr>
          <p:nvPr/>
        </p:nvSpPr>
        <p:spPr bwMode="auto">
          <a:xfrm>
            <a:off x="468313" y="6308725"/>
            <a:ext cx="696118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1100" smtClean="0">
                <a:cs typeface="Arial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endParaRPr lang="de-DE" noProof="0"/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DF001C3-85A6-4928-953F-F7E3A6F45AC6}" type="datetime1">
              <a:rPr lang="de-DE"/>
              <a:pPr>
                <a:defRPr/>
              </a:pPr>
              <a:t>16.01.2014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B01E203-D6F9-4156-ABC6-ABBB72546D1D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42938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31481CE-2036-4C2A-A88E-93680B0EF56F}" type="datetime1">
              <a:rPr lang="de-DE"/>
              <a:pPr>
                <a:defRPr/>
              </a:pPr>
              <a:t>16.01.2014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0DBBCD2-2EAA-4DEE-9E35-D5A679D0726B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6357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9" name="Datumsplatzhalter 12"/>
          <p:cNvSpPr>
            <a:spLocks noGrp="1"/>
          </p:cNvSpPr>
          <p:nvPr>
            <p:ph type="dt" sz="half" idx="28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33DE8BA-5742-4F9E-B5EC-5757F5D2C0E2}" type="datetime1">
              <a:rPr lang="de-DE"/>
              <a:pPr>
                <a:defRPr/>
              </a:pPr>
              <a:t>16.01.2014</a:t>
            </a:fld>
            <a:endParaRPr lang="de-DE"/>
          </a:p>
        </p:txBody>
      </p:sp>
      <p:sp>
        <p:nvSpPr>
          <p:cNvPr id="10" name="Foliennummernplatzhalter 13"/>
          <p:cNvSpPr>
            <a:spLocks noGrp="1"/>
          </p:cNvSpPr>
          <p:nvPr>
            <p:ph type="sldNum" sz="quarter" idx="29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F8CB340-D0AB-4B29-9C5A-D08E7921A2CB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1" name="Fußzeilenplatzhalter 14"/>
          <p:cNvSpPr>
            <a:spLocks noGrp="1"/>
          </p:cNvSpPr>
          <p:nvPr>
            <p:ph type="ftr" sz="quarter" idx="3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30154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800" b="1" smtClean="0">
                <a:cs typeface="Arial" charset="0"/>
              </a:rPr>
              <a:t>©</a:t>
            </a:r>
          </a:p>
        </p:txBody>
      </p:sp>
      <p:sp>
        <p:nvSpPr>
          <p:cNvPr id="4" name="Rechteck 18"/>
          <p:cNvSpPr>
            <a:spLocks noChangeArrowheads="1"/>
          </p:cNvSpPr>
          <p:nvPr userDrawn="1"/>
        </p:nvSpPr>
        <p:spPr bwMode="auto">
          <a:xfrm>
            <a:off x="6608763" y="1928813"/>
            <a:ext cx="2355850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176213" indent="-176213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lvl="1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pitchFamily="2" charset="2"/>
              <a:buChar char=""/>
              <a:defRPr/>
            </a:pPr>
            <a:r>
              <a:rPr lang="de-DE" altLang="en-US" sz="1600" smtClean="0">
                <a:solidFill>
                  <a:srgbClr val="262626"/>
                </a:solidFill>
                <a:ea typeface="Tahoma" pitchFamily="34" charset="0"/>
                <a:cs typeface="Arial" charset="0"/>
              </a:rPr>
              <a:t>Einsteinufer 37</a:t>
            </a:r>
            <a:br>
              <a:rPr lang="de-DE" altLang="en-US" sz="1600" smtClean="0">
                <a:solidFill>
                  <a:srgbClr val="262626"/>
                </a:solidFill>
                <a:ea typeface="Tahoma" pitchFamily="34" charset="0"/>
                <a:cs typeface="Arial" charset="0"/>
              </a:rPr>
            </a:br>
            <a:r>
              <a:rPr lang="de-DE" altLang="en-US" sz="1600" smtClean="0">
                <a:solidFill>
                  <a:srgbClr val="262626"/>
                </a:solidFill>
                <a:ea typeface="Tahoma" pitchFamily="34" charset="0"/>
                <a:cs typeface="Arial" charset="0"/>
              </a:rPr>
              <a:t>10587 Berlin, Germany</a:t>
            </a:r>
          </a:p>
          <a:p>
            <a:pPr lvl="1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pitchFamily="2" charset="2"/>
              <a:buChar char=""/>
              <a:defRPr/>
            </a:pPr>
            <a:r>
              <a:rPr lang="de-DE" altLang="en-US" sz="1600" smtClean="0">
                <a:solidFill>
                  <a:srgbClr val="262626"/>
                </a:solidFill>
                <a:ea typeface="Tahoma" pitchFamily="34" charset="0"/>
                <a:cs typeface="Arial" charset="0"/>
              </a:rPr>
              <a:t>Phone +49 30 31002-0</a:t>
            </a:r>
          </a:p>
          <a:p>
            <a:pPr lvl="1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pitchFamily="2" charset="2"/>
              <a:buChar char=""/>
              <a:defRPr/>
            </a:pPr>
            <a:r>
              <a:rPr lang="de-DE" altLang="en-US" sz="1600" smtClean="0">
                <a:solidFill>
                  <a:srgbClr val="262626"/>
                </a:solidFill>
                <a:ea typeface="Tahoma" pitchFamily="34" charset="0"/>
                <a:cs typeface="Arial" charset="0"/>
              </a:rPr>
              <a:t>www.hhi.fraunhofer.de</a:t>
            </a:r>
          </a:p>
        </p:txBody>
      </p:sp>
      <p:sp>
        <p:nvSpPr>
          <p:cNvPr id="5" name="Rechteck 21"/>
          <p:cNvSpPr>
            <a:spLocks noChangeArrowheads="1"/>
          </p:cNvSpPr>
          <p:nvPr userDrawn="1"/>
        </p:nvSpPr>
        <p:spPr bwMode="auto">
          <a:xfrm>
            <a:off x="468313" y="360363"/>
            <a:ext cx="57467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2400" b="1" smtClean="0">
                <a:solidFill>
                  <a:srgbClr val="262626"/>
                </a:solidFill>
                <a:ea typeface="Tahoma" pitchFamily="34" charset="0"/>
                <a:cs typeface="Arial" charset="0"/>
              </a:rPr>
              <a:t>Be our Guest – become a Partner</a:t>
            </a:r>
            <a:endParaRPr lang="de-DE" altLang="en-US" sz="2400" b="1" smtClean="0">
              <a:solidFill>
                <a:srgbClr val="262626"/>
              </a:solidFill>
              <a:ea typeface="Tahoma" pitchFamily="34" charset="0"/>
              <a:cs typeface="Arial" charset="0"/>
            </a:endParaRPr>
          </a:p>
        </p:txBody>
      </p:sp>
      <p:sp>
        <p:nvSpPr>
          <p:cNvPr id="6" name="Rechteck 23"/>
          <p:cNvSpPr>
            <a:spLocks noChangeArrowheads="1"/>
          </p:cNvSpPr>
          <p:nvPr userDrawn="1"/>
        </p:nvSpPr>
        <p:spPr bwMode="auto">
          <a:xfrm>
            <a:off x="468313" y="1412875"/>
            <a:ext cx="59753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263525" indent="-263525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lvl="1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pitchFamily="2" charset="2"/>
              <a:buChar char=""/>
              <a:defRPr/>
            </a:pPr>
            <a:r>
              <a:rPr lang="de-DE" altLang="en-US" sz="2000" smtClean="0">
                <a:solidFill>
                  <a:srgbClr val="262626"/>
                </a:solidFill>
                <a:ea typeface="Tahoma" pitchFamily="34" charset="0"/>
                <a:cs typeface="Arial" charset="0"/>
              </a:rPr>
              <a:t>The Fraunhofer Heinrich Hertz Institute</a:t>
            </a:r>
          </a:p>
        </p:txBody>
      </p:sp>
      <p:pic>
        <p:nvPicPr>
          <p:cNvPr id="7" name="Grafik 24" descr="Abschlussbildjpg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000250"/>
            <a:ext cx="5675312" cy="382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52AA0E0-9DD5-4B75-A563-5C9895862131}" type="datetime1">
              <a:rPr lang="de-DE"/>
              <a:pPr>
                <a:defRPr/>
              </a:pPr>
              <a:t>16.01.2014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8DF10F8-2D1F-4C74-A885-534B6A28EAA7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40088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platzhalter 10" descr="image_title_3b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6103938" y="3627438"/>
            <a:ext cx="3040062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Bildplatzhalter 9" descr="image_title_2a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3041650" y="3627438"/>
            <a:ext cx="3060700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platzhalter 14" descr="image_title_1a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0" y="3627438"/>
            <a:ext cx="3040063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 bwMode="auto"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rIns="0" anchor="ctr"/>
          <a:lstStyle>
            <a:lvl1pPr marL="825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1600" smtClean="0">
                <a:solidFill>
                  <a:schemeClr val="bg1"/>
                </a:solidFill>
                <a:cs typeface="Arial" charset="0"/>
              </a:rPr>
              <a:t>Fraunhofer</a:t>
            </a:r>
            <a:br>
              <a:rPr lang="de-DE" altLang="en-US" sz="1600" smtClean="0">
                <a:solidFill>
                  <a:schemeClr val="bg1"/>
                </a:solidFill>
                <a:cs typeface="Arial" charset="0"/>
              </a:rPr>
            </a:br>
            <a:r>
              <a:rPr lang="de-DE" altLang="en-US" sz="1600" smtClean="0">
                <a:solidFill>
                  <a:schemeClr val="bg1"/>
                </a:solidFill>
                <a:cs typeface="Arial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endParaRPr lang="en-US" altLang="en-US" sz="2400" smtClean="0">
              <a:cs typeface="Arial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>
            <a:spLocks noChangeArrowheads="1"/>
          </p:cNvSpPr>
          <p:nvPr/>
        </p:nvSpPr>
        <p:spPr bwMode="auto">
          <a:xfrm>
            <a:off x="468313" y="6308725"/>
            <a:ext cx="696118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1100" smtClean="0">
                <a:cs typeface="Arial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981E4C3-1E28-47EA-AF3D-80668EDBF4CB}" type="datetime1">
              <a:rPr lang="de-DE"/>
              <a:pPr>
                <a:defRPr/>
              </a:pPr>
              <a:t>16.01.2014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AD79465-6A1D-41D9-A1F2-16E78EBFB5C8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9420835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platzhalter 14" descr="image_title_1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0" y="3627438"/>
            <a:ext cx="3040063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platzhalter 10" descr="image_title_3b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6103938" y="3627438"/>
            <a:ext cx="3040062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 bwMode="auto"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rIns="0" anchor="ctr"/>
          <a:lstStyle>
            <a:lvl1pPr marL="825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1600" smtClean="0">
                <a:solidFill>
                  <a:schemeClr val="bg1"/>
                </a:solidFill>
                <a:cs typeface="Arial" charset="0"/>
              </a:rPr>
              <a:t>Fraunhofer</a:t>
            </a:r>
            <a:br>
              <a:rPr lang="de-DE" altLang="en-US" sz="1600" smtClean="0">
                <a:solidFill>
                  <a:schemeClr val="bg1"/>
                </a:solidFill>
                <a:cs typeface="Arial" charset="0"/>
              </a:rPr>
            </a:br>
            <a:r>
              <a:rPr lang="de-DE" altLang="en-US" sz="1600" smtClean="0">
                <a:solidFill>
                  <a:schemeClr val="bg1"/>
                </a:solidFill>
                <a:cs typeface="Arial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endParaRPr lang="en-US" altLang="en-US" sz="2400" smtClean="0">
              <a:cs typeface="Arial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2038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>
            <a:spLocks noChangeArrowheads="1"/>
          </p:cNvSpPr>
          <p:nvPr/>
        </p:nvSpPr>
        <p:spPr bwMode="auto">
          <a:xfrm>
            <a:off x="468313" y="6308725"/>
            <a:ext cx="696118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1100" smtClean="0">
                <a:cs typeface="Arial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endParaRPr lang="de-DE" noProof="0"/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9258A2E-3E13-405A-884B-251E2168CF96}" type="datetime1">
              <a:rPr lang="de-DE"/>
              <a:pPr>
                <a:defRPr/>
              </a:pPr>
              <a:t>16.01.2014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BDD8A6E-C15A-45D8-AA5A-8E07829860BF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192751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0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260C323-17AB-470A-807E-7B6C44756451}" type="datetime1">
              <a:rPr lang="de-DE"/>
              <a:pPr>
                <a:defRPr/>
              </a:pPr>
              <a:t>16.01.2014</a:t>
            </a:fld>
            <a:endParaRPr lang="de-DE" dirty="0"/>
          </a:p>
        </p:txBody>
      </p:sp>
      <p:sp>
        <p:nvSpPr>
          <p:cNvPr id="8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1B8048F-6822-4028-B912-A6AB223AA625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9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583950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7D5ACAA-BFEE-4348-8034-7360B963C10E}" type="datetime1">
              <a:rPr lang="de-DE"/>
              <a:pPr>
                <a:defRPr/>
              </a:pPr>
              <a:t>16.01.2014</a:t>
            </a:fld>
            <a:endParaRPr lang="de-DE" dirty="0"/>
          </a:p>
        </p:txBody>
      </p:sp>
      <p:sp>
        <p:nvSpPr>
          <p:cNvPr id="8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7BB295F-018D-4FED-8B17-AE682BB49199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9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8759612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9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22E30EE-A2EA-42EC-BF5F-40EF1FB79E98}" type="datetime1">
              <a:rPr lang="de-DE"/>
              <a:pPr>
                <a:defRPr/>
              </a:pPr>
              <a:t>16.01.2014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3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6FABEDB-31C6-45FF-83CD-3EA0C8A1C91E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3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93046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800" b="1" smtClean="0">
                <a:cs typeface="Arial" charset="0"/>
              </a:rPr>
              <a:t>©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1218E91-6DB6-4762-BBF9-572D2E2A52CD}" type="datetime1">
              <a:rPr lang="de-DE"/>
              <a:pPr>
                <a:defRPr/>
              </a:pPr>
              <a:t>16.01.2014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762A395-FE50-4AC5-88C1-2A38EA54C00C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42320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0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B5BF499-ED1B-4FD6-8D8D-9FE337519B05}" type="datetime1">
              <a:rPr lang="de-DE"/>
              <a:pPr>
                <a:defRPr/>
              </a:pPr>
              <a:t>16.01.2014</a:t>
            </a:fld>
            <a:endParaRPr lang="de-DE"/>
          </a:p>
        </p:txBody>
      </p:sp>
      <p:sp>
        <p:nvSpPr>
          <p:cNvPr id="8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6BBC35C-137A-4AF8-AABA-0319775C390C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9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3184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marR="0" indent="-2762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n"/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4" name="Titelplatzhalter 1"/>
          <p:cNvSpPr>
            <a:spLocks noGrp="1"/>
          </p:cNvSpPr>
          <p:nvPr>
            <p:ph type="title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6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4437605-3EBE-42D1-B789-B6D9639EAE0E}" type="datetime1">
              <a:rPr lang="de-DE"/>
              <a:pPr>
                <a:defRPr/>
              </a:pPr>
              <a:t>16.01.2014</a:t>
            </a:fld>
            <a:endParaRPr lang="de-DE" dirty="0"/>
          </a:p>
        </p:txBody>
      </p:sp>
      <p:sp>
        <p:nvSpPr>
          <p:cNvPr id="7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B4D1F6F-EBD2-4DBA-9458-4673316058B2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8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550193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800" b="1" smtClean="0">
                <a:cs typeface="Arial" charset="0"/>
              </a:rPr>
              <a:t>©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6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96D94F9-C309-417C-B454-990E850C4B90}" type="datetime1">
              <a:rPr lang="de-DE"/>
              <a:pPr>
                <a:defRPr/>
              </a:pPr>
              <a:t>16.01.2014</a:t>
            </a:fld>
            <a:endParaRPr lang="de-DE"/>
          </a:p>
        </p:txBody>
      </p:sp>
      <p:sp>
        <p:nvSpPr>
          <p:cNvPr id="7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8430B08-1C79-4D17-993A-AD3E77CF7F41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8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529495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7F78413-3489-4DA3-AC20-260AC4CC018A}" type="datetime1">
              <a:rPr lang="de-DE"/>
              <a:pPr>
                <a:defRPr/>
              </a:pPr>
              <a:t>16.01.2014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E2989F3-1A8D-48D4-A2C8-42FB8C818432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489795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9" name="Datumsplatzhalter 12"/>
          <p:cNvSpPr>
            <a:spLocks noGrp="1"/>
          </p:cNvSpPr>
          <p:nvPr>
            <p:ph type="dt" sz="half" idx="28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06D67EA-0C40-42E5-926B-979AA4CC65E0}" type="datetime1">
              <a:rPr lang="de-DE"/>
              <a:pPr>
                <a:defRPr/>
              </a:pPr>
              <a:t>16.01.2014</a:t>
            </a:fld>
            <a:endParaRPr lang="de-DE"/>
          </a:p>
        </p:txBody>
      </p:sp>
      <p:sp>
        <p:nvSpPr>
          <p:cNvPr id="10" name="Foliennummernplatzhalter 13"/>
          <p:cNvSpPr>
            <a:spLocks noGrp="1"/>
          </p:cNvSpPr>
          <p:nvPr>
            <p:ph type="sldNum" sz="quarter" idx="29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554DEF7-96EE-4222-B7EB-F2A3D04FDD3F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1" name="Fußzeilenplatzhalter 14"/>
          <p:cNvSpPr>
            <a:spLocks noGrp="1"/>
          </p:cNvSpPr>
          <p:nvPr>
            <p:ph type="ftr" sz="quarter" idx="3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487750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800" b="1" smtClean="0">
                <a:cs typeface="Arial" charset="0"/>
              </a:rPr>
              <a:t>©</a:t>
            </a:r>
          </a:p>
        </p:txBody>
      </p:sp>
      <p:sp>
        <p:nvSpPr>
          <p:cNvPr id="4" name="Rechteck 18"/>
          <p:cNvSpPr>
            <a:spLocks noChangeArrowheads="1"/>
          </p:cNvSpPr>
          <p:nvPr userDrawn="1"/>
        </p:nvSpPr>
        <p:spPr bwMode="auto">
          <a:xfrm>
            <a:off x="6608763" y="1928813"/>
            <a:ext cx="2355850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176213" indent="-176213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lvl="1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pitchFamily="2" charset="2"/>
              <a:buChar char=""/>
              <a:defRPr/>
            </a:pPr>
            <a:r>
              <a:rPr lang="de-DE" altLang="en-US" sz="1600" smtClean="0">
                <a:solidFill>
                  <a:srgbClr val="262626"/>
                </a:solidFill>
                <a:ea typeface="Tahoma" pitchFamily="34" charset="0"/>
                <a:cs typeface="Arial" charset="0"/>
              </a:rPr>
              <a:t>Einsteinufer 37</a:t>
            </a:r>
            <a:br>
              <a:rPr lang="de-DE" altLang="en-US" sz="1600" smtClean="0">
                <a:solidFill>
                  <a:srgbClr val="262626"/>
                </a:solidFill>
                <a:ea typeface="Tahoma" pitchFamily="34" charset="0"/>
                <a:cs typeface="Arial" charset="0"/>
              </a:rPr>
            </a:br>
            <a:r>
              <a:rPr lang="de-DE" altLang="en-US" sz="1600" smtClean="0">
                <a:solidFill>
                  <a:srgbClr val="262626"/>
                </a:solidFill>
                <a:ea typeface="Tahoma" pitchFamily="34" charset="0"/>
                <a:cs typeface="Arial" charset="0"/>
              </a:rPr>
              <a:t>10587 Berlin, Germany</a:t>
            </a:r>
          </a:p>
          <a:p>
            <a:pPr lvl="1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pitchFamily="2" charset="2"/>
              <a:buChar char=""/>
              <a:defRPr/>
            </a:pPr>
            <a:r>
              <a:rPr lang="de-DE" altLang="en-US" sz="1600" smtClean="0">
                <a:solidFill>
                  <a:srgbClr val="262626"/>
                </a:solidFill>
                <a:ea typeface="Tahoma" pitchFamily="34" charset="0"/>
                <a:cs typeface="Arial" charset="0"/>
              </a:rPr>
              <a:t>Phone +49 30 31002-0</a:t>
            </a:r>
          </a:p>
          <a:p>
            <a:pPr lvl="1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pitchFamily="2" charset="2"/>
              <a:buChar char=""/>
              <a:defRPr/>
            </a:pPr>
            <a:r>
              <a:rPr lang="de-DE" altLang="en-US" sz="1600" smtClean="0">
                <a:solidFill>
                  <a:srgbClr val="262626"/>
                </a:solidFill>
                <a:ea typeface="Tahoma" pitchFamily="34" charset="0"/>
                <a:cs typeface="Arial" charset="0"/>
              </a:rPr>
              <a:t>www.hhi.fraunhofer.de</a:t>
            </a:r>
          </a:p>
        </p:txBody>
      </p:sp>
      <p:sp>
        <p:nvSpPr>
          <p:cNvPr id="5" name="Rechteck 21"/>
          <p:cNvSpPr>
            <a:spLocks noChangeArrowheads="1"/>
          </p:cNvSpPr>
          <p:nvPr userDrawn="1"/>
        </p:nvSpPr>
        <p:spPr bwMode="auto">
          <a:xfrm>
            <a:off x="468313" y="360363"/>
            <a:ext cx="57467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2400" b="1" smtClean="0">
                <a:solidFill>
                  <a:srgbClr val="262626"/>
                </a:solidFill>
                <a:ea typeface="Tahoma" pitchFamily="34" charset="0"/>
                <a:cs typeface="Arial" charset="0"/>
              </a:rPr>
              <a:t>Be our Guest – become a Partner</a:t>
            </a:r>
            <a:endParaRPr lang="de-DE" altLang="en-US" sz="2400" b="1" smtClean="0">
              <a:solidFill>
                <a:srgbClr val="262626"/>
              </a:solidFill>
              <a:ea typeface="Tahoma" pitchFamily="34" charset="0"/>
              <a:cs typeface="Arial" charset="0"/>
            </a:endParaRPr>
          </a:p>
        </p:txBody>
      </p:sp>
      <p:sp>
        <p:nvSpPr>
          <p:cNvPr id="6" name="Rechteck 23"/>
          <p:cNvSpPr>
            <a:spLocks noChangeArrowheads="1"/>
          </p:cNvSpPr>
          <p:nvPr userDrawn="1"/>
        </p:nvSpPr>
        <p:spPr bwMode="auto">
          <a:xfrm>
            <a:off x="468313" y="1412875"/>
            <a:ext cx="59753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263525" indent="-263525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lvl="1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pitchFamily="2" charset="2"/>
              <a:buChar char=""/>
              <a:defRPr/>
            </a:pPr>
            <a:r>
              <a:rPr lang="de-DE" altLang="en-US" sz="2000" smtClean="0">
                <a:solidFill>
                  <a:srgbClr val="262626"/>
                </a:solidFill>
                <a:ea typeface="Tahoma" pitchFamily="34" charset="0"/>
                <a:cs typeface="Arial" charset="0"/>
              </a:rPr>
              <a:t>The Fraunhofer Heinrich Hertz Institute</a:t>
            </a:r>
          </a:p>
        </p:txBody>
      </p:sp>
      <p:pic>
        <p:nvPicPr>
          <p:cNvPr id="7" name="Grafik 24" descr="Abschlussbildjpg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000250"/>
            <a:ext cx="5675312" cy="382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4AD03B3-47AD-4D0C-8C7B-62DBDB460E6A}" type="datetime1">
              <a:rPr lang="de-DE"/>
              <a:pPr>
                <a:defRPr/>
              </a:pPr>
              <a:t>16.01.2014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4C800D8-5CDD-4855-8B89-73ACDE24AAA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446515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platzhalter 10" descr="image_title_3b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6103938" y="3627438"/>
            <a:ext cx="3040062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Bildplatzhalter 9" descr="image_title_2a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3041650" y="3627438"/>
            <a:ext cx="3060700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platzhalter 14" descr="image_title_1a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0" y="3627438"/>
            <a:ext cx="3040063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 bwMode="auto"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rIns="0" anchor="ctr"/>
          <a:lstStyle>
            <a:lvl1pPr marL="825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1600" smtClean="0">
                <a:solidFill>
                  <a:schemeClr val="bg1"/>
                </a:solidFill>
                <a:cs typeface="Arial" charset="0"/>
              </a:rPr>
              <a:t>Fraunhofer</a:t>
            </a:r>
            <a:br>
              <a:rPr lang="de-DE" altLang="en-US" sz="1600" smtClean="0">
                <a:solidFill>
                  <a:schemeClr val="bg1"/>
                </a:solidFill>
                <a:cs typeface="Arial" charset="0"/>
              </a:rPr>
            </a:br>
            <a:r>
              <a:rPr lang="de-DE" altLang="en-US" sz="1600" smtClean="0">
                <a:solidFill>
                  <a:schemeClr val="bg1"/>
                </a:solidFill>
                <a:cs typeface="Arial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endParaRPr lang="en-US" altLang="en-US" sz="2400" smtClean="0">
              <a:cs typeface="Arial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>
            <a:spLocks noChangeArrowheads="1"/>
          </p:cNvSpPr>
          <p:nvPr/>
        </p:nvSpPr>
        <p:spPr bwMode="auto">
          <a:xfrm>
            <a:off x="468313" y="6308725"/>
            <a:ext cx="696118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1100" smtClean="0">
                <a:cs typeface="Arial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3FFCD12-7FF4-475B-A0C9-1B8AFFAEC0BC}" type="datetime1">
              <a:rPr lang="de-DE"/>
              <a:pPr>
                <a:defRPr/>
              </a:pPr>
              <a:t>16.01.2014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A1BFE0A-13EF-4792-97C5-79BD311E36F5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8036388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platzhalter 14" descr="image_title_1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0" y="3627438"/>
            <a:ext cx="3040063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platzhalter 10" descr="image_title_3b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6103938" y="3627438"/>
            <a:ext cx="3040062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 bwMode="auto"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rIns="0" anchor="ctr"/>
          <a:lstStyle>
            <a:lvl1pPr marL="825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1600" smtClean="0">
                <a:solidFill>
                  <a:schemeClr val="bg1"/>
                </a:solidFill>
                <a:cs typeface="Arial" charset="0"/>
              </a:rPr>
              <a:t>Fraunhofer</a:t>
            </a:r>
            <a:br>
              <a:rPr lang="de-DE" altLang="en-US" sz="1600" smtClean="0">
                <a:solidFill>
                  <a:schemeClr val="bg1"/>
                </a:solidFill>
                <a:cs typeface="Arial" charset="0"/>
              </a:rPr>
            </a:br>
            <a:r>
              <a:rPr lang="de-DE" altLang="en-US" sz="1600" smtClean="0">
                <a:solidFill>
                  <a:schemeClr val="bg1"/>
                </a:solidFill>
                <a:cs typeface="Arial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endParaRPr lang="en-US" altLang="en-US" sz="2400" smtClean="0">
              <a:cs typeface="Arial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2038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>
            <a:spLocks noChangeArrowheads="1"/>
          </p:cNvSpPr>
          <p:nvPr/>
        </p:nvSpPr>
        <p:spPr bwMode="auto">
          <a:xfrm>
            <a:off x="468313" y="6308725"/>
            <a:ext cx="696118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1100" smtClean="0">
                <a:cs typeface="Arial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endParaRPr lang="de-DE" noProof="0"/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AB5EF75-4F53-4B28-91DA-A00820D9D9D6}" type="datetime1">
              <a:rPr lang="de-DE"/>
              <a:pPr>
                <a:defRPr/>
              </a:pPr>
              <a:t>16.01.2014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1BC19CA-070A-4CEC-BC84-44F4ABF606F9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0017227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0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0C3540E-2FD5-43A2-A7CB-FC4AC3BD1017}" type="datetime1">
              <a:rPr lang="de-DE"/>
              <a:pPr>
                <a:defRPr/>
              </a:pPr>
              <a:t>16.01.2014</a:t>
            </a:fld>
            <a:endParaRPr lang="de-DE" dirty="0"/>
          </a:p>
        </p:txBody>
      </p:sp>
      <p:sp>
        <p:nvSpPr>
          <p:cNvPr id="8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C8D51D8-60CD-40F8-91CF-977886DE95F6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9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7710287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6BA4D91-7B8B-4868-9623-68B3D88B07D2}" type="datetime1">
              <a:rPr lang="de-DE"/>
              <a:pPr>
                <a:defRPr/>
              </a:pPr>
              <a:t>16.01.2014</a:t>
            </a:fld>
            <a:endParaRPr lang="de-DE" dirty="0"/>
          </a:p>
        </p:txBody>
      </p:sp>
      <p:sp>
        <p:nvSpPr>
          <p:cNvPr id="8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4C942F4-6E88-4FF5-B7BB-8739FDA8FD6E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9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2702418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9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8E36046-9265-4FF0-B0D3-F224F7B0B7A3}" type="datetime1">
              <a:rPr lang="de-DE"/>
              <a:pPr>
                <a:defRPr/>
              </a:pPr>
              <a:t>16.01.2014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3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F329B84-4493-43B2-9B17-D0D6537AFE81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3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8799240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800" b="1" smtClean="0">
                <a:cs typeface="Arial" charset="0"/>
              </a:rPr>
              <a:t>©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79B792E-F38A-409D-B988-23450BAF70FE}" type="datetime1">
              <a:rPr lang="de-DE"/>
              <a:pPr>
                <a:defRPr/>
              </a:pPr>
              <a:t>16.01.2014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765D893-531B-4C08-9622-C2FE5CE5312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0519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6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9231466-64B7-429B-B39A-C7AF49BA7151}" type="datetime1">
              <a:rPr lang="de-DE"/>
              <a:pPr>
                <a:defRPr/>
              </a:pPr>
              <a:t>16.01.2014</a:t>
            </a:fld>
            <a:endParaRPr lang="de-DE" dirty="0"/>
          </a:p>
        </p:txBody>
      </p:sp>
      <p:sp>
        <p:nvSpPr>
          <p:cNvPr id="7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E8A8D3D-67FE-4EB2-A34F-EFE42E504C94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8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774131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0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ABF4418-8163-41EA-8C1F-608DAC8ABE59}" type="datetime1">
              <a:rPr lang="de-DE"/>
              <a:pPr>
                <a:defRPr/>
              </a:pPr>
              <a:t>16.01.2014</a:t>
            </a:fld>
            <a:endParaRPr lang="de-DE"/>
          </a:p>
        </p:txBody>
      </p:sp>
      <p:sp>
        <p:nvSpPr>
          <p:cNvPr id="8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13CD6A3-DDF7-482E-95DB-91385A2141CF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9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805776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800" b="1" smtClean="0">
                <a:cs typeface="Arial" charset="0"/>
              </a:rPr>
              <a:t>©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6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92D9BED-098E-435A-9F2F-C556356CEBE4}" type="datetime1">
              <a:rPr lang="de-DE"/>
              <a:pPr>
                <a:defRPr/>
              </a:pPr>
              <a:t>16.01.2014</a:t>
            </a:fld>
            <a:endParaRPr lang="de-DE"/>
          </a:p>
        </p:txBody>
      </p:sp>
      <p:sp>
        <p:nvSpPr>
          <p:cNvPr id="7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2221910-1659-41B4-B584-F398760DF0F2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8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722326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B51C296-6427-48E0-AE6F-89E1C2DF9358}" type="datetime1">
              <a:rPr lang="de-DE"/>
              <a:pPr>
                <a:defRPr/>
              </a:pPr>
              <a:t>16.01.2014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450C490-0825-4DF4-9D1C-6A979E55DFE4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618033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9" name="Datumsplatzhalter 12"/>
          <p:cNvSpPr>
            <a:spLocks noGrp="1"/>
          </p:cNvSpPr>
          <p:nvPr>
            <p:ph type="dt" sz="half" idx="28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5D68D15-F500-4596-8868-8DDCFCD44E50}" type="datetime1">
              <a:rPr lang="de-DE"/>
              <a:pPr>
                <a:defRPr/>
              </a:pPr>
              <a:t>16.01.2014</a:t>
            </a:fld>
            <a:endParaRPr lang="de-DE"/>
          </a:p>
        </p:txBody>
      </p:sp>
      <p:sp>
        <p:nvSpPr>
          <p:cNvPr id="10" name="Foliennummernplatzhalter 13"/>
          <p:cNvSpPr>
            <a:spLocks noGrp="1"/>
          </p:cNvSpPr>
          <p:nvPr>
            <p:ph type="sldNum" sz="quarter" idx="29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28AB962-C2CE-4188-A5B1-0D8C0DA575A2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1" name="Fußzeilenplatzhalter 14"/>
          <p:cNvSpPr>
            <a:spLocks noGrp="1"/>
          </p:cNvSpPr>
          <p:nvPr>
            <p:ph type="ftr" sz="quarter" idx="3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172694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800" b="1" smtClean="0">
                <a:cs typeface="Arial" charset="0"/>
              </a:rPr>
              <a:t>©</a:t>
            </a:r>
          </a:p>
        </p:txBody>
      </p:sp>
      <p:sp>
        <p:nvSpPr>
          <p:cNvPr id="4" name="Rechteck 18"/>
          <p:cNvSpPr>
            <a:spLocks noChangeArrowheads="1"/>
          </p:cNvSpPr>
          <p:nvPr userDrawn="1"/>
        </p:nvSpPr>
        <p:spPr bwMode="auto">
          <a:xfrm>
            <a:off x="6608763" y="1928813"/>
            <a:ext cx="2355850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176213" indent="-176213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lvl="1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pitchFamily="2" charset="2"/>
              <a:buChar char=""/>
              <a:defRPr/>
            </a:pPr>
            <a:r>
              <a:rPr lang="de-DE" altLang="en-US" sz="1600" smtClean="0">
                <a:solidFill>
                  <a:srgbClr val="262626"/>
                </a:solidFill>
                <a:ea typeface="Tahoma" pitchFamily="34" charset="0"/>
                <a:cs typeface="Arial" charset="0"/>
              </a:rPr>
              <a:t>Einsteinufer 37</a:t>
            </a:r>
            <a:br>
              <a:rPr lang="de-DE" altLang="en-US" sz="1600" smtClean="0">
                <a:solidFill>
                  <a:srgbClr val="262626"/>
                </a:solidFill>
                <a:ea typeface="Tahoma" pitchFamily="34" charset="0"/>
                <a:cs typeface="Arial" charset="0"/>
              </a:rPr>
            </a:br>
            <a:r>
              <a:rPr lang="de-DE" altLang="en-US" sz="1600" smtClean="0">
                <a:solidFill>
                  <a:srgbClr val="262626"/>
                </a:solidFill>
                <a:ea typeface="Tahoma" pitchFamily="34" charset="0"/>
                <a:cs typeface="Arial" charset="0"/>
              </a:rPr>
              <a:t>10587 Berlin, Germany</a:t>
            </a:r>
          </a:p>
          <a:p>
            <a:pPr lvl="1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pitchFamily="2" charset="2"/>
              <a:buChar char=""/>
              <a:defRPr/>
            </a:pPr>
            <a:r>
              <a:rPr lang="de-DE" altLang="en-US" sz="1600" smtClean="0">
                <a:solidFill>
                  <a:srgbClr val="262626"/>
                </a:solidFill>
                <a:ea typeface="Tahoma" pitchFamily="34" charset="0"/>
                <a:cs typeface="Arial" charset="0"/>
              </a:rPr>
              <a:t>Phone +49 30 31002-0</a:t>
            </a:r>
          </a:p>
          <a:p>
            <a:pPr lvl="1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pitchFamily="2" charset="2"/>
              <a:buChar char=""/>
              <a:defRPr/>
            </a:pPr>
            <a:r>
              <a:rPr lang="de-DE" altLang="en-US" sz="1600" smtClean="0">
                <a:solidFill>
                  <a:srgbClr val="262626"/>
                </a:solidFill>
                <a:ea typeface="Tahoma" pitchFamily="34" charset="0"/>
                <a:cs typeface="Arial" charset="0"/>
              </a:rPr>
              <a:t>www.hhi.fraunhofer.de</a:t>
            </a:r>
          </a:p>
        </p:txBody>
      </p:sp>
      <p:sp>
        <p:nvSpPr>
          <p:cNvPr id="5" name="Rechteck 21"/>
          <p:cNvSpPr>
            <a:spLocks noChangeArrowheads="1"/>
          </p:cNvSpPr>
          <p:nvPr userDrawn="1"/>
        </p:nvSpPr>
        <p:spPr bwMode="auto">
          <a:xfrm>
            <a:off x="468313" y="360363"/>
            <a:ext cx="57467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2400" b="1" smtClean="0">
                <a:solidFill>
                  <a:srgbClr val="262626"/>
                </a:solidFill>
                <a:ea typeface="Tahoma" pitchFamily="34" charset="0"/>
                <a:cs typeface="Arial" charset="0"/>
              </a:rPr>
              <a:t>Be our Guest – become a Partner</a:t>
            </a:r>
            <a:endParaRPr lang="de-DE" altLang="en-US" sz="2400" b="1" smtClean="0">
              <a:solidFill>
                <a:srgbClr val="262626"/>
              </a:solidFill>
              <a:ea typeface="Tahoma" pitchFamily="34" charset="0"/>
              <a:cs typeface="Arial" charset="0"/>
            </a:endParaRPr>
          </a:p>
        </p:txBody>
      </p:sp>
      <p:sp>
        <p:nvSpPr>
          <p:cNvPr id="6" name="Rechteck 23"/>
          <p:cNvSpPr>
            <a:spLocks noChangeArrowheads="1"/>
          </p:cNvSpPr>
          <p:nvPr userDrawn="1"/>
        </p:nvSpPr>
        <p:spPr bwMode="auto">
          <a:xfrm>
            <a:off x="468313" y="1412875"/>
            <a:ext cx="59753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263525" indent="-263525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lvl="1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pitchFamily="2" charset="2"/>
              <a:buChar char=""/>
              <a:defRPr/>
            </a:pPr>
            <a:r>
              <a:rPr lang="de-DE" altLang="en-US" sz="2000" smtClean="0">
                <a:solidFill>
                  <a:srgbClr val="262626"/>
                </a:solidFill>
                <a:ea typeface="Tahoma" pitchFamily="34" charset="0"/>
                <a:cs typeface="Arial" charset="0"/>
              </a:rPr>
              <a:t>The Fraunhofer Heinrich Hertz Institute</a:t>
            </a:r>
          </a:p>
        </p:txBody>
      </p:sp>
      <p:pic>
        <p:nvPicPr>
          <p:cNvPr id="7" name="Grafik 24" descr="Abschlussbildjpg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000250"/>
            <a:ext cx="5675312" cy="382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1109080-0E0B-4074-8760-ED823A12680E}" type="datetime1">
              <a:rPr lang="de-DE"/>
              <a:pPr>
                <a:defRPr/>
              </a:pPr>
              <a:t>16.01.2014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0ED3FED-2C80-4F29-B970-551DA37B90EF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453258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platzhalter 10" descr="image_title_3b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6103938" y="3627438"/>
            <a:ext cx="3040062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Bildplatzhalter 9" descr="image_title_2a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3041650" y="3627438"/>
            <a:ext cx="3060700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platzhalter 14" descr="image_title_1a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0" y="3627438"/>
            <a:ext cx="3040063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 bwMode="auto"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rIns="0" anchor="ctr"/>
          <a:lstStyle>
            <a:lvl1pPr marL="825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1600" smtClean="0">
                <a:solidFill>
                  <a:schemeClr val="bg1"/>
                </a:solidFill>
                <a:cs typeface="Arial" charset="0"/>
              </a:rPr>
              <a:t>Fraunhofer</a:t>
            </a:r>
            <a:br>
              <a:rPr lang="de-DE" altLang="en-US" sz="1600" smtClean="0">
                <a:solidFill>
                  <a:schemeClr val="bg1"/>
                </a:solidFill>
                <a:cs typeface="Arial" charset="0"/>
              </a:rPr>
            </a:br>
            <a:r>
              <a:rPr lang="de-DE" altLang="en-US" sz="1600" smtClean="0">
                <a:solidFill>
                  <a:schemeClr val="bg1"/>
                </a:solidFill>
                <a:cs typeface="Arial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endParaRPr lang="en-US" altLang="en-US" sz="2400" smtClean="0">
              <a:cs typeface="Arial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>
            <a:spLocks noChangeArrowheads="1"/>
          </p:cNvSpPr>
          <p:nvPr/>
        </p:nvSpPr>
        <p:spPr bwMode="auto">
          <a:xfrm>
            <a:off x="468313" y="6308725"/>
            <a:ext cx="696118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1100" smtClean="0">
                <a:cs typeface="Arial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277F760-59D1-4EB1-9906-FC147150340D}" type="datetime1">
              <a:rPr lang="de-DE"/>
              <a:pPr>
                <a:defRPr/>
              </a:pPr>
              <a:t>16.01.2014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449DE4B-C8CB-4A26-B946-FFF08940F1DA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1525277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platzhalter 14" descr="image_title_1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0" y="3627438"/>
            <a:ext cx="3040063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platzhalter 10" descr="image_title_3b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6103938" y="3627438"/>
            <a:ext cx="3040062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 bwMode="auto"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rIns="0" anchor="ctr"/>
          <a:lstStyle>
            <a:lvl1pPr marL="825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1600" smtClean="0">
                <a:solidFill>
                  <a:schemeClr val="bg1"/>
                </a:solidFill>
                <a:cs typeface="Arial" charset="0"/>
              </a:rPr>
              <a:t>Fraunhofer</a:t>
            </a:r>
            <a:br>
              <a:rPr lang="de-DE" altLang="en-US" sz="1600" smtClean="0">
                <a:solidFill>
                  <a:schemeClr val="bg1"/>
                </a:solidFill>
                <a:cs typeface="Arial" charset="0"/>
              </a:rPr>
            </a:br>
            <a:r>
              <a:rPr lang="de-DE" altLang="en-US" sz="1600" smtClean="0">
                <a:solidFill>
                  <a:schemeClr val="bg1"/>
                </a:solidFill>
                <a:cs typeface="Arial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endParaRPr lang="en-US" altLang="en-US" sz="2400" smtClean="0">
              <a:cs typeface="Arial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2038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>
            <a:spLocks noChangeArrowheads="1"/>
          </p:cNvSpPr>
          <p:nvPr/>
        </p:nvSpPr>
        <p:spPr bwMode="auto">
          <a:xfrm>
            <a:off x="468313" y="6308725"/>
            <a:ext cx="696118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1100" smtClean="0">
                <a:cs typeface="Arial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endParaRPr lang="de-DE" noProof="0"/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427D2D2-EA68-445B-9CC7-B3574597EA22}" type="datetime1">
              <a:rPr lang="de-DE"/>
              <a:pPr>
                <a:defRPr/>
              </a:pPr>
              <a:t>16.01.2014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968DBCA-CA3B-4DE9-8328-41DD3B2FAC81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024518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0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11D2A6F-0FA8-4762-AD3B-7AA4687CFC60}" type="datetime1">
              <a:rPr lang="de-DE"/>
              <a:pPr>
                <a:defRPr/>
              </a:pPr>
              <a:t>16.01.2014</a:t>
            </a:fld>
            <a:endParaRPr lang="de-DE" dirty="0"/>
          </a:p>
        </p:txBody>
      </p:sp>
      <p:sp>
        <p:nvSpPr>
          <p:cNvPr id="8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C0AD9AA-22EF-48AC-A9B4-BD2C8E40CDC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9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1608366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B56D9FC-2885-4C2D-AE8A-37899BBA0588}" type="datetime1">
              <a:rPr lang="de-DE"/>
              <a:pPr>
                <a:defRPr/>
              </a:pPr>
              <a:t>16.01.2014</a:t>
            </a:fld>
            <a:endParaRPr lang="de-DE" dirty="0"/>
          </a:p>
        </p:txBody>
      </p:sp>
      <p:sp>
        <p:nvSpPr>
          <p:cNvPr id="8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BC7EF0A-73EE-4149-97A6-249FAE90D6E5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9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0042433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9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E42AAE2-D263-410D-AC29-B646D29A2014}" type="datetime1">
              <a:rPr lang="de-DE"/>
              <a:pPr>
                <a:defRPr/>
              </a:pPr>
              <a:t>16.01.2014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3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68D48E6-316E-4D8C-967B-72FA11126EEF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3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75908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7" name="Datumsplatzhalter 12"/>
          <p:cNvSpPr>
            <a:spLocks noGrp="1"/>
          </p:cNvSpPr>
          <p:nvPr>
            <p:ph type="dt" sz="half" idx="29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CB1F895-E450-44EA-AF25-218EE2690439}" type="datetime1">
              <a:rPr lang="de-DE"/>
              <a:pPr>
                <a:defRPr/>
              </a:pPr>
              <a:t>16.01.2014</a:t>
            </a:fld>
            <a:endParaRPr lang="de-DE" dirty="0"/>
          </a:p>
        </p:txBody>
      </p:sp>
      <p:sp>
        <p:nvSpPr>
          <p:cNvPr id="8" name="Foliennummernplatzhalter 13"/>
          <p:cNvSpPr>
            <a:spLocks noGrp="1"/>
          </p:cNvSpPr>
          <p:nvPr>
            <p:ph type="sldNum" sz="quarter" idx="3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66C0335-6C11-4841-8059-62CA71366841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9" name="Fußzeilenplatzhalter 14"/>
          <p:cNvSpPr>
            <a:spLocks noGrp="1"/>
          </p:cNvSpPr>
          <p:nvPr>
            <p:ph type="ftr" sz="quarter" idx="3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0186219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800" b="1" smtClean="0">
                <a:cs typeface="Arial" charset="0"/>
              </a:rPr>
              <a:t>©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5EFB3B9-44F8-43C3-AC19-6962F3ECA834}" type="datetime1">
              <a:rPr lang="de-DE"/>
              <a:pPr>
                <a:defRPr/>
              </a:pPr>
              <a:t>16.01.2014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5955AD2-FDA4-4433-A205-C60F4BC5B42B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64189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0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AEACF9E-A6AD-4B8F-B081-CA7D376603F9}" type="datetime1">
              <a:rPr lang="de-DE"/>
              <a:pPr>
                <a:defRPr/>
              </a:pPr>
              <a:t>16.01.2014</a:t>
            </a:fld>
            <a:endParaRPr lang="de-DE"/>
          </a:p>
        </p:txBody>
      </p:sp>
      <p:sp>
        <p:nvSpPr>
          <p:cNvPr id="8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D701B0E-49AC-4B34-9129-31B9EB64B681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9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003928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800" b="1" smtClean="0">
                <a:cs typeface="Arial" charset="0"/>
              </a:rPr>
              <a:t>©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6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281983D-5A69-4122-9348-3A532D33ACEE}" type="datetime1">
              <a:rPr lang="de-DE"/>
              <a:pPr>
                <a:defRPr/>
              </a:pPr>
              <a:t>16.01.2014</a:t>
            </a:fld>
            <a:endParaRPr lang="de-DE"/>
          </a:p>
        </p:txBody>
      </p:sp>
      <p:sp>
        <p:nvSpPr>
          <p:cNvPr id="7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9EAA6A1-4BAA-4F19-8CC1-549C9DC8A5C0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8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553319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C5F72FE-E266-4A85-9762-84BD844AF7F8}" type="datetime1">
              <a:rPr lang="de-DE"/>
              <a:pPr>
                <a:defRPr/>
              </a:pPr>
              <a:t>16.01.2014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B25A062-1050-41A8-A206-368D9674126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164748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9" name="Datumsplatzhalter 12"/>
          <p:cNvSpPr>
            <a:spLocks noGrp="1"/>
          </p:cNvSpPr>
          <p:nvPr>
            <p:ph type="dt" sz="half" idx="28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0560619-AAE4-406F-97F3-44CF84950F15}" type="datetime1">
              <a:rPr lang="de-DE"/>
              <a:pPr>
                <a:defRPr/>
              </a:pPr>
              <a:t>16.01.2014</a:t>
            </a:fld>
            <a:endParaRPr lang="de-DE"/>
          </a:p>
        </p:txBody>
      </p:sp>
      <p:sp>
        <p:nvSpPr>
          <p:cNvPr id="10" name="Foliennummernplatzhalter 13"/>
          <p:cNvSpPr>
            <a:spLocks noGrp="1"/>
          </p:cNvSpPr>
          <p:nvPr>
            <p:ph type="sldNum" sz="quarter" idx="29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504409E-57BB-4F82-B4E0-534CAE563649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1" name="Fußzeilenplatzhalter 14"/>
          <p:cNvSpPr>
            <a:spLocks noGrp="1"/>
          </p:cNvSpPr>
          <p:nvPr>
            <p:ph type="ftr" sz="quarter" idx="3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508364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800" b="1" smtClean="0">
                <a:cs typeface="Arial" charset="0"/>
              </a:rPr>
              <a:t>©</a:t>
            </a:r>
          </a:p>
        </p:txBody>
      </p:sp>
      <p:sp>
        <p:nvSpPr>
          <p:cNvPr id="4" name="Rechteck 18"/>
          <p:cNvSpPr>
            <a:spLocks noChangeArrowheads="1"/>
          </p:cNvSpPr>
          <p:nvPr userDrawn="1"/>
        </p:nvSpPr>
        <p:spPr bwMode="auto">
          <a:xfrm>
            <a:off x="6608763" y="1928813"/>
            <a:ext cx="2355850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176213" indent="-176213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lvl="1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pitchFamily="2" charset="2"/>
              <a:buChar char=""/>
              <a:defRPr/>
            </a:pPr>
            <a:r>
              <a:rPr lang="de-DE" altLang="en-US" sz="1600" smtClean="0">
                <a:solidFill>
                  <a:srgbClr val="262626"/>
                </a:solidFill>
                <a:ea typeface="Tahoma" pitchFamily="34" charset="0"/>
                <a:cs typeface="Arial" charset="0"/>
              </a:rPr>
              <a:t>Einsteinufer 37</a:t>
            </a:r>
            <a:br>
              <a:rPr lang="de-DE" altLang="en-US" sz="1600" smtClean="0">
                <a:solidFill>
                  <a:srgbClr val="262626"/>
                </a:solidFill>
                <a:ea typeface="Tahoma" pitchFamily="34" charset="0"/>
                <a:cs typeface="Arial" charset="0"/>
              </a:rPr>
            </a:br>
            <a:r>
              <a:rPr lang="de-DE" altLang="en-US" sz="1600" smtClean="0">
                <a:solidFill>
                  <a:srgbClr val="262626"/>
                </a:solidFill>
                <a:ea typeface="Tahoma" pitchFamily="34" charset="0"/>
                <a:cs typeface="Arial" charset="0"/>
              </a:rPr>
              <a:t>10587 Berlin, Germany</a:t>
            </a:r>
          </a:p>
          <a:p>
            <a:pPr lvl="1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pitchFamily="2" charset="2"/>
              <a:buChar char=""/>
              <a:defRPr/>
            </a:pPr>
            <a:r>
              <a:rPr lang="de-DE" altLang="en-US" sz="1600" smtClean="0">
                <a:solidFill>
                  <a:srgbClr val="262626"/>
                </a:solidFill>
                <a:ea typeface="Tahoma" pitchFamily="34" charset="0"/>
                <a:cs typeface="Arial" charset="0"/>
              </a:rPr>
              <a:t>Phone +49 30 31002-0</a:t>
            </a:r>
          </a:p>
          <a:p>
            <a:pPr lvl="1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pitchFamily="2" charset="2"/>
              <a:buChar char=""/>
              <a:defRPr/>
            </a:pPr>
            <a:r>
              <a:rPr lang="de-DE" altLang="en-US" sz="1600" smtClean="0">
                <a:solidFill>
                  <a:srgbClr val="262626"/>
                </a:solidFill>
                <a:ea typeface="Tahoma" pitchFamily="34" charset="0"/>
                <a:cs typeface="Arial" charset="0"/>
              </a:rPr>
              <a:t>www.hhi.fraunhofer.de</a:t>
            </a:r>
          </a:p>
        </p:txBody>
      </p:sp>
      <p:sp>
        <p:nvSpPr>
          <p:cNvPr id="5" name="Rechteck 21"/>
          <p:cNvSpPr>
            <a:spLocks noChangeArrowheads="1"/>
          </p:cNvSpPr>
          <p:nvPr userDrawn="1"/>
        </p:nvSpPr>
        <p:spPr bwMode="auto">
          <a:xfrm>
            <a:off x="468313" y="360363"/>
            <a:ext cx="57467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2400" b="1" smtClean="0">
                <a:solidFill>
                  <a:srgbClr val="262626"/>
                </a:solidFill>
                <a:ea typeface="Tahoma" pitchFamily="34" charset="0"/>
                <a:cs typeface="Arial" charset="0"/>
              </a:rPr>
              <a:t>Be our Guest – become a Partner</a:t>
            </a:r>
            <a:endParaRPr lang="de-DE" altLang="en-US" sz="2400" b="1" smtClean="0">
              <a:solidFill>
                <a:srgbClr val="262626"/>
              </a:solidFill>
              <a:ea typeface="Tahoma" pitchFamily="34" charset="0"/>
              <a:cs typeface="Arial" charset="0"/>
            </a:endParaRPr>
          </a:p>
        </p:txBody>
      </p:sp>
      <p:sp>
        <p:nvSpPr>
          <p:cNvPr id="6" name="Rechteck 23"/>
          <p:cNvSpPr>
            <a:spLocks noChangeArrowheads="1"/>
          </p:cNvSpPr>
          <p:nvPr userDrawn="1"/>
        </p:nvSpPr>
        <p:spPr bwMode="auto">
          <a:xfrm>
            <a:off x="468313" y="1412875"/>
            <a:ext cx="59753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263525" indent="-263525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lvl="1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pitchFamily="2" charset="2"/>
              <a:buChar char=""/>
              <a:defRPr/>
            </a:pPr>
            <a:r>
              <a:rPr lang="de-DE" altLang="en-US" sz="2000" smtClean="0">
                <a:solidFill>
                  <a:srgbClr val="262626"/>
                </a:solidFill>
                <a:ea typeface="Tahoma" pitchFamily="34" charset="0"/>
                <a:cs typeface="Arial" charset="0"/>
              </a:rPr>
              <a:t>The Fraunhofer Heinrich Hertz Institute</a:t>
            </a:r>
          </a:p>
        </p:txBody>
      </p:sp>
      <p:pic>
        <p:nvPicPr>
          <p:cNvPr id="7" name="Grafik 24" descr="Abschlussbildjpg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000250"/>
            <a:ext cx="5675312" cy="382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20E374C-FB44-4341-A977-0DD9A06B6E0F}" type="datetime1">
              <a:rPr lang="de-DE"/>
              <a:pPr>
                <a:defRPr/>
              </a:pPr>
              <a:t>16.01.2014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16A8363-655F-4637-925D-4CACF4CAB6C7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331299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platzhalter 10" descr="image_title_3b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6103938" y="3627438"/>
            <a:ext cx="3040062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Bildplatzhalter 9" descr="image_title_2a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3041650" y="3627438"/>
            <a:ext cx="3060700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platzhalter 14" descr="image_title_1a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0" y="3627438"/>
            <a:ext cx="3040063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 bwMode="auto"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rIns="0" anchor="ctr"/>
          <a:lstStyle>
            <a:lvl1pPr marL="825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1600" smtClean="0">
                <a:solidFill>
                  <a:schemeClr val="bg1"/>
                </a:solidFill>
                <a:cs typeface="Arial" charset="0"/>
              </a:rPr>
              <a:t>Fraunhofer</a:t>
            </a:r>
            <a:br>
              <a:rPr lang="de-DE" altLang="en-US" sz="1600" smtClean="0">
                <a:solidFill>
                  <a:schemeClr val="bg1"/>
                </a:solidFill>
                <a:cs typeface="Arial" charset="0"/>
              </a:rPr>
            </a:br>
            <a:r>
              <a:rPr lang="de-DE" altLang="en-US" sz="1600" smtClean="0">
                <a:solidFill>
                  <a:schemeClr val="bg1"/>
                </a:solidFill>
                <a:cs typeface="Arial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endParaRPr lang="en-US" altLang="en-US" sz="2400" smtClean="0">
              <a:cs typeface="Arial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>
            <a:spLocks noChangeArrowheads="1"/>
          </p:cNvSpPr>
          <p:nvPr/>
        </p:nvSpPr>
        <p:spPr bwMode="auto">
          <a:xfrm>
            <a:off x="468313" y="6308725"/>
            <a:ext cx="696118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1100" smtClean="0">
                <a:cs typeface="Arial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E397B76-B1FA-4C00-B98A-BDDA96E79573}" type="datetime1">
              <a:rPr lang="de-DE"/>
              <a:pPr>
                <a:defRPr/>
              </a:pPr>
              <a:t>16.01.2014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A47E6DE-E50A-49F5-B1DA-ADE1160F01A7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1713488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platzhalter 14" descr="image_title_1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0" y="3627438"/>
            <a:ext cx="3040063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platzhalter 10" descr="image_title_3b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6103938" y="3627438"/>
            <a:ext cx="3040062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 bwMode="auto"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rIns="0" anchor="ctr"/>
          <a:lstStyle>
            <a:lvl1pPr marL="825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1600" smtClean="0">
                <a:solidFill>
                  <a:schemeClr val="bg1"/>
                </a:solidFill>
                <a:cs typeface="Arial" charset="0"/>
              </a:rPr>
              <a:t>Fraunhofer</a:t>
            </a:r>
            <a:br>
              <a:rPr lang="de-DE" altLang="en-US" sz="1600" smtClean="0">
                <a:solidFill>
                  <a:schemeClr val="bg1"/>
                </a:solidFill>
                <a:cs typeface="Arial" charset="0"/>
              </a:rPr>
            </a:br>
            <a:r>
              <a:rPr lang="de-DE" altLang="en-US" sz="1600" smtClean="0">
                <a:solidFill>
                  <a:schemeClr val="bg1"/>
                </a:solidFill>
                <a:cs typeface="Arial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endParaRPr lang="en-US" altLang="en-US" sz="2400" smtClean="0">
              <a:cs typeface="Arial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2038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>
            <a:spLocks noChangeArrowheads="1"/>
          </p:cNvSpPr>
          <p:nvPr/>
        </p:nvSpPr>
        <p:spPr bwMode="auto">
          <a:xfrm>
            <a:off x="468313" y="6308725"/>
            <a:ext cx="696118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1100" smtClean="0">
                <a:cs typeface="Arial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endParaRPr lang="de-DE" noProof="0"/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2FD7479-A42B-4F8F-9A17-F5F7D7DD3445}" type="datetime1">
              <a:rPr lang="de-DE"/>
              <a:pPr>
                <a:defRPr/>
              </a:pPr>
              <a:t>16.01.2014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AB1B6F3-29C3-424B-B7E9-85C00746546D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855618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6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21EE4E5-1CFC-4A00-841B-BB221FABA220}" type="datetime1">
              <a:rPr lang="de-DE"/>
              <a:pPr>
                <a:defRPr/>
              </a:pPr>
              <a:t>16.01.2014</a:t>
            </a:fld>
            <a:endParaRPr lang="de-DE" dirty="0"/>
          </a:p>
        </p:txBody>
      </p:sp>
      <p:sp>
        <p:nvSpPr>
          <p:cNvPr id="7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FD69B0F-F8B2-4ADD-BBC8-477AFACB3220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8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5613375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6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B126D21-5603-4567-B99A-A8E74003F459}" type="datetime1">
              <a:rPr lang="de-DE"/>
              <a:pPr>
                <a:defRPr/>
              </a:pPr>
              <a:t>16.01.2014</a:t>
            </a:fld>
            <a:endParaRPr lang="de-DE" dirty="0"/>
          </a:p>
        </p:txBody>
      </p:sp>
      <p:sp>
        <p:nvSpPr>
          <p:cNvPr id="7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91B2461-D761-40C2-AD42-9205F316C9D4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8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77024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800" b="1" smtClean="0">
                <a:cs typeface="Arial" charset="0"/>
              </a:rPr>
              <a:t>©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DEF74D9-F37C-48C7-A5D8-61198ABC5E6C}" type="datetime1">
              <a:rPr lang="de-DE"/>
              <a:pPr>
                <a:defRPr/>
              </a:pPr>
              <a:t>16.01.2014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736E86C-1A4C-4550-AAD2-9C7B7943CA88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06105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7" name="Datumsplatzhalter 12"/>
          <p:cNvSpPr>
            <a:spLocks noGrp="1"/>
          </p:cNvSpPr>
          <p:nvPr>
            <p:ph type="dt" sz="half" idx="29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80B824B-BF51-4EC2-8CE3-4DB8A85A91C6}" type="datetime1">
              <a:rPr lang="de-DE"/>
              <a:pPr>
                <a:defRPr/>
              </a:pPr>
              <a:t>16.01.2014</a:t>
            </a:fld>
            <a:endParaRPr lang="de-DE" dirty="0"/>
          </a:p>
        </p:txBody>
      </p:sp>
      <p:sp>
        <p:nvSpPr>
          <p:cNvPr id="8" name="Foliennummernplatzhalter 13"/>
          <p:cNvSpPr>
            <a:spLocks noGrp="1"/>
          </p:cNvSpPr>
          <p:nvPr>
            <p:ph type="sldNum" sz="quarter" idx="3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79624DF-9845-4798-B65C-1802CFBBB051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9" name="Fußzeilenplatzhalter 14"/>
          <p:cNvSpPr>
            <a:spLocks noGrp="1"/>
          </p:cNvSpPr>
          <p:nvPr>
            <p:ph type="ftr" sz="quarter" idx="3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57794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7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4E9250C-F15E-44C3-AA48-8DDEA97096C3}" type="datetime1">
              <a:rPr lang="de-DE"/>
              <a:pPr>
                <a:defRPr/>
              </a:pPr>
              <a:t>16.01.2014</a:t>
            </a:fld>
            <a:endParaRPr lang="de-DE"/>
          </a:p>
        </p:txBody>
      </p:sp>
      <p:sp>
        <p:nvSpPr>
          <p:cNvPr id="8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7D75D4F-D521-4C43-9907-DF99E786FF65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9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573652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6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0ED699B-1210-476F-8E00-7DE0D2EB6B3C}" type="datetime1">
              <a:rPr lang="de-DE"/>
              <a:pPr>
                <a:defRPr/>
              </a:pPr>
              <a:t>16.01.2014</a:t>
            </a:fld>
            <a:endParaRPr lang="de-DE"/>
          </a:p>
        </p:txBody>
      </p:sp>
      <p:sp>
        <p:nvSpPr>
          <p:cNvPr id="7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A6BB669-707E-41C0-A9D9-ED64118BDC52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8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974290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5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41E1657-4CE5-4BE8-A392-D183B6188D60}" type="datetime1">
              <a:rPr lang="de-DE"/>
              <a:pPr>
                <a:defRPr/>
              </a:pPr>
              <a:t>16.01.2014</a:t>
            </a:fld>
            <a:endParaRPr lang="de-DE"/>
          </a:p>
        </p:txBody>
      </p:sp>
      <p:sp>
        <p:nvSpPr>
          <p:cNvPr id="6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8E8874A-0F76-4117-AFD0-9A258F028C28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7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396498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7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B43E26E-59C3-4C1B-8797-565CA5062D03}" type="datetime1">
              <a:rPr lang="de-DE"/>
              <a:pPr>
                <a:defRPr/>
              </a:pPr>
              <a:t>16.01.2014</a:t>
            </a:fld>
            <a:endParaRPr lang="de-DE"/>
          </a:p>
        </p:txBody>
      </p:sp>
      <p:sp>
        <p:nvSpPr>
          <p:cNvPr id="8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D5223BF-4A4E-49A0-829B-61A616ACAFB5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9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891315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8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BFC68C3-D5F3-4E15-A1C8-EB969BFCB107}" type="datetime1">
              <a:rPr lang="de-DE"/>
              <a:pPr>
                <a:defRPr/>
              </a:pPr>
              <a:t>16.01.2014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29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B5E1076-52F8-4A82-AB52-375233A934C4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3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632176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hteck 18"/>
          <p:cNvSpPr>
            <a:spLocks noChangeArrowheads="1"/>
          </p:cNvSpPr>
          <p:nvPr userDrawn="1"/>
        </p:nvSpPr>
        <p:spPr bwMode="auto">
          <a:xfrm>
            <a:off x="6608763" y="1928813"/>
            <a:ext cx="2355850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176213" indent="-176213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lvl="1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pitchFamily="2" charset="2"/>
              <a:buChar char=""/>
              <a:defRPr/>
            </a:pPr>
            <a:r>
              <a:rPr lang="de-DE" altLang="en-US" sz="1600" smtClean="0">
                <a:solidFill>
                  <a:srgbClr val="262626"/>
                </a:solidFill>
                <a:ea typeface="Tahoma" pitchFamily="34" charset="0"/>
                <a:cs typeface="Arial" charset="0"/>
              </a:rPr>
              <a:t>Einsteinufer 37</a:t>
            </a:r>
            <a:br>
              <a:rPr lang="de-DE" altLang="en-US" sz="1600" smtClean="0">
                <a:solidFill>
                  <a:srgbClr val="262626"/>
                </a:solidFill>
                <a:ea typeface="Tahoma" pitchFamily="34" charset="0"/>
                <a:cs typeface="Arial" charset="0"/>
              </a:rPr>
            </a:br>
            <a:r>
              <a:rPr lang="de-DE" altLang="en-US" sz="1600" smtClean="0">
                <a:solidFill>
                  <a:srgbClr val="262626"/>
                </a:solidFill>
                <a:ea typeface="Tahoma" pitchFamily="34" charset="0"/>
                <a:cs typeface="Arial" charset="0"/>
              </a:rPr>
              <a:t>10587 Berlin, Germany</a:t>
            </a:r>
          </a:p>
          <a:p>
            <a:pPr lvl="1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pitchFamily="2" charset="2"/>
              <a:buChar char=""/>
              <a:defRPr/>
            </a:pPr>
            <a:r>
              <a:rPr lang="de-DE" altLang="en-US" sz="1600" smtClean="0">
                <a:solidFill>
                  <a:srgbClr val="262626"/>
                </a:solidFill>
                <a:ea typeface="Tahoma" pitchFamily="34" charset="0"/>
                <a:cs typeface="Arial" charset="0"/>
              </a:rPr>
              <a:t>Phone +49 30 31002-0</a:t>
            </a:r>
          </a:p>
          <a:p>
            <a:pPr lvl="1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pitchFamily="2" charset="2"/>
              <a:buChar char=""/>
              <a:defRPr/>
            </a:pPr>
            <a:r>
              <a:rPr lang="de-DE" altLang="en-US" sz="1600" smtClean="0">
                <a:solidFill>
                  <a:srgbClr val="262626"/>
                </a:solidFill>
                <a:ea typeface="Tahoma" pitchFamily="34" charset="0"/>
                <a:cs typeface="Arial" charset="0"/>
              </a:rPr>
              <a:t>www.hhi.fraunhofer.de</a:t>
            </a:r>
          </a:p>
        </p:txBody>
      </p:sp>
      <p:sp>
        <p:nvSpPr>
          <p:cNvPr id="4" name="Rechteck 21"/>
          <p:cNvSpPr>
            <a:spLocks noChangeArrowheads="1"/>
          </p:cNvSpPr>
          <p:nvPr userDrawn="1"/>
        </p:nvSpPr>
        <p:spPr bwMode="auto">
          <a:xfrm>
            <a:off x="468313" y="360363"/>
            <a:ext cx="57467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2400" b="1" smtClean="0">
                <a:solidFill>
                  <a:srgbClr val="262626"/>
                </a:solidFill>
                <a:ea typeface="Tahoma" pitchFamily="34" charset="0"/>
                <a:cs typeface="Arial" charset="0"/>
              </a:rPr>
              <a:t>Be our Guest – become a Partner</a:t>
            </a:r>
            <a:endParaRPr lang="de-DE" altLang="en-US" sz="2400" b="1" smtClean="0">
              <a:solidFill>
                <a:srgbClr val="262626"/>
              </a:solidFill>
              <a:ea typeface="Tahoma" pitchFamily="34" charset="0"/>
              <a:cs typeface="Arial" charset="0"/>
            </a:endParaRPr>
          </a:p>
        </p:txBody>
      </p:sp>
      <p:sp>
        <p:nvSpPr>
          <p:cNvPr id="5" name="Rechteck 23"/>
          <p:cNvSpPr>
            <a:spLocks noChangeArrowheads="1"/>
          </p:cNvSpPr>
          <p:nvPr userDrawn="1"/>
        </p:nvSpPr>
        <p:spPr bwMode="auto">
          <a:xfrm>
            <a:off x="468313" y="1412875"/>
            <a:ext cx="59753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263525" indent="-263525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lvl="1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pitchFamily="2" charset="2"/>
              <a:buChar char=""/>
              <a:defRPr/>
            </a:pPr>
            <a:r>
              <a:rPr lang="de-DE" altLang="en-US" sz="2000" smtClean="0">
                <a:solidFill>
                  <a:srgbClr val="262626"/>
                </a:solidFill>
                <a:ea typeface="Tahoma" pitchFamily="34" charset="0"/>
                <a:cs typeface="Arial" charset="0"/>
              </a:rPr>
              <a:t>The Fraunhofer Heinrich Hertz Institute</a:t>
            </a:r>
          </a:p>
        </p:txBody>
      </p:sp>
      <p:pic>
        <p:nvPicPr>
          <p:cNvPr id="6" name="Grafik 24" descr="Abschlussbildjpg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000250"/>
            <a:ext cx="5675312" cy="382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9A37ED2-CB73-46B7-9E1B-81B0DFB7EDE0}" type="datetime1">
              <a:rPr lang="de-DE"/>
              <a:pPr>
                <a:defRPr/>
              </a:pPr>
              <a:t>16.01.2014</a:t>
            </a:fld>
            <a:endParaRPr lang="de-DE"/>
          </a:p>
        </p:txBody>
      </p:sp>
      <p:sp>
        <p:nvSpPr>
          <p:cNvPr id="8" name="Foliennummernplatzhalt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D831705-AB4E-4A72-929B-68C0AD5A9274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9" name="Fußzeilenplatzhalt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757191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platzhalter 10" descr="image_title_3b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6103938" y="3627438"/>
            <a:ext cx="3040062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Bildplatzhalter 9" descr="image_title_2a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3041650" y="3627438"/>
            <a:ext cx="3060700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platzhalter 14" descr="image_title_1a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0" y="3627438"/>
            <a:ext cx="3040063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 bwMode="auto"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rIns="0" anchor="ctr"/>
          <a:lstStyle>
            <a:lvl1pPr marL="825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1600" smtClean="0">
                <a:solidFill>
                  <a:schemeClr val="bg1"/>
                </a:solidFill>
                <a:cs typeface="Arial" charset="0"/>
              </a:rPr>
              <a:t>Fraunhofer</a:t>
            </a:r>
            <a:br>
              <a:rPr lang="de-DE" altLang="en-US" sz="1600" smtClean="0">
                <a:solidFill>
                  <a:schemeClr val="bg1"/>
                </a:solidFill>
                <a:cs typeface="Arial" charset="0"/>
              </a:rPr>
            </a:br>
            <a:r>
              <a:rPr lang="de-DE" altLang="en-US" sz="1600" smtClean="0">
                <a:solidFill>
                  <a:schemeClr val="bg1"/>
                </a:solidFill>
                <a:cs typeface="Arial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endParaRPr lang="en-US" altLang="en-US" sz="2400" smtClean="0">
              <a:cs typeface="Arial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>
            <a:spLocks noChangeArrowheads="1"/>
          </p:cNvSpPr>
          <p:nvPr/>
        </p:nvSpPr>
        <p:spPr bwMode="auto">
          <a:xfrm>
            <a:off x="468313" y="6308725"/>
            <a:ext cx="696118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1100" smtClean="0">
                <a:cs typeface="Arial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9EEA6E3-E464-4F3D-96B4-548754185201}" type="datetime1">
              <a:rPr lang="de-DE"/>
              <a:pPr>
                <a:defRPr/>
              </a:pPr>
              <a:t>16.01.2014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9DEB225-841B-42A7-A659-48F3329ACF51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9031255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platzhalter 14" descr="image_title_1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0" y="3627438"/>
            <a:ext cx="3040063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platzhalter 10" descr="image_title_3b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6103938" y="3627438"/>
            <a:ext cx="3040062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 bwMode="auto"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rIns="0" anchor="ctr"/>
          <a:lstStyle>
            <a:lvl1pPr marL="825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1600" smtClean="0">
                <a:solidFill>
                  <a:schemeClr val="bg1"/>
                </a:solidFill>
                <a:cs typeface="Arial" charset="0"/>
              </a:rPr>
              <a:t>Fraunhofer</a:t>
            </a:r>
            <a:br>
              <a:rPr lang="de-DE" altLang="en-US" sz="1600" smtClean="0">
                <a:solidFill>
                  <a:schemeClr val="bg1"/>
                </a:solidFill>
                <a:cs typeface="Arial" charset="0"/>
              </a:rPr>
            </a:br>
            <a:r>
              <a:rPr lang="de-DE" altLang="en-US" sz="1600" smtClean="0">
                <a:solidFill>
                  <a:schemeClr val="bg1"/>
                </a:solidFill>
                <a:cs typeface="Arial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endParaRPr lang="en-US" altLang="en-US" sz="2400" smtClean="0">
              <a:cs typeface="Arial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2038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>
            <a:spLocks noChangeArrowheads="1"/>
          </p:cNvSpPr>
          <p:nvPr/>
        </p:nvSpPr>
        <p:spPr bwMode="auto">
          <a:xfrm>
            <a:off x="468313" y="6308725"/>
            <a:ext cx="696118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1100" smtClean="0">
                <a:cs typeface="Arial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endParaRPr lang="de-DE" noProof="0"/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DD7392F-09E3-42BF-9747-341B2FB1F54D}" type="datetime1">
              <a:rPr lang="de-DE"/>
              <a:pPr>
                <a:defRPr/>
              </a:pPr>
              <a:t>16.01.2014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4150202-548F-42EE-8B76-488EB8F6EC4C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9793060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0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B797949-578A-4B2B-AD1F-40F636B44377}" type="datetime1">
              <a:rPr lang="de-DE"/>
              <a:pPr>
                <a:defRPr/>
              </a:pPr>
              <a:t>16.01.2014</a:t>
            </a:fld>
            <a:endParaRPr lang="de-DE" dirty="0"/>
          </a:p>
        </p:txBody>
      </p:sp>
      <p:sp>
        <p:nvSpPr>
          <p:cNvPr id="8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2F32CE5-3258-409C-A9AF-14DB26E2728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9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48818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0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E6C945E-4F29-4F3F-B138-523ED0BB57DA}" type="datetime1">
              <a:rPr lang="de-DE"/>
              <a:pPr>
                <a:defRPr/>
              </a:pPr>
              <a:t>16.01.2014</a:t>
            </a:fld>
            <a:endParaRPr lang="de-DE"/>
          </a:p>
        </p:txBody>
      </p:sp>
      <p:sp>
        <p:nvSpPr>
          <p:cNvPr id="8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FA6BA23-B7A1-4E5E-8D16-8C9B139A4AEB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9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84623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F6F34D-8AA1-4BEC-80A2-97F370C1DC5E}" type="datetime1">
              <a:rPr lang="de-DE"/>
              <a:pPr>
                <a:defRPr/>
              </a:pPr>
              <a:t>16.01.2014</a:t>
            </a:fld>
            <a:endParaRPr lang="de-DE" dirty="0"/>
          </a:p>
        </p:txBody>
      </p:sp>
      <p:sp>
        <p:nvSpPr>
          <p:cNvPr id="8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844F64F-8F4D-4B1B-A939-3AED22A2AC59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9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4674541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9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725768B-6F69-4F23-88FC-638A5BD38996}" type="datetime1">
              <a:rPr lang="de-DE"/>
              <a:pPr>
                <a:defRPr/>
              </a:pPr>
              <a:t>16.01.2014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3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56157FF-EE66-418B-91D3-3B178E14D390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3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503700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800" b="1" smtClean="0">
                <a:cs typeface="Arial" charset="0"/>
              </a:rPr>
              <a:t>©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7A7EF79-C7F3-4144-A8A8-1203EDFBE792}" type="datetime1">
              <a:rPr lang="de-DE"/>
              <a:pPr>
                <a:defRPr/>
              </a:pPr>
              <a:t>16.01.2014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5FF6688-0992-47E9-A420-FA08E8E39D7F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38031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0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7512F24-5063-4D87-86B6-4EABB0D63FD9}" type="datetime1">
              <a:rPr lang="de-DE"/>
              <a:pPr>
                <a:defRPr/>
              </a:pPr>
              <a:t>16.01.2014</a:t>
            </a:fld>
            <a:endParaRPr lang="de-DE"/>
          </a:p>
        </p:txBody>
      </p:sp>
      <p:sp>
        <p:nvSpPr>
          <p:cNvPr id="8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445B7BE-4D25-462A-BE68-42216FD9BCFD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9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140764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800" b="1" smtClean="0">
                <a:cs typeface="Arial" charset="0"/>
              </a:rPr>
              <a:t>©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6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2F1A937-5309-44B5-8CE4-0ECF01F1C162}" type="datetime1">
              <a:rPr lang="de-DE"/>
              <a:pPr>
                <a:defRPr/>
              </a:pPr>
              <a:t>16.01.2014</a:t>
            </a:fld>
            <a:endParaRPr lang="de-DE"/>
          </a:p>
        </p:txBody>
      </p:sp>
      <p:sp>
        <p:nvSpPr>
          <p:cNvPr id="7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A4AEDF5-6F09-48FB-BE0C-51249C756E15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8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229316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5680A40-AEEB-483D-87E0-AE7829A32375}" type="datetime1">
              <a:rPr lang="de-DE"/>
              <a:pPr>
                <a:defRPr/>
              </a:pPr>
              <a:t>16.01.2014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07FA3C3-F006-4C44-B931-BF7DD55F193B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296716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9" name="Datumsplatzhalter 12"/>
          <p:cNvSpPr>
            <a:spLocks noGrp="1"/>
          </p:cNvSpPr>
          <p:nvPr>
            <p:ph type="dt" sz="half" idx="28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9C58623-EB70-464B-B9B4-A14F8D1A4BF6}" type="datetime1">
              <a:rPr lang="de-DE"/>
              <a:pPr>
                <a:defRPr/>
              </a:pPr>
              <a:t>16.01.2014</a:t>
            </a:fld>
            <a:endParaRPr lang="de-DE"/>
          </a:p>
        </p:txBody>
      </p:sp>
      <p:sp>
        <p:nvSpPr>
          <p:cNvPr id="10" name="Foliennummernplatzhalter 13"/>
          <p:cNvSpPr>
            <a:spLocks noGrp="1"/>
          </p:cNvSpPr>
          <p:nvPr>
            <p:ph type="sldNum" sz="quarter" idx="29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89D0440-ABD3-462D-B3B3-3A0A2B194374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1" name="Fußzeilenplatzhalter 14"/>
          <p:cNvSpPr>
            <a:spLocks noGrp="1"/>
          </p:cNvSpPr>
          <p:nvPr>
            <p:ph type="ftr" sz="quarter" idx="3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479119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800" b="1" smtClean="0">
                <a:cs typeface="Arial" charset="0"/>
              </a:rPr>
              <a:t>©</a:t>
            </a:r>
          </a:p>
        </p:txBody>
      </p:sp>
      <p:sp>
        <p:nvSpPr>
          <p:cNvPr id="4" name="Rechteck 18"/>
          <p:cNvSpPr>
            <a:spLocks noChangeArrowheads="1"/>
          </p:cNvSpPr>
          <p:nvPr userDrawn="1"/>
        </p:nvSpPr>
        <p:spPr bwMode="auto">
          <a:xfrm>
            <a:off x="6608763" y="1928813"/>
            <a:ext cx="2355850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176213" indent="-176213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lvl="1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pitchFamily="2" charset="2"/>
              <a:buChar char=""/>
              <a:defRPr/>
            </a:pPr>
            <a:r>
              <a:rPr lang="de-DE" altLang="en-US" sz="1600" smtClean="0">
                <a:solidFill>
                  <a:srgbClr val="262626"/>
                </a:solidFill>
                <a:ea typeface="Tahoma" pitchFamily="34" charset="0"/>
                <a:cs typeface="Arial" charset="0"/>
              </a:rPr>
              <a:t>Einsteinufer 37</a:t>
            </a:r>
            <a:br>
              <a:rPr lang="de-DE" altLang="en-US" sz="1600" smtClean="0">
                <a:solidFill>
                  <a:srgbClr val="262626"/>
                </a:solidFill>
                <a:ea typeface="Tahoma" pitchFamily="34" charset="0"/>
                <a:cs typeface="Arial" charset="0"/>
              </a:rPr>
            </a:br>
            <a:r>
              <a:rPr lang="de-DE" altLang="en-US" sz="1600" smtClean="0">
                <a:solidFill>
                  <a:srgbClr val="262626"/>
                </a:solidFill>
                <a:ea typeface="Tahoma" pitchFamily="34" charset="0"/>
                <a:cs typeface="Arial" charset="0"/>
              </a:rPr>
              <a:t>10587 Berlin, Germany</a:t>
            </a:r>
          </a:p>
          <a:p>
            <a:pPr lvl="1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pitchFamily="2" charset="2"/>
              <a:buChar char=""/>
              <a:defRPr/>
            </a:pPr>
            <a:r>
              <a:rPr lang="de-DE" altLang="en-US" sz="1600" smtClean="0">
                <a:solidFill>
                  <a:srgbClr val="262626"/>
                </a:solidFill>
                <a:ea typeface="Tahoma" pitchFamily="34" charset="0"/>
                <a:cs typeface="Arial" charset="0"/>
              </a:rPr>
              <a:t>Phone +49 30 31002-0</a:t>
            </a:r>
          </a:p>
          <a:p>
            <a:pPr lvl="1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pitchFamily="2" charset="2"/>
              <a:buChar char=""/>
              <a:defRPr/>
            </a:pPr>
            <a:r>
              <a:rPr lang="de-DE" altLang="en-US" sz="1600" smtClean="0">
                <a:solidFill>
                  <a:srgbClr val="262626"/>
                </a:solidFill>
                <a:ea typeface="Tahoma" pitchFamily="34" charset="0"/>
                <a:cs typeface="Arial" charset="0"/>
              </a:rPr>
              <a:t>www.hhi.fraunhofer.de</a:t>
            </a:r>
          </a:p>
        </p:txBody>
      </p:sp>
      <p:sp>
        <p:nvSpPr>
          <p:cNvPr id="5" name="Rechteck 21"/>
          <p:cNvSpPr>
            <a:spLocks noChangeArrowheads="1"/>
          </p:cNvSpPr>
          <p:nvPr userDrawn="1"/>
        </p:nvSpPr>
        <p:spPr bwMode="auto">
          <a:xfrm>
            <a:off x="468313" y="360363"/>
            <a:ext cx="57467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2400" b="1" smtClean="0">
                <a:solidFill>
                  <a:srgbClr val="262626"/>
                </a:solidFill>
                <a:ea typeface="Tahoma" pitchFamily="34" charset="0"/>
                <a:cs typeface="Arial" charset="0"/>
              </a:rPr>
              <a:t>Be our Guest – become a Partner</a:t>
            </a:r>
            <a:endParaRPr lang="de-DE" altLang="en-US" sz="2400" b="1" smtClean="0">
              <a:solidFill>
                <a:srgbClr val="262626"/>
              </a:solidFill>
              <a:ea typeface="Tahoma" pitchFamily="34" charset="0"/>
              <a:cs typeface="Arial" charset="0"/>
            </a:endParaRPr>
          </a:p>
        </p:txBody>
      </p:sp>
      <p:sp>
        <p:nvSpPr>
          <p:cNvPr id="6" name="Rechteck 23"/>
          <p:cNvSpPr>
            <a:spLocks noChangeArrowheads="1"/>
          </p:cNvSpPr>
          <p:nvPr userDrawn="1"/>
        </p:nvSpPr>
        <p:spPr bwMode="auto">
          <a:xfrm>
            <a:off x="468313" y="1412875"/>
            <a:ext cx="59753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263525" indent="-263525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lvl="1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pitchFamily="2" charset="2"/>
              <a:buChar char=""/>
              <a:defRPr/>
            </a:pPr>
            <a:r>
              <a:rPr lang="de-DE" altLang="en-US" sz="2000" smtClean="0">
                <a:solidFill>
                  <a:srgbClr val="262626"/>
                </a:solidFill>
                <a:ea typeface="Tahoma" pitchFamily="34" charset="0"/>
                <a:cs typeface="Arial" charset="0"/>
              </a:rPr>
              <a:t>The Fraunhofer Heinrich Hertz Institute</a:t>
            </a:r>
          </a:p>
        </p:txBody>
      </p:sp>
      <p:pic>
        <p:nvPicPr>
          <p:cNvPr id="7" name="Grafik 24" descr="Abschlussbildjpg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000250"/>
            <a:ext cx="5675312" cy="382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0971244-FFE6-4A36-9572-98CEC50C2CB8}" type="datetime1">
              <a:rPr lang="de-DE"/>
              <a:pPr>
                <a:defRPr/>
              </a:pPr>
              <a:t>16.01.2014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9D8D4B9-07E6-4007-96A3-346ABD85236F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422901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platzhalter 10" descr="image_title_3b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6103938" y="3627438"/>
            <a:ext cx="3040062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Bildplatzhalter 9" descr="image_title_2a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3041650" y="3627438"/>
            <a:ext cx="3060700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platzhalter 14" descr="image_title_1a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0" y="3627438"/>
            <a:ext cx="3040063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 bwMode="auto"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rIns="0" anchor="ctr"/>
          <a:lstStyle>
            <a:lvl1pPr marL="825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1600" smtClean="0">
                <a:solidFill>
                  <a:schemeClr val="bg1"/>
                </a:solidFill>
                <a:cs typeface="Arial" charset="0"/>
              </a:rPr>
              <a:t>Fraunhofer</a:t>
            </a:r>
            <a:br>
              <a:rPr lang="de-DE" altLang="en-US" sz="1600" smtClean="0">
                <a:solidFill>
                  <a:schemeClr val="bg1"/>
                </a:solidFill>
                <a:cs typeface="Arial" charset="0"/>
              </a:rPr>
            </a:br>
            <a:r>
              <a:rPr lang="de-DE" altLang="en-US" sz="1600" smtClean="0">
                <a:solidFill>
                  <a:schemeClr val="bg1"/>
                </a:solidFill>
                <a:cs typeface="Arial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endParaRPr lang="en-US" altLang="en-US" sz="2400" smtClean="0">
              <a:cs typeface="Arial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>
            <a:spLocks noChangeArrowheads="1"/>
          </p:cNvSpPr>
          <p:nvPr/>
        </p:nvSpPr>
        <p:spPr bwMode="auto">
          <a:xfrm>
            <a:off x="468313" y="6308725"/>
            <a:ext cx="696118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1100" smtClean="0">
                <a:cs typeface="Arial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1328239-746E-44D0-A90C-D6FA5B9B3415}" type="datetime1">
              <a:rPr lang="de-DE"/>
              <a:pPr>
                <a:defRPr/>
              </a:pPr>
              <a:t>16.01.2014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F8D8CD5-3924-4395-A0ED-5DB60DCD49AC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5751715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platzhalter 14" descr="image_title_1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0" y="3627438"/>
            <a:ext cx="3040063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platzhalter 10" descr="image_title_3b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6103938" y="3627438"/>
            <a:ext cx="3040062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 bwMode="auto"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rIns="0" anchor="ctr"/>
          <a:lstStyle>
            <a:lvl1pPr marL="825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1600" smtClean="0">
                <a:solidFill>
                  <a:schemeClr val="bg1"/>
                </a:solidFill>
                <a:cs typeface="Arial" charset="0"/>
              </a:rPr>
              <a:t>Fraunhofer</a:t>
            </a:r>
            <a:br>
              <a:rPr lang="de-DE" altLang="en-US" sz="1600" smtClean="0">
                <a:solidFill>
                  <a:schemeClr val="bg1"/>
                </a:solidFill>
                <a:cs typeface="Arial" charset="0"/>
              </a:rPr>
            </a:br>
            <a:r>
              <a:rPr lang="de-DE" altLang="en-US" sz="1600" smtClean="0">
                <a:solidFill>
                  <a:schemeClr val="bg1"/>
                </a:solidFill>
                <a:cs typeface="Arial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endParaRPr lang="en-US" altLang="en-US" sz="2400" smtClean="0">
              <a:cs typeface="Arial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2038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>
            <a:spLocks noChangeArrowheads="1"/>
          </p:cNvSpPr>
          <p:nvPr/>
        </p:nvSpPr>
        <p:spPr bwMode="auto">
          <a:xfrm>
            <a:off x="468313" y="6308725"/>
            <a:ext cx="696118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1100" smtClean="0">
                <a:cs typeface="Arial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endParaRPr lang="de-DE" noProof="0"/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3669AA9-FCD4-4DAB-8DD4-3D7603B0EAA9}" type="datetime1">
              <a:rPr lang="de-DE"/>
              <a:pPr>
                <a:defRPr/>
              </a:pPr>
              <a:t>16.01.2014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2008E68-7787-4F33-926D-30B1E10B9978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13137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800" b="1" smtClean="0">
                <a:cs typeface="Arial" charset="0"/>
              </a:rPr>
              <a:t>©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6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856F7E7-9A22-4F22-823E-2851590E4FF2}" type="datetime1">
              <a:rPr lang="de-DE"/>
              <a:pPr>
                <a:defRPr/>
              </a:pPr>
              <a:t>16.01.2014</a:t>
            </a:fld>
            <a:endParaRPr lang="de-DE"/>
          </a:p>
        </p:txBody>
      </p:sp>
      <p:sp>
        <p:nvSpPr>
          <p:cNvPr id="7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20645A6-7784-4A4E-83E1-6EB2F492F1BD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8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3036689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0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A6EA127-B198-4DC7-B095-DBA1A93B7F90}" type="datetime1">
              <a:rPr lang="de-DE"/>
              <a:pPr>
                <a:defRPr/>
              </a:pPr>
              <a:t>16.01.2014</a:t>
            </a:fld>
            <a:endParaRPr lang="de-DE" dirty="0"/>
          </a:p>
        </p:txBody>
      </p:sp>
      <p:sp>
        <p:nvSpPr>
          <p:cNvPr id="8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50A2E78-7BF4-45D2-BDD4-3C31C3FF38CA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9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9576757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AE43327-1B9F-40F6-8FBE-2EA545C52985}" type="datetime1">
              <a:rPr lang="de-DE"/>
              <a:pPr>
                <a:defRPr/>
              </a:pPr>
              <a:t>16.01.2014</a:t>
            </a:fld>
            <a:endParaRPr lang="de-DE" dirty="0"/>
          </a:p>
        </p:txBody>
      </p:sp>
      <p:sp>
        <p:nvSpPr>
          <p:cNvPr id="8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1BD5055-79B9-45F6-86D5-0746248071BA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9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964221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9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969A8A1-6A5B-44D2-B3A0-970BCA1EDA85}" type="datetime1">
              <a:rPr lang="de-DE"/>
              <a:pPr>
                <a:defRPr/>
              </a:pPr>
              <a:t>16.01.2014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3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80169B1-E5C5-4FF7-B605-877A5C8E6BFE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3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41642394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800" b="1" smtClean="0">
                <a:cs typeface="Arial" charset="0"/>
              </a:rPr>
              <a:t>©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29C18EB-92F2-41B1-86C4-F6544CE019B6}" type="datetime1">
              <a:rPr lang="de-DE"/>
              <a:pPr>
                <a:defRPr/>
              </a:pPr>
              <a:t>16.01.2014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01BE149-B707-4ECB-A52C-177F9BFD7DA5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135622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0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AD6F48B-6914-4185-AFD9-40E72E17EEEB}" type="datetime1">
              <a:rPr lang="de-DE"/>
              <a:pPr>
                <a:defRPr/>
              </a:pPr>
              <a:t>16.01.2014</a:t>
            </a:fld>
            <a:endParaRPr lang="de-DE"/>
          </a:p>
        </p:txBody>
      </p:sp>
      <p:sp>
        <p:nvSpPr>
          <p:cNvPr id="8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9C934F2-7733-4DBF-B71B-959D1B5D5E11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9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1228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800" b="1" smtClean="0">
                <a:cs typeface="Arial" charset="0"/>
              </a:rPr>
              <a:t>©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6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7EF8CF0-C63F-433B-96E8-197A42C1F840}" type="datetime1">
              <a:rPr lang="de-DE"/>
              <a:pPr>
                <a:defRPr/>
              </a:pPr>
              <a:t>16.01.2014</a:t>
            </a:fld>
            <a:endParaRPr lang="de-DE"/>
          </a:p>
        </p:txBody>
      </p:sp>
      <p:sp>
        <p:nvSpPr>
          <p:cNvPr id="7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73573C2-1C9E-42FD-81C2-BF55BBF5C807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8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3638020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E45BFB2-0BF7-4E38-99B9-FA554A9F793A}" type="datetime1">
              <a:rPr lang="de-DE"/>
              <a:pPr>
                <a:defRPr/>
              </a:pPr>
              <a:t>16.01.2014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21E5EF5-F501-497C-A64C-E89D6D53E927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1228321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9" name="Datumsplatzhalter 12"/>
          <p:cNvSpPr>
            <a:spLocks noGrp="1"/>
          </p:cNvSpPr>
          <p:nvPr>
            <p:ph type="dt" sz="half" idx="28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63C0F48-4186-43B7-AFA2-BB512A39F114}" type="datetime1">
              <a:rPr lang="de-DE"/>
              <a:pPr>
                <a:defRPr/>
              </a:pPr>
              <a:t>16.01.2014</a:t>
            </a:fld>
            <a:endParaRPr lang="de-DE"/>
          </a:p>
        </p:txBody>
      </p:sp>
      <p:sp>
        <p:nvSpPr>
          <p:cNvPr id="10" name="Foliennummernplatzhalter 13"/>
          <p:cNvSpPr>
            <a:spLocks noGrp="1"/>
          </p:cNvSpPr>
          <p:nvPr>
            <p:ph type="sldNum" sz="quarter" idx="29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A1A5768-A30E-4198-82BA-1F1583DC5550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1" name="Fußzeilenplatzhalter 14"/>
          <p:cNvSpPr>
            <a:spLocks noGrp="1"/>
          </p:cNvSpPr>
          <p:nvPr>
            <p:ph type="ftr" sz="quarter" idx="3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2675211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800" b="1" smtClean="0">
                <a:cs typeface="Arial" charset="0"/>
              </a:rPr>
              <a:t>©</a:t>
            </a:r>
          </a:p>
        </p:txBody>
      </p:sp>
      <p:sp>
        <p:nvSpPr>
          <p:cNvPr id="4" name="Rechteck 18"/>
          <p:cNvSpPr>
            <a:spLocks noChangeArrowheads="1"/>
          </p:cNvSpPr>
          <p:nvPr userDrawn="1"/>
        </p:nvSpPr>
        <p:spPr bwMode="auto">
          <a:xfrm>
            <a:off x="6608763" y="1928813"/>
            <a:ext cx="2355850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176213" indent="-176213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lvl="1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pitchFamily="2" charset="2"/>
              <a:buChar char=""/>
              <a:defRPr/>
            </a:pPr>
            <a:r>
              <a:rPr lang="de-DE" altLang="en-US" sz="1600" smtClean="0">
                <a:solidFill>
                  <a:srgbClr val="262626"/>
                </a:solidFill>
                <a:ea typeface="Tahoma" pitchFamily="34" charset="0"/>
                <a:cs typeface="Arial" charset="0"/>
              </a:rPr>
              <a:t>Einsteinufer 37</a:t>
            </a:r>
            <a:br>
              <a:rPr lang="de-DE" altLang="en-US" sz="1600" smtClean="0">
                <a:solidFill>
                  <a:srgbClr val="262626"/>
                </a:solidFill>
                <a:ea typeface="Tahoma" pitchFamily="34" charset="0"/>
                <a:cs typeface="Arial" charset="0"/>
              </a:rPr>
            </a:br>
            <a:r>
              <a:rPr lang="de-DE" altLang="en-US" sz="1600" smtClean="0">
                <a:solidFill>
                  <a:srgbClr val="262626"/>
                </a:solidFill>
                <a:ea typeface="Tahoma" pitchFamily="34" charset="0"/>
                <a:cs typeface="Arial" charset="0"/>
              </a:rPr>
              <a:t>10587 Berlin, Germany</a:t>
            </a:r>
          </a:p>
          <a:p>
            <a:pPr lvl="1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pitchFamily="2" charset="2"/>
              <a:buChar char=""/>
              <a:defRPr/>
            </a:pPr>
            <a:r>
              <a:rPr lang="de-DE" altLang="en-US" sz="1600" smtClean="0">
                <a:solidFill>
                  <a:srgbClr val="262626"/>
                </a:solidFill>
                <a:ea typeface="Tahoma" pitchFamily="34" charset="0"/>
                <a:cs typeface="Arial" charset="0"/>
              </a:rPr>
              <a:t>Phone +49 30 31002-0</a:t>
            </a:r>
          </a:p>
          <a:p>
            <a:pPr lvl="1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pitchFamily="2" charset="2"/>
              <a:buChar char=""/>
              <a:defRPr/>
            </a:pPr>
            <a:r>
              <a:rPr lang="de-DE" altLang="en-US" sz="1600" smtClean="0">
                <a:solidFill>
                  <a:srgbClr val="262626"/>
                </a:solidFill>
                <a:ea typeface="Tahoma" pitchFamily="34" charset="0"/>
                <a:cs typeface="Arial" charset="0"/>
              </a:rPr>
              <a:t>www.hhi.fraunhofer.de</a:t>
            </a:r>
          </a:p>
        </p:txBody>
      </p:sp>
      <p:sp>
        <p:nvSpPr>
          <p:cNvPr id="5" name="Rechteck 21"/>
          <p:cNvSpPr>
            <a:spLocks noChangeArrowheads="1"/>
          </p:cNvSpPr>
          <p:nvPr userDrawn="1"/>
        </p:nvSpPr>
        <p:spPr bwMode="auto">
          <a:xfrm>
            <a:off x="468313" y="360363"/>
            <a:ext cx="57467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2400" b="1" smtClean="0">
                <a:solidFill>
                  <a:srgbClr val="262626"/>
                </a:solidFill>
                <a:ea typeface="Tahoma" pitchFamily="34" charset="0"/>
                <a:cs typeface="Arial" charset="0"/>
              </a:rPr>
              <a:t>Be our Guest – become a Partner</a:t>
            </a:r>
            <a:endParaRPr lang="de-DE" altLang="en-US" sz="2400" b="1" smtClean="0">
              <a:solidFill>
                <a:srgbClr val="262626"/>
              </a:solidFill>
              <a:ea typeface="Tahoma" pitchFamily="34" charset="0"/>
              <a:cs typeface="Arial" charset="0"/>
            </a:endParaRPr>
          </a:p>
        </p:txBody>
      </p:sp>
      <p:sp>
        <p:nvSpPr>
          <p:cNvPr id="6" name="Rechteck 23"/>
          <p:cNvSpPr>
            <a:spLocks noChangeArrowheads="1"/>
          </p:cNvSpPr>
          <p:nvPr userDrawn="1"/>
        </p:nvSpPr>
        <p:spPr bwMode="auto">
          <a:xfrm>
            <a:off x="468313" y="1412875"/>
            <a:ext cx="59753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263525" indent="-263525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lvl="1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pitchFamily="2" charset="2"/>
              <a:buChar char=""/>
              <a:defRPr/>
            </a:pPr>
            <a:r>
              <a:rPr lang="de-DE" altLang="en-US" sz="2000" smtClean="0">
                <a:solidFill>
                  <a:srgbClr val="262626"/>
                </a:solidFill>
                <a:ea typeface="Tahoma" pitchFamily="34" charset="0"/>
                <a:cs typeface="Arial" charset="0"/>
              </a:rPr>
              <a:t>The Fraunhofer Heinrich Hertz Institute</a:t>
            </a:r>
          </a:p>
        </p:txBody>
      </p:sp>
      <p:pic>
        <p:nvPicPr>
          <p:cNvPr id="7" name="Grafik 24" descr="Abschlussbildjpg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000250"/>
            <a:ext cx="5675312" cy="382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FAFBE90-D6FF-49A0-B279-B0811025FEDF}" type="datetime1">
              <a:rPr lang="de-DE"/>
              <a:pPr>
                <a:defRPr/>
              </a:pPr>
              <a:t>16.01.2014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F621171-F056-4BDD-A058-22EEE5057E20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8045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en-US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1EAE198-EC16-4C50-800A-B570F528A527}" type="datetime1">
              <a:rPr lang="de-DE"/>
              <a:pPr>
                <a:defRPr/>
              </a:pPr>
              <a:t>16.01.2014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CF7A8C2-05D9-43F9-B2FB-9F431351985E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4176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Mastertextformat bearbeiten</a:t>
            </a:r>
          </a:p>
          <a:p>
            <a:pPr lvl="1"/>
            <a:r>
              <a:rPr lang="de-DE" altLang="en-US" smtClean="0"/>
              <a:t>Zweite Ebene</a:t>
            </a:r>
          </a:p>
          <a:p>
            <a:pPr lvl="2"/>
            <a:r>
              <a:rPr lang="de-DE" altLang="en-US" smtClean="0"/>
              <a:t>Dritte Ebene</a:t>
            </a:r>
          </a:p>
          <a:p>
            <a:pPr lvl="0"/>
            <a:endParaRPr lang="de-DE" altLang="en-US" smtClean="0"/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+mn-lt"/>
                <a:ea typeface="ＭＳ Ｐゴシック" pitchFamily="-65" charset="-128"/>
              </a:defRPr>
            </a:lvl1pPr>
          </a:lstStyle>
          <a:p>
            <a:pPr>
              <a:defRPr/>
            </a:pPr>
            <a:fld id="{DB17F048-5AF6-4788-BF51-BC1750249451}" type="datetime1">
              <a:rPr lang="de-DE"/>
              <a:pPr>
                <a:defRPr/>
              </a:pPr>
              <a:t>16.01.2014</a:t>
            </a:fld>
            <a:endParaRPr lang="de-DE" dirty="0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+mn-lt"/>
                <a:ea typeface="ＭＳ Ｐゴシック" pitchFamily="-65" charset="-128"/>
              </a:defRPr>
            </a:lvl1pPr>
          </a:lstStyle>
          <a:p>
            <a:pPr>
              <a:defRPr/>
            </a:pPr>
            <a:fld id="{6D6FB709-D0FA-49A5-9BD4-1B875C993C56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+mn-lt"/>
                <a:ea typeface="ＭＳ Ｐゴシック" pitchFamily="-65" charset="-128"/>
                <a:cs typeface="Arial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7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  <a:t>Fraunhofer</a:t>
            </a:r>
            <a:b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</a:br>
            <a: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  <a:t>Heinrich Hertz Institute</a:t>
            </a:r>
            <a:endParaRPr lang="de-DE" sz="1600" dirty="0">
              <a:solidFill>
                <a:schemeClr val="bg1"/>
              </a:solidFill>
              <a:latin typeface="+mn-lt"/>
              <a:ea typeface="ＭＳ Ｐゴシック" pitchFamily="-65" charset="-128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90" r:id="rId1"/>
    <p:sldLayoutId id="2147484891" r:id="rId2"/>
    <p:sldLayoutId id="2147484892" r:id="rId3"/>
    <p:sldLayoutId id="2147484893" r:id="rId4"/>
    <p:sldLayoutId id="2147484894" r:id="rId5"/>
    <p:sldLayoutId id="2147484895" r:id="rId6"/>
    <p:sldLayoutId id="2147484896" r:id="rId7"/>
    <p:sldLayoutId id="2147484897" r:id="rId8"/>
    <p:sldLayoutId id="2147484898" r:id="rId9"/>
    <p:sldLayoutId id="2147484899" r:id="rId10"/>
    <p:sldLayoutId id="2147484900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+mn-cs"/>
        </a:defRPr>
      </a:lvl3pPr>
      <a:lvl4pPr marL="627063" indent="-177800" algn="ctr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lang="de-DE" sz="2000" kern="120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Mastertextformat bearbeiten</a:t>
            </a:r>
          </a:p>
          <a:p>
            <a:pPr lvl="1"/>
            <a:r>
              <a:rPr lang="de-DE" altLang="en-US" smtClean="0"/>
              <a:t>Zweite Ebene</a:t>
            </a:r>
          </a:p>
          <a:p>
            <a:pPr lvl="2"/>
            <a:r>
              <a:rPr lang="de-DE" altLang="en-US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6CBD59D5-79EF-40A7-AA86-B68BDD9B3B57}" type="datetime1">
              <a:rPr lang="de-DE"/>
              <a:pPr>
                <a:defRPr/>
              </a:pPr>
              <a:t>16.01.2014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75EE26A1-07B9-4B0A-84D4-2152187A646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F21515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Wireless Communication and Networks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01" r:id="rId1"/>
    <p:sldLayoutId id="2147484902" r:id="rId2"/>
    <p:sldLayoutId id="2147484903" r:id="rId3"/>
    <p:sldLayoutId id="2147484904" r:id="rId4"/>
    <p:sldLayoutId id="2147484905" r:id="rId5"/>
    <p:sldLayoutId id="2147484906" r:id="rId6"/>
    <p:sldLayoutId id="2147484907" r:id="rId7"/>
    <p:sldLayoutId id="2147484908" r:id="rId8"/>
    <p:sldLayoutId id="2147484909" r:id="rId9"/>
    <p:sldLayoutId id="2147484910" r:id="rId10"/>
    <p:sldLayoutId id="2147484911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Mastertextformat bearbeiten</a:t>
            </a:r>
          </a:p>
          <a:p>
            <a:pPr lvl="1"/>
            <a:r>
              <a:rPr lang="de-DE" altLang="en-US" smtClean="0"/>
              <a:t>Zweite Ebene</a:t>
            </a:r>
          </a:p>
          <a:p>
            <a:pPr lvl="2"/>
            <a:r>
              <a:rPr lang="de-DE" altLang="en-US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2B62C70A-740B-43B0-B6D8-2DDF1F8B0C19}" type="datetime1">
              <a:rPr lang="de-DE"/>
              <a:pPr>
                <a:defRPr/>
              </a:pPr>
              <a:t>16.01.2014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10E23C54-E74C-4982-BA53-754C6DA6C9DE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59BE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Fiber Optical 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Sensor Systems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12" r:id="rId1"/>
    <p:sldLayoutId id="2147484913" r:id="rId2"/>
    <p:sldLayoutId id="2147484914" r:id="rId3"/>
    <p:sldLayoutId id="2147484915" r:id="rId4"/>
    <p:sldLayoutId id="2147484916" r:id="rId5"/>
    <p:sldLayoutId id="2147484917" r:id="rId6"/>
    <p:sldLayoutId id="2147484918" r:id="rId7"/>
    <p:sldLayoutId id="2147484919" r:id="rId8"/>
    <p:sldLayoutId id="2147484920" r:id="rId9"/>
    <p:sldLayoutId id="2147484921" r:id="rId10"/>
    <p:sldLayoutId id="2147484922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Mastertextformat bearbeiten</a:t>
            </a:r>
          </a:p>
          <a:p>
            <a:pPr lvl="1"/>
            <a:r>
              <a:rPr lang="de-DE" altLang="en-US" smtClean="0"/>
              <a:t>Zweite Ebene</a:t>
            </a:r>
          </a:p>
          <a:p>
            <a:pPr lvl="2"/>
            <a:r>
              <a:rPr lang="de-DE" altLang="en-US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3D07CB6E-D096-4577-9777-58E15541CAE8}" type="datetime1">
              <a:rPr lang="de-DE"/>
              <a:pPr>
                <a:defRPr/>
              </a:pPr>
              <a:t>16.01.2014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3056D3F9-404D-4B23-B46C-98D6FA3117C7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A1A2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High Speed</a:t>
            </a:r>
            <a:b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Hardware Architectures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23" r:id="rId1"/>
    <p:sldLayoutId id="2147484924" r:id="rId2"/>
    <p:sldLayoutId id="2147484925" r:id="rId3"/>
    <p:sldLayoutId id="2147484926" r:id="rId4"/>
    <p:sldLayoutId id="2147484927" r:id="rId5"/>
    <p:sldLayoutId id="2147484928" r:id="rId6"/>
    <p:sldLayoutId id="2147484929" r:id="rId7"/>
    <p:sldLayoutId id="2147484930" r:id="rId8"/>
    <p:sldLayoutId id="2147484931" r:id="rId9"/>
    <p:sldLayoutId id="2147484932" r:id="rId10"/>
    <p:sldLayoutId id="2147484933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Mastertextformat bearbeiten</a:t>
            </a:r>
          </a:p>
          <a:p>
            <a:pPr lvl="1"/>
            <a:r>
              <a:rPr lang="de-DE" altLang="en-US" smtClean="0"/>
              <a:t>Zweite Ebene</a:t>
            </a:r>
          </a:p>
          <a:p>
            <a:pPr lvl="2"/>
            <a:r>
              <a:rPr lang="de-DE" altLang="en-US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F8015904-0AD3-40A9-8750-5FCE0AFB3F7C}" type="datetime1">
              <a:rPr lang="de-DE"/>
              <a:pPr>
                <a:defRPr/>
              </a:pPr>
              <a:t>16.01.2014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155AD7AC-1D53-4D27-A351-6B62CD72F7D5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D8CD00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Interactive Media –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Human </a:t>
            </a: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Factors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34" r:id="rId1"/>
    <p:sldLayoutId id="2147484935" r:id="rId2"/>
    <p:sldLayoutId id="2147484936" r:id="rId3"/>
    <p:sldLayoutId id="2147484937" r:id="rId4"/>
    <p:sldLayoutId id="2147484938" r:id="rId5"/>
    <p:sldLayoutId id="2147484939" r:id="rId6"/>
    <p:sldLayoutId id="2147484940" r:id="rId7"/>
    <p:sldLayoutId id="2147484941" r:id="rId8"/>
    <p:sldLayoutId id="2147484942" r:id="rId9"/>
    <p:sldLayoutId id="2147484943" r:id="rId10"/>
    <p:sldLayoutId id="2147484944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Mastertextformat bearbeiten</a:t>
            </a:r>
          </a:p>
          <a:p>
            <a:pPr lvl="1"/>
            <a:r>
              <a:rPr lang="de-DE" altLang="en-US" smtClean="0"/>
              <a:t>Zweite Ebene</a:t>
            </a:r>
          </a:p>
          <a:p>
            <a:pPr lvl="2"/>
            <a:r>
              <a:rPr lang="de-DE" altLang="en-US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99A29C7B-FD8B-43FB-9112-28F17EC3D6F3}" type="datetime1">
              <a:rPr lang="de-DE"/>
              <a:pPr>
                <a:defRPr/>
              </a:pPr>
              <a:t>16.01.2014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2B447141-694C-48B7-8E26-3A70D2A93402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5ABE00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Image Processing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45" r:id="rId1"/>
    <p:sldLayoutId id="2147484946" r:id="rId2"/>
    <p:sldLayoutId id="2147484947" r:id="rId3"/>
    <p:sldLayoutId id="2147484948" r:id="rId4"/>
    <p:sldLayoutId id="2147484949" r:id="rId5"/>
    <p:sldLayoutId id="2147484950" r:id="rId6"/>
    <p:sldLayoutId id="2147484951" r:id="rId7"/>
    <p:sldLayoutId id="2147484952" r:id="rId8"/>
    <p:sldLayoutId id="2147484953" r:id="rId9"/>
    <p:sldLayoutId id="2147484954" r:id="rId10"/>
    <p:sldLayoutId id="2147484955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Mastertextformat bearbeiten</a:t>
            </a:r>
          </a:p>
          <a:p>
            <a:pPr lvl="1"/>
            <a:r>
              <a:rPr lang="de-DE" altLang="en-US" smtClean="0"/>
              <a:t>Zweite Ebene</a:t>
            </a:r>
          </a:p>
          <a:p>
            <a:pPr lvl="2"/>
            <a:r>
              <a:rPr lang="de-DE" altLang="en-US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E52F59DC-5E7F-4F10-8BA2-45296F27F175}" type="datetime1">
              <a:rPr lang="de-DE"/>
              <a:pPr>
                <a:defRPr/>
              </a:pPr>
              <a:t>16.01.2014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AA5A0E51-5913-4F69-B835-6406151F32C9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76B3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Photonic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Components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56" r:id="rId1"/>
    <p:sldLayoutId id="2147484957" r:id="rId2"/>
    <p:sldLayoutId id="2147484958" r:id="rId3"/>
    <p:sldLayoutId id="2147484959" r:id="rId4"/>
    <p:sldLayoutId id="2147484960" r:id="rId5"/>
    <p:sldLayoutId id="2147484961" r:id="rId6"/>
    <p:sldLayoutId id="2147484962" r:id="rId7"/>
    <p:sldLayoutId id="2147484963" r:id="rId8"/>
    <p:sldLayoutId id="2147484964" r:id="rId9"/>
    <p:sldLayoutId id="2147484965" r:id="rId10"/>
    <p:sldLayoutId id="2147484966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Mastertextformat bearbeiten</a:t>
            </a:r>
          </a:p>
          <a:p>
            <a:pPr lvl="1"/>
            <a:r>
              <a:rPr lang="de-DE" altLang="en-US" smtClean="0"/>
              <a:t>Zweite Ebene</a:t>
            </a:r>
          </a:p>
          <a:p>
            <a:pPr lvl="2"/>
            <a:r>
              <a:rPr lang="de-DE" altLang="en-US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24C52552-16FA-48AA-A14C-74A4652E2D5E}" type="datetime1">
              <a:rPr lang="de-DE"/>
              <a:pPr>
                <a:defRPr/>
              </a:pPr>
              <a:t>16.01.2014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F19EE56E-8F23-4C6E-9C49-F7228D5370B6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/>
              <a:t>P0215 – Tile Based Resampling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B3DF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Photonic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Networks </a:t>
            </a: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and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Systems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67" r:id="rId1"/>
    <p:sldLayoutId id="2147484968" r:id="rId2"/>
    <p:sldLayoutId id="2147484969" r:id="rId3"/>
    <p:sldLayoutId id="2147484970" r:id="rId4"/>
    <p:sldLayoutId id="2147484971" r:id="rId5"/>
    <p:sldLayoutId id="2147484972" r:id="rId6"/>
    <p:sldLayoutId id="2147484973" r:id="rId7"/>
    <p:sldLayoutId id="2147484974" r:id="rId8"/>
    <p:sldLayoutId id="2147484975" r:id="rId9"/>
    <p:sldLayoutId id="2147484976" r:id="rId10"/>
    <p:sldLayoutId id="2147484977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Textplatzhalter 4"/>
          <p:cNvSpPr>
            <a:spLocks noGrp="1"/>
          </p:cNvSpPr>
          <p:nvPr>
            <p:ph type="body" sz="quarter" idx="11"/>
          </p:nvPr>
        </p:nvSpPr>
        <p:spPr>
          <a:xfrm>
            <a:off x="250825" y="1627188"/>
            <a:ext cx="8893175" cy="938212"/>
          </a:xfrm>
        </p:spPr>
        <p:txBody>
          <a:bodyPr/>
          <a:lstStyle/>
          <a:p>
            <a:pPr eaLnBrk="1" hangingPunct="1"/>
            <a:r>
              <a:rPr lang="en-CA" altLang="en-US" smtClean="0">
                <a:latin typeface="Arial" charset="0"/>
                <a:cs typeface="Arial" charset="0"/>
              </a:rPr>
              <a:t>Tile Based Resampling for SHVC</a:t>
            </a:r>
          </a:p>
          <a:p>
            <a:pPr eaLnBrk="1" hangingPunct="1"/>
            <a:r>
              <a:rPr lang="de-DE" altLang="en-US" smtClean="0">
                <a:latin typeface="Arial" charset="0"/>
                <a:cs typeface="Arial" charset="0"/>
              </a:rPr>
              <a:t>JCTVC-P0215</a:t>
            </a:r>
          </a:p>
        </p:txBody>
      </p:sp>
      <p:sp>
        <p:nvSpPr>
          <p:cNvPr id="99331" name="Textplatzhalter 6"/>
          <p:cNvSpPr>
            <a:spLocks noGrp="1"/>
          </p:cNvSpPr>
          <p:nvPr>
            <p:ph type="body" sz="quarter" idx="19"/>
          </p:nvPr>
        </p:nvSpPr>
        <p:spPr>
          <a:xfrm>
            <a:off x="468313" y="3152775"/>
            <a:ext cx="8496300" cy="276225"/>
          </a:xfrm>
        </p:spPr>
        <p:txBody>
          <a:bodyPr/>
          <a:lstStyle/>
          <a:p>
            <a:pPr eaLnBrk="1" hangingPunct="1"/>
            <a:r>
              <a:rPr lang="de-DE" altLang="en-US" smtClean="0">
                <a:latin typeface="Arial" charset="0"/>
                <a:cs typeface="Arial" charset="0"/>
              </a:rPr>
              <a:t>Robert Skupin, Karsten Sühring, Yago Sanchez, Thomas Schierl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68313" y="1268413"/>
            <a:ext cx="8135937" cy="3529012"/>
          </a:xfrm>
        </p:spPr>
        <p:txBody>
          <a:bodyPr/>
          <a:lstStyle/>
          <a:p>
            <a:pPr marL="342900" indent="-342900">
              <a:buFont typeface="Wingdings" pitchFamily="2" charset="2"/>
              <a:buChar char="§"/>
              <a:defRPr/>
            </a:pPr>
            <a:r>
              <a:rPr lang="en-US" sz="2400" b="0" dirty="0" smtClean="0"/>
              <a:t>Tile- and layer-parallelization for SHVC</a:t>
            </a:r>
          </a:p>
          <a:p>
            <a:pPr marL="342900" indent="-342900">
              <a:buFont typeface="Wingdings" pitchFamily="2" charset="2"/>
              <a:buChar char="§"/>
              <a:defRPr/>
            </a:pPr>
            <a:endParaRPr lang="en-US" sz="2400" b="0" dirty="0" smtClean="0"/>
          </a:p>
          <a:p>
            <a:pPr marL="342900" indent="-342900">
              <a:buFont typeface="Wingdings" pitchFamily="2" charset="2"/>
              <a:buChar char="§"/>
              <a:defRPr/>
            </a:pPr>
            <a:r>
              <a:rPr lang="de-DE" sz="2400" b="0" dirty="0" smtClean="0"/>
              <a:t>EL tile processing can commence only after corresponding BL area is </a:t>
            </a:r>
            <a:r>
              <a:rPr lang="de-DE" sz="2400" b="0" dirty="0" smtClean="0"/>
              <a:t>resampled</a:t>
            </a:r>
            <a:endParaRPr lang="de-DE" sz="2400" b="0" dirty="0" smtClean="0"/>
          </a:p>
          <a:p>
            <a:pPr marL="342900" indent="-342900">
              <a:buFont typeface="Wingdings" pitchFamily="2" charset="2"/>
              <a:buChar char="§"/>
              <a:defRPr/>
            </a:pPr>
            <a:endParaRPr lang="de-DE" sz="2400" b="0" dirty="0" smtClean="0"/>
          </a:p>
          <a:p>
            <a:pPr marL="342900" indent="-342900">
              <a:buFont typeface="Wingdings" pitchFamily="2" charset="2"/>
              <a:buChar char="§"/>
              <a:defRPr/>
            </a:pPr>
            <a:r>
              <a:rPr lang="de-DE" sz="2400" b="0" dirty="0" smtClean="0"/>
              <a:t>Inter-Layer constrained Tile Sets (ILCTS) </a:t>
            </a:r>
            <a:r>
              <a:rPr lang="de-DE" sz="2400" b="0" dirty="0" smtClean="0"/>
              <a:t>signal      related encoder-constraint</a:t>
            </a:r>
            <a:endParaRPr lang="de-DE" sz="2400" b="0" dirty="0" smtClean="0"/>
          </a:p>
          <a:p>
            <a:pPr marL="342900" indent="-342900">
              <a:buFont typeface="Wingdings" pitchFamily="2" charset="2"/>
              <a:buChar char="§"/>
              <a:defRPr/>
            </a:pPr>
            <a:endParaRPr lang="de-DE" sz="2400" b="0" dirty="0"/>
          </a:p>
          <a:p>
            <a:pPr marL="0" indent="0">
              <a:defRPr/>
            </a:pPr>
            <a:r>
              <a:rPr lang="de-DE" sz="2400" b="0" dirty="0" smtClean="0"/>
              <a:t>		Reference layer</a:t>
            </a:r>
          </a:p>
          <a:p>
            <a:pPr marL="0" indent="0">
              <a:defRPr/>
            </a:pPr>
            <a:r>
              <a:rPr lang="de-DE" sz="2400" b="0" dirty="0" smtClean="0"/>
              <a:t>		Current layer</a:t>
            </a:r>
          </a:p>
          <a:p>
            <a:pPr marL="0" indent="0">
              <a:defRPr/>
            </a:pPr>
            <a:endParaRPr lang="de-DE" sz="2400" dirty="0"/>
          </a:p>
        </p:txBody>
      </p:sp>
      <p:sp>
        <p:nvSpPr>
          <p:cNvPr id="100355" name="Title 2"/>
          <p:cNvSpPr>
            <a:spLocks noGrp="1"/>
          </p:cNvSpPr>
          <p:nvPr>
            <p:ph type="title"/>
          </p:nvPr>
        </p:nvSpPr>
        <p:spPr bwMode="auto">
          <a:xfrm>
            <a:off x="468313" y="358775"/>
            <a:ext cx="5759450" cy="360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compatLnSpc="1">
            <a:prstTxWarp prst="textNoShape">
              <a:avLst/>
            </a:prstTxWarp>
          </a:bodyPr>
          <a:lstStyle/>
          <a:p>
            <a:r>
              <a:rPr lang="en-CA" altLang="en-US" smtClean="0">
                <a:latin typeface="Arial" charset="0"/>
                <a:cs typeface="Arial" charset="0"/>
              </a:rPr>
              <a:t>Problem Statement</a:t>
            </a:r>
          </a:p>
        </p:txBody>
      </p:sp>
      <p:sp>
        <p:nvSpPr>
          <p:cNvPr id="100356" name="Footer Placeholder 4"/>
          <p:cNvSpPr>
            <a:spLocks noGrp="1"/>
          </p:cNvSpPr>
          <p:nvPr>
            <p:ph type="ftr" sz="quarter" idx="13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600"/>
              </a:spcBef>
              <a:buClr>
                <a:srgbClr val="6D6E71"/>
              </a:buClr>
              <a:buSzPct val="80000"/>
              <a:buFont typeface="Wingdings" pitchFamily="2" charset="2"/>
              <a:defRPr sz="2000" b="1">
                <a:solidFill>
                  <a:srgbClr val="262626"/>
                </a:solidFill>
                <a:latin typeface="Arial" charset="0"/>
                <a:ea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ts val="600"/>
              </a:spcBef>
              <a:buClr>
                <a:srgbClr val="5ABE00"/>
              </a:buClr>
              <a:buSzPct val="80000"/>
              <a:buFont typeface="Wingdings" pitchFamily="2" charset="2"/>
              <a:buChar char=""/>
              <a:defRPr sz="2000">
                <a:solidFill>
                  <a:srgbClr val="262626"/>
                </a:solidFill>
                <a:latin typeface="Arial" charset="0"/>
                <a:ea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ts val="600"/>
              </a:spcBef>
              <a:buClr>
                <a:srgbClr val="5ABE00"/>
              </a:buClr>
              <a:buSzPct val="80000"/>
              <a:buFont typeface="Wingdings" pitchFamily="2" charset="2"/>
              <a:buChar char="n"/>
              <a:defRPr sz="2000">
                <a:solidFill>
                  <a:srgbClr val="262626"/>
                </a:solidFill>
                <a:latin typeface="Arial" charset="0"/>
                <a:ea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ts val="600"/>
              </a:spcBef>
              <a:buClr>
                <a:srgbClr val="5ABE00"/>
              </a:buClr>
              <a:buSzPct val="80000"/>
              <a:buFont typeface="Wingdings" pitchFamily="2" charset="2"/>
              <a:buChar char="n"/>
              <a:defRPr sz="1400">
                <a:solidFill>
                  <a:srgbClr val="262626"/>
                </a:solidFill>
                <a:latin typeface="Arial" charset="0"/>
                <a:ea typeface="Tahoma" pitchFamily="34" charset="0"/>
                <a:cs typeface="Tahoma" pitchFamily="34" charset="0"/>
              </a:defRPr>
            </a:lvl4pPr>
            <a:lvl5pPr marL="2057400" indent="-228600" eaLnBrk="0" hangingPunct="0">
              <a:spcBef>
                <a:spcPts val="600"/>
              </a:spcBef>
              <a:buClr>
                <a:srgbClr val="5ABE00"/>
              </a:buClr>
              <a:buSzPct val="80000"/>
              <a:buFont typeface="Wingdings" pitchFamily="2" charset="2"/>
              <a:buChar char="n"/>
              <a:defRPr sz="1400">
                <a:solidFill>
                  <a:srgbClr val="262626"/>
                </a:solidFill>
                <a:latin typeface="Arial" charset="0"/>
                <a:ea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5ABE00"/>
              </a:buClr>
              <a:buSzPct val="80000"/>
              <a:buFont typeface="Wingdings" pitchFamily="2" charset="2"/>
              <a:buChar char="n"/>
              <a:defRPr sz="1400">
                <a:solidFill>
                  <a:srgbClr val="262626"/>
                </a:solidFill>
                <a:latin typeface="Arial" charset="0"/>
                <a:ea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5ABE00"/>
              </a:buClr>
              <a:buSzPct val="80000"/>
              <a:buFont typeface="Wingdings" pitchFamily="2" charset="2"/>
              <a:buChar char="n"/>
              <a:defRPr sz="1400">
                <a:solidFill>
                  <a:srgbClr val="262626"/>
                </a:solidFill>
                <a:latin typeface="Arial" charset="0"/>
                <a:ea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5ABE00"/>
              </a:buClr>
              <a:buSzPct val="80000"/>
              <a:buFont typeface="Wingdings" pitchFamily="2" charset="2"/>
              <a:buChar char="n"/>
              <a:defRPr sz="1400">
                <a:solidFill>
                  <a:srgbClr val="262626"/>
                </a:solidFill>
                <a:latin typeface="Arial" charset="0"/>
                <a:ea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5ABE00"/>
              </a:buClr>
              <a:buSzPct val="80000"/>
              <a:buFont typeface="Wingdings" pitchFamily="2" charset="2"/>
              <a:buChar char="n"/>
              <a:defRPr sz="1400">
                <a:solidFill>
                  <a:srgbClr val="262626"/>
                </a:solidFill>
                <a:latin typeface="Arial" charset="0"/>
                <a:ea typeface="Tahoma" pitchFamily="34" charset="0"/>
                <a:cs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en-US" sz="1100" b="0" smtClean="0">
                <a:solidFill>
                  <a:schemeClr val="tx1"/>
                </a:solidFill>
                <a:ea typeface="MS PGothic" pitchFamily="34" charset="-128"/>
              </a:rPr>
              <a:t>P0215 – Tile Based Resampling</a:t>
            </a:r>
            <a:endParaRPr lang="de-DE" altLang="en-US" sz="1100" b="0" smtClean="0">
              <a:solidFill>
                <a:schemeClr val="tx1"/>
              </a:solidFill>
              <a:ea typeface="MS PGothic" pitchFamily="34" charset="-128"/>
            </a:endParaRPr>
          </a:p>
        </p:txBody>
      </p:sp>
      <p:pic>
        <p:nvPicPr>
          <p:cNvPr id="10035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3994150"/>
            <a:ext cx="3471863" cy="195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1187450" y="4832350"/>
            <a:ext cx="936625" cy="0"/>
          </a:xfrm>
          <a:prstGeom prst="line">
            <a:avLst/>
          </a:prstGeom>
          <a:ln w="190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187450" y="5275263"/>
            <a:ext cx="936625" cy="0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38"/>
          </a:xfrm>
        </p:spPr>
        <p:txBody>
          <a:bodyPr/>
          <a:lstStyle/>
          <a:p>
            <a:pPr marL="0" indent="0">
              <a:defRPr/>
            </a:pPr>
            <a:r>
              <a:rPr lang="de-DE" sz="2400" b="0" dirty="0" smtClean="0"/>
              <a:t>Anchor:</a:t>
            </a:r>
            <a:endParaRPr lang="de-DE" sz="2400" b="0" dirty="0"/>
          </a:p>
          <a:p>
            <a:pPr marL="342900" indent="-342900">
              <a:buFont typeface="Wingdings" pitchFamily="2" charset="2"/>
              <a:buChar char="§"/>
              <a:defRPr/>
            </a:pPr>
            <a:r>
              <a:rPr lang="de-DE" sz="2400" b="0" dirty="0" smtClean="0"/>
              <a:t>SHM4.0, CTC, uniformly spaced aligend tiles structure</a:t>
            </a:r>
          </a:p>
          <a:p>
            <a:pPr marL="342900" indent="-342900">
              <a:buFont typeface="Wingdings" pitchFamily="2" charset="2"/>
              <a:buChar char="§"/>
              <a:defRPr/>
            </a:pPr>
            <a:r>
              <a:rPr lang="de-DE" sz="2400" b="0" dirty="0" smtClean="0"/>
              <a:t>no ILCTS</a:t>
            </a:r>
          </a:p>
          <a:p>
            <a:pPr marL="342900" indent="-342900">
              <a:buFont typeface="Wingdings" pitchFamily="2" charset="2"/>
              <a:buChar char="§"/>
              <a:defRPr/>
            </a:pPr>
            <a:endParaRPr lang="de-DE" sz="2400" b="0" dirty="0" smtClean="0"/>
          </a:p>
          <a:p>
            <a:pPr marL="0" indent="0">
              <a:defRPr/>
            </a:pPr>
            <a:r>
              <a:rPr lang="de-DE" sz="2400" b="0" dirty="0" smtClean="0"/>
              <a:t>Test:</a:t>
            </a:r>
          </a:p>
          <a:p>
            <a:pPr marL="342900" indent="-342900">
              <a:buFont typeface="Wingdings" pitchFamily="2" charset="2"/>
              <a:buChar char="§"/>
              <a:defRPr/>
            </a:pPr>
            <a:r>
              <a:rPr lang="de-DE" sz="2400" b="0" dirty="0" smtClean="0"/>
              <a:t>Implementation of ILCTS on PU level</a:t>
            </a:r>
          </a:p>
          <a:p>
            <a:pPr marL="342900" indent="-342900">
              <a:buFont typeface="Wingdings" pitchFamily="2" charset="2"/>
              <a:buChar char="§"/>
              <a:defRPr/>
            </a:pPr>
            <a:r>
              <a:rPr lang="de-DE" sz="2400" b="0" dirty="0" smtClean="0"/>
              <a:t>Tile structures: 2x2 and 3x2</a:t>
            </a:r>
            <a:endParaRPr lang="de-DE" sz="2400" b="0" dirty="0"/>
          </a:p>
        </p:txBody>
      </p:sp>
      <p:sp>
        <p:nvSpPr>
          <p:cNvPr id="101379" name="Title 2"/>
          <p:cNvSpPr>
            <a:spLocks noGrp="1"/>
          </p:cNvSpPr>
          <p:nvPr>
            <p:ph type="title"/>
          </p:nvPr>
        </p:nvSpPr>
        <p:spPr bwMode="auto">
          <a:xfrm>
            <a:off x="468313" y="358775"/>
            <a:ext cx="5759450" cy="360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compatLnSpc="1">
            <a:prstTxWarp prst="textNoShape">
              <a:avLst/>
            </a:prstTxWarp>
          </a:bodyPr>
          <a:lstStyle/>
          <a:p>
            <a:pPr marL="342900" indent="-342900"/>
            <a:r>
              <a:rPr altLang="en-US" smtClean="0">
                <a:latin typeface="Arial" charset="0"/>
                <a:cs typeface="Arial" charset="0"/>
              </a:rPr>
              <a:t>ILCTS coding penalty</a:t>
            </a:r>
          </a:p>
        </p:txBody>
      </p:sp>
      <p:sp>
        <p:nvSpPr>
          <p:cNvPr id="101380" name="Footer Placeholder 4"/>
          <p:cNvSpPr>
            <a:spLocks noGrp="1"/>
          </p:cNvSpPr>
          <p:nvPr>
            <p:ph type="ftr" sz="quarter" idx="13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600"/>
              </a:spcBef>
              <a:buClr>
                <a:srgbClr val="6D6E71"/>
              </a:buClr>
              <a:buSzPct val="80000"/>
              <a:buFont typeface="Wingdings" pitchFamily="2" charset="2"/>
              <a:defRPr sz="2000" b="1">
                <a:solidFill>
                  <a:srgbClr val="262626"/>
                </a:solidFill>
                <a:latin typeface="Arial" charset="0"/>
                <a:ea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ts val="600"/>
              </a:spcBef>
              <a:buClr>
                <a:srgbClr val="5ABE00"/>
              </a:buClr>
              <a:buSzPct val="80000"/>
              <a:buFont typeface="Wingdings" pitchFamily="2" charset="2"/>
              <a:buChar char=""/>
              <a:defRPr sz="2000">
                <a:solidFill>
                  <a:srgbClr val="262626"/>
                </a:solidFill>
                <a:latin typeface="Arial" charset="0"/>
                <a:ea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ts val="600"/>
              </a:spcBef>
              <a:buClr>
                <a:srgbClr val="5ABE00"/>
              </a:buClr>
              <a:buSzPct val="80000"/>
              <a:buFont typeface="Wingdings" pitchFamily="2" charset="2"/>
              <a:buChar char="n"/>
              <a:defRPr sz="2000">
                <a:solidFill>
                  <a:srgbClr val="262626"/>
                </a:solidFill>
                <a:latin typeface="Arial" charset="0"/>
                <a:ea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ts val="600"/>
              </a:spcBef>
              <a:buClr>
                <a:srgbClr val="5ABE00"/>
              </a:buClr>
              <a:buSzPct val="80000"/>
              <a:buFont typeface="Wingdings" pitchFamily="2" charset="2"/>
              <a:buChar char="n"/>
              <a:defRPr sz="1400">
                <a:solidFill>
                  <a:srgbClr val="262626"/>
                </a:solidFill>
                <a:latin typeface="Arial" charset="0"/>
                <a:ea typeface="Tahoma" pitchFamily="34" charset="0"/>
                <a:cs typeface="Tahoma" pitchFamily="34" charset="0"/>
              </a:defRPr>
            </a:lvl4pPr>
            <a:lvl5pPr marL="2057400" indent="-228600" eaLnBrk="0" hangingPunct="0">
              <a:spcBef>
                <a:spcPts val="600"/>
              </a:spcBef>
              <a:buClr>
                <a:srgbClr val="5ABE00"/>
              </a:buClr>
              <a:buSzPct val="80000"/>
              <a:buFont typeface="Wingdings" pitchFamily="2" charset="2"/>
              <a:buChar char="n"/>
              <a:defRPr sz="1400">
                <a:solidFill>
                  <a:srgbClr val="262626"/>
                </a:solidFill>
                <a:latin typeface="Arial" charset="0"/>
                <a:ea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5ABE00"/>
              </a:buClr>
              <a:buSzPct val="80000"/>
              <a:buFont typeface="Wingdings" pitchFamily="2" charset="2"/>
              <a:buChar char="n"/>
              <a:defRPr sz="1400">
                <a:solidFill>
                  <a:srgbClr val="262626"/>
                </a:solidFill>
                <a:latin typeface="Arial" charset="0"/>
                <a:ea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5ABE00"/>
              </a:buClr>
              <a:buSzPct val="80000"/>
              <a:buFont typeface="Wingdings" pitchFamily="2" charset="2"/>
              <a:buChar char="n"/>
              <a:defRPr sz="1400">
                <a:solidFill>
                  <a:srgbClr val="262626"/>
                </a:solidFill>
                <a:latin typeface="Arial" charset="0"/>
                <a:ea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5ABE00"/>
              </a:buClr>
              <a:buSzPct val="80000"/>
              <a:buFont typeface="Wingdings" pitchFamily="2" charset="2"/>
              <a:buChar char="n"/>
              <a:defRPr sz="1400">
                <a:solidFill>
                  <a:srgbClr val="262626"/>
                </a:solidFill>
                <a:latin typeface="Arial" charset="0"/>
                <a:ea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5ABE00"/>
              </a:buClr>
              <a:buSzPct val="80000"/>
              <a:buFont typeface="Wingdings" pitchFamily="2" charset="2"/>
              <a:buChar char="n"/>
              <a:defRPr sz="1400">
                <a:solidFill>
                  <a:srgbClr val="262626"/>
                </a:solidFill>
                <a:latin typeface="Arial" charset="0"/>
                <a:ea typeface="Tahoma" pitchFamily="34" charset="0"/>
                <a:cs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en-US" sz="1100" b="0" smtClean="0">
                <a:solidFill>
                  <a:schemeClr val="tx1"/>
                </a:solidFill>
                <a:ea typeface="MS PGothic" pitchFamily="34" charset="-128"/>
              </a:rPr>
              <a:t>P0215 – Tile Based Resampling</a:t>
            </a:r>
            <a:endParaRPr lang="de-DE" altLang="en-US" sz="1100" b="0" smtClean="0">
              <a:solidFill>
                <a:schemeClr val="tx1"/>
              </a:solidFill>
              <a:ea typeface="MS PGothic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38"/>
          </a:xfrm>
        </p:spPr>
        <p:txBody>
          <a:bodyPr/>
          <a:lstStyle/>
          <a:p>
            <a:pPr marL="0" indent="0">
              <a:defRPr/>
            </a:pPr>
            <a:r>
              <a:rPr lang="de-DE" sz="2400" b="0" dirty="0"/>
              <a:t>ILCTS implemenation on PU level</a:t>
            </a:r>
          </a:p>
          <a:p>
            <a:pPr marL="342900" indent="-342900">
              <a:buFont typeface="Wingdings" pitchFamily="2" charset="2"/>
              <a:buChar char="§"/>
              <a:defRPr/>
            </a:pPr>
            <a:endParaRPr lang="de-DE" sz="2400" b="0" dirty="0"/>
          </a:p>
          <a:p>
            <a:pPr marL="0" indent="0">
              <a:defRPr/>
            </a:pPr>
            <a:r>
              <a:rPr lang="de-DE" sz="2400" b="0" dirty="0"/>
              <a:t>2x2 tile </a:t>
            </a:r>
            <a:r>
              <a:rPr lang="de-DE" sz="2400" b="0" dirty="0" smtClean="0"/>
              <a:t>structure</a:t>
            </a:r>
          </a:p>
          <a:p>
            <a:pPr marL="0" indent="0">
              <a:defRPr/>
            </a:pPr>
            <a:endParaRPr lang="de-DE" sz="2400" b="0" dirty="0"/>
          </a:p>
          <a:p>
            <a:pPr marL="0" indent="0">
              <a:defRPr/>
            </a:pPr>
            <a:endParaRPr lang="de-DE" sz="2400" b="0" dirty="0"/>
          </a:p>
          <a:p>
            <a:pPr marL="342900" indent="-342900">
              <a:buFont typeface="Wingdings" pitchFamily="2" charset="2"/>
              <a:buChar char="§"/>
              <a:defRPr/>
            </a:pPr>
            <a:endParaRPr lang="de-DE" sz="2400" b="0" dirty="0"/>
          </a:p>
          <a:p>
            <a:pPr marL="0" indent="0">
              <a:defRPr/>
            </a:pPr>
            <a:endParaRPr lang="de-DE" sz="2400" b="0" dirty="0" smtClean="0"/>
          </a:p>
          <a:p>
            <a:pPr marL="0" indent="0">
              <a:defRPr/>
            </a:pPr>
            <a:r>
              <a:rPr lang="de-DE" sz="2400" b="0" dirty="0" smtClean="0"/>
              <a:t>3x2 </a:t>
            </a:r>
            <a:r>
              <a:rPr lang="de-DE" sz="2400" b="0" dirty="0"/>
              <a:t>tile </a:t>
            </a:r>
            <a:r>
              <a:rPr lang="de-DE" sz="2400" b="0" dirty="0" smtClean="0"/>
              <a:t>structure</a:t>
            </a:r>
          </a:p>
          <a:p>
            <a:pPr marL="0" indent="0">
              <a:defRPr/>
            </a:pPr>
            <a:endParaRPr lang="de-DE" sz="2400" b="0" dirty="0"/>
          </a:p>
          <a:p>
            <a:pPr marL="0" indent="0">
              <a:defRPr/>
            </a:pPr>
            <a:endParaRPr lang="de-DE" sz="2400" b="0" dirty="0"/>
          </a:p>
          <a:p>
            <a:pPr marL="342900" indent="-342900">
              <a:buFont typeface="Wingdings" pitchFamily="2" charset="2"/>
              <a:buChar char="§"/>
              <a:defRPr/>
            </a:pPr>
            <a:endParaRPr lang="en-US" sz="2400" b="0" dirty="0"/>
          </a:p>
          <a:p>
            <a:pPr marL="342900" indent="-342900">
              <a:buFont typeface="Wingdings" pitchFamily="2" charset="2"/>
              <a:buChar char="§"/>
              <a:defRPr/>
            </a:pPr>
            <a:endParaRPr lang="en-US" sz="2400" b="0" dirty="0"/>
          </a:p>
          <a:p>
            <a:pPr marL="0" indent="0">
              <a:defRPr/>
            </a:pPr>
            <a:endParaRPr lang="en-US" sz="2400" b="0" dirty="0"/>
          </a:p>
        </p:txBody>
      </p:sp>
      <p:sp>
        <p:nvSpPr>
          <p:cNvPr id="102403" name="Title 2"/>
          <p:cNvSpPr>
            <a:spLocks noGrp="1"/>
          </p:cNvSpPr>
          <p:nvPr>
            <p:ph type="title"/>
          </p:nvPr>
        </p:nvSpPr>
        <p:spPr bwMode="auto">
          <a:xfrm>
            <a:off x="468313" y="358775"/>
            <a:ext cx="5759450" cy="360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compatLnSpc="1">
            <a:prstTxWarp prst="textNoShape">
              <a:avLst/>
            </a:prstTxWarp>
          </a:bodyPr>
          <a:lstStyle/>
          <a:p>
            <a:pPr marL="342900" indent="-342900"/>
            <a:r>
              <a:rPr altLang="en-US" smtClean="0">
                <a:latin typeface="Arial" charset="0"/>
                <a:cs typeface="Arial" charset="0"/>
              </a:rPr>
              <a:t>ILCTS coding penalty</a:t>
            </a:r>
          </a:p>
        </p:txBody>
      </p:sp>
      <p:sp>
        <p:nvSpPr>
          <p:cNvPr id="102404" name="Footer Placeholder 4"/>
          <p:cNvSpPr>
            <a:spLocks noGrp="1"/>
          </p:cNvSpPr>
          <p:nvPr>
            <p:ph type="ftr" sz="quarter" idx="13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600"/>
              </a:spcBef>
              <a:buClr>
                <a:srgbClr val="6D6E71"/>
              </a:buClr>
              <a:buSzPct val="80000"/>
              <a:buFont typeface="Wingdings" pitchFamily="2" charset="2"/>
              <a:defRPr sz="2000" b="1">
                <a:solidFill>
                  <a:srgbClr val="262626"/>
                </a:solidFill>
                <a:latin typeface="Arial" charset="0"/>
                <a:ea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ts val="600"/>
              </a:spcBef>
              <a:buClr>
                <a:srgbClr val="5ABE00"/>
              </a:buClr>
              <a:buSzPct val="80000"/>
              <a:buFont typeface="Wingdings" pitchFamily="2" charset="2"/>
              <a:buChar char=""/>
              <a:defRPr sz="2000">
                <a:solidFill>
                  <a:srgbClr val="262626"/>
                </a:solidFill>
                <a:latin typeface="Arial" charset="0"/>
                <a:ea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ts val="600"/>
              </a:spcBef>
              <a:buClr>
                <a:srgbClr val="5ABE00"/>
              </a:buClr>
              <a:buSzPct val="80000"/>
              <a:buFont typeface="Wingdings" pitchFamily="2" charset="2"/>
              <a:buChar char="n"/>
              <a:defRPr sz="2000">
                <a:solidFill>
                  <a:srgbClr val="262626"/>
                </a:solidFill>
                <a:latin typeface="Arial" charset="0"/>
                <a:ea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ts val="600"/>
              </a:spcBef>
              <a:buClr>
                <a:srgbClr val="5ABE00"/>
              </a:buClr>
              <a:buSzPct val="80000"/>
              <a:buFont typeface="Wingdings" pitchFamily="2" charset="2"/>
              <a:buChar char="n"/>
              <a:defRPr sz="1400">
                <a:solidFill>
                  <a:srgbClr val="262626"/>
                </a:solidFill>
                <a:latin typeface="Arial" charset="0"/>
                <a:ea typeface="Tahoma" pitchFamily="34" charset="0"/>
                <a:cs typeface="Tahoma" pitchFamily="34" charset="0"/>
              </a:defRPr>
            </a:lvl4pPr>
            <a:lvl5pPr marL="2057400" indent="-228600" eaLnBrk="0" hangingPunct="0">
              <a:spcBef>
                <a:spcPts val="600"/>
              </a:spcBef>
              <a:buClr>
                <a:srgbClr val="5ABE00"/>
              </a:buClr>
              <a:buSzPct val="80000"/>
              <a:buFont typeface="Wingdings" pitchFamily="2" charset="2"/>
              <a:buChar char="n"/>
              <a:defRPr sz="1400">
                <a:solidFill>
                  <a:srgbClr val="262626"/>
                </a:solidFill>
                <a:latin typeface="Arial" charset="0"/>
                <a:ea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5ABE00"/>
              </a:buClr>
              <a:buSzPct val="80000"/>
              <a:buFont typeface="Wingdings" pitchFamily="2" charset="2"/>
              <a:buChar char="n"/>
              <a:defRPr sz="1400">
                <a:solidFill>
                  <a:srgbClr val="262626"/>
                </a:solidFill>
                <a:latin typeface="Arial" charset="0"/>
                <a:ea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5ABE00"/>
              </a:buClr>
              <a:buSzPct val="80000"/>
              <a:buFont typeface="Wingdings" pitchFamily="2" charset="2"/>
              <a:buChar char="n"/>
              <a:defRPr sz="1400">
                <a:solidFill>
                  <a:srgbClr val="262626"/>
                </a:solidFill>
                <a:latin typeface="Arial" charset="0"/>
                <a:ea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5ABE00"/>
              </a:buClr>
              <a:buSzPct val="80000"/>
              <a:buFont typeface="Wingdings" pitchFamily="2" charset="2"/>
              <a:buChar char="n"/>
              <a:defRPr sz="1400">
                <a:solidFill>
                  <a:srgbClr val="262626"/>
                </a:solidFill>
                <a:latin typeface="Arial" charset="0"/>
                <a:ea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5ABE00"/>
              </a:buClr>
              <a:buSzPct val="80000"/>
              <a:buFont typeface="Wingdings" pitchFamily="2" charset="2"/>
              <a:buChar char="n"/>
              <a:defRPr sz="1400">
                <a:solidFill>
                  <a:srgbClr val="262626"/>
                </a:solidFill>
                <a:latin typeface="Arial" charset="0"/>
                <a:ea typeface="Tahoma" pitchFamily="34" charset="0"/>
                <a:cs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en-US" sz="1100" b="0" smtClean="0">
                <a:solidFill>
                  <a:schemeClr val="tx1"/>
                </a:solidFill>
                <a:ea typeface="MS PGothic" pitchFamily="34" charset="-128"/>
              </a:rPr>
              <a:t>P0215 – Tile Based Resampling</a:t>
            </a:r>
            <a:endParaRPr lang="de-DE" altLang="en-US" sz="1100" b="0" smtClean="0">
              <a:solidFill>
                <a:schemeClr val="tx1"/>
              </a:solidFill>
              <a:ea typeface="MS PGothic" pitchFamily="34" charset="-128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11188" y="2781300"/>
          <a:ext cx="7777164" cy="1216024"/>
        </p:xfrm>
        <a:graphic>
          <a:graphicData uri="http://schemas.openxmlformats.org/drawingml/2006/table">
            <a:tbl>
              <a:tblPr/>
              <a:tblGrid>
                <a:gridCol w="2848374"/>
                <a:gridCol w="821465"/>
                <a:gridCol w="821465"/>
                <a:gridCol w="821465"/>
                <a:gridCol w="821465"/>
                <a:gridCol w="821465"/>
                <a:gridCol w="821465"/>
              </a:tblGrid>
              <a:tr h="304006"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279" marR="6279" marT="62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HEVC 2x</a:t>
                      </a:r>
                    </a:p>
                  </a:txBody>
                  <a:tcPr marL="6279" marR="6279" marT="62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HEVC 1.5x</a:t>
                      </a:r>
                    </a:p>
                  </a:txBody>
                  <a:tcPr marL="6279" marR="6279" marT="62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40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AI Overall (Test vs Ref)</a:t>
                      </a:r>
                    </a:p>
                  </a:txBody>
                  <a:tcPr marL="6279" marR="6279" marT="62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1.7%</a:t>
                      </a:r>
                    </a:p>
                  </a:txBody>
                  <a:tcPr marL="6279" marR="6279" marT="62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2.2%</a:t>
                      </a:r>
                    </a:p>
                  </a:txBody>
                  <a:tcPr marL="6279" marR="6279" marT="6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2.2%</a:t>
                      </a:r>
                    </a:p>
                  </a:txBody>
                  <a:tcPr marL="6279" marR="6279" marT="62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2.4%</a:t>
                      </a:r>
                    </a:p>
                  </a:txBody>
                  <a:tcPr marL="6279" marR="6279" marT="62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3.3%</a:t>
                      </a:r>
                    </a:p>
                  </a:txBody>
                  <a:tcPr marL="6279" marR="6279" marT="6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3.3%</a:t>
                      </a:r>
                    </a:p>
                  </a:txBody>
                  <a:tcPr marL="6279" marR="6279" marT="62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3040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 Overall (Test vs Ref)</a:t>
                      </a:r>
                    </a:p>
                  </a:txBody>
                  <a:tcPr marL="6279" marR="6279" marT="62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1.1%</a:t>
                      </a:r>
                    </a:p>
                  </a:txBody>
                  <a:tcPr marL="6279" marR="6279" marT="62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0.9%</a:t>
                      </a:r>
                    </a:p>
                  </a:txBody>
                  <a:tcPr marL="6279" marR="6279" marT="6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0.8%</a:t>
                      </a:r>
                    </a:p>
                  </a:txBody>
                  <a:tcPr marL="6279" marR="6279" marT="62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1.8%</a:t>
                      </a:r>
                    </a:p>
                  </a:txBody>
                  <a:tcPr marL="6279" marR="6279" marT="62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1.9%</a:t>
                      </a:r>
                    </a:p>
                  </a:txBody>
                  <a:tcPr marL="6279" marR="6279" marT="6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1.8%</a:t>
                      </a:r>
                    </a:p>
                  </a:txBody>
                  <a:tcPr marL="6279" marR="6279" marT="62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0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LD-B Overall (Test vs Ref)</a:t>
                      </a:r>
                    </a:p>
                  </a:txBody>
                  <a:tcPr marL="6279" marR="6279" marT="62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0.6%</a:t>
                      </a:r>
                    </a:p>
                  </a:txBody>
                  <a:tcPr marL="6279" marR="6279" marT="62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0.5%</a:t>
                      </a:r>
                    </a:p>
                  </a:txBody>
                  <a:tcPr marL="6279" marR="6279" marT="6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0.5%</a:t>
                      </a:r>
                    </a:p>
                  </a:txBody>
                  <a:tcPr marL="6279" marR="6279" marT="62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1.4%</a:t>
                      </a:r>
                    </a:p>
                  </a:txBody>
                  <a:tcPr marL="6279" marR="6279" marT="62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1.4%</a:t>
                      </a:r>
                    </a:p>
                  </a:txBody>
                  <a:tcPr marL="6279" marR="6279" marT="6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1.4%</a:t>
                      </a:r>
                    </a:p>
                  </a:txBody>
                  <a:tcPr marL="6279" marR="6279" marT="62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611188" y="4868863"/>
          <a:ext cx="7777161" cy="1144588"/>
        </p:xfrm>
        <a:graphic>
          <a:graphicData uri="http://schemas.openxmlformats.org/drawingml/2006/table">
            <a:tbl>
              <a:tblPr/>
              <a:tblGrid>
                <a:gridCol w="2848371"/>
                <a:gridCol w="821465"/>
                <a:gridCol w="821465"/>
                <a:gridCol w="821465"/>
                <a:gridCol w="821465"/>
                <a:gridCol w="821465"/>
                <a:gridCol w="821465"/>
              </a:tblGrid>
              <a:tr h="286147"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280" marR="6280" marT="62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HEVC 2x</a:t>
                      </a:r>
                    </a:p>
                  </a:txBody>
                  <a:tcPr marL="6280" marR="6280" marT="62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HEVC 1.5x</a:t>
                      </a:r>
                    </a:p>
                  </a:txBody>
                  <a:tcPr marL="6280" marR="6280" marT="62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61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AI Overall (Test vs Ref)</a:t>
                      </a:r>
                    </a:p>
                  </a:txBody>
                  <a:tcPr marL="6280" marR="6280" marT="62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2.2%</a:t>
                      </a:r>
                    </a:p>
                  </a:txBody>
                  <a:tcPr marL="6280" marR="6280" marT="62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2.9%</a:t>
                      </a:r>
                    </a:p>
                  </a:txBody>
                  <a:tcPr marL="6280" marR="6280" marT="62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2.9%</a:t>
                      </a:r>
                    </a:p>
                  </a:txBody>
                  <a:tcPr marL="6280" marR="6280" marT="62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3.1%</a:t>
                      </a:r>
                    </a:p>
                  </a:txBody>
                  <a:tcPr marL="6280" marR="6280" marT="62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4.3%</a:t>
                      </a:r>
                    </a:p>
                  </a:txBody>
                  <a:tcPr marL="6280" marR="6280" marT="62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4.3%</a:t>
                      </a:r>
                    </a:p>
                  </a:txBody>
                  <a:tcPr marL="6280" marR="6280" marT="62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2861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 Overall (Test vs Ref)</a:t>
                      </a:r>
                    </a:p>
                  </a:txBody>
                  <a:tcPr marL="6280" marR="6280" marT="62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1.4%</a:t>
                      </a:r>
                    </a:p>
                  </a:txBody>
                  <a:tcPr marL="6280" marR="6280" marT="62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1.2%</a:t>
                      </a:r>
                    </a:p>
                  </a:txBody>
                  <a:tcPr marL="6280" marR="6280" marT="62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1.1%</a:t>
                      </a:r>
                    </a:p>
                  </a:txBody>
                  <a:tcPr marL="6280" marR="6280" marT="62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2.3%</a:t>
                      </a:r>
                    </a:p>
                  </a:txBody>
                  <a:tcPr marL="6280" marR="6280" marT="62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2.5%</a:t>
                      </a:r>
                    </a:p>
                  </a:txBody>
                  <a:tcPr marL="6280" marR="6280" marT="62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2.2%</a:t>
                      </a:r>
                    </a:p>
                  </a:txBody>
                  <a:tcPr marL="6280" marR="6280" marT="62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1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LD-B Overall (Test vs Ref)</a:t>
                      </a:r>
                    </a:p>
                  </a:txBody>
                  <a:tcPr marL="6280" marR="6280" marT="62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0.8%</a:t>
                      </a:r>
                    </a:p>
                  </a:txBody>
                  <a:tcPr marL="6280" marR="6280" marT="62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0.6%</a:t>
                      </a:r>
                    </a:p>
                  </a:txBody>
                  <a:tcPr marL="6280" marR="6280" marT="62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0.7%</a:t>
                      </a:r>
                    </a:p>
                  </a:txBody>
                  <a:tcPr marL="6280" marR="6280" marT="62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1.8%</a:t>
                      </a:r>
                    </a:p>
                  </a:txBody>
                  <a:tcPr marL="6280" marR="6280" marT="62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1.8%</a:t>
                      </a:r>
                    </a:p>
                  </a:txBody>
                  <a:tcPr marL="6280" marR="6280" marT="62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1.7%</a:t>
                      </a:r>
                    </a:p>
                  </a:txBody>
                  <a:tcPr marL="6280" marR="6280" marT="62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Content Placeholder 1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38"/>
          </a:xfrm>
        </p:spPr>
        <p:txBody>
          <a:bodyPr/>
          <a:lstStyle/>
          <a:p>
            <a:pPr marL="0" indent="0"/>
            <a:r>
              <a:rPr lang="de-DE" altLang="en-US" sz="2400" dirty="0" smtClean="0">
                <a:latin typeface="Arial" charset="0"/>
                <a:cs typeface="Arial" charset="0"/>
              </a:rPr>
              <a:t>Tile Based Resampling:</a:t>
            </a:r>
          </a:p>
          <a:p>
            <a:pPr marL="342900" indent="-342900">
              <a:buFont typeface="Wingdings" panose="05000000000000000000" pitchFamily="2" charset="2"/>
              <a:buChar char="§"/>
              <a:tabLst>
                <a:tab pos="263525" algn="l"/>
              </a:tabLst>
            </a:pPr>
            <a:r>
              <a:rPr lang="de-DE" altLang="en-US" sz="2400" b="0" dirty="0" smtClean="0">
                <a:latin typeface="Arial" charset="0"/>
                <a:cs typeface="Arial" charset="0"/>
              </a:rPr>
              <a:t>Obey tile structure of current layer for reference resampling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altLang="en-US" sz="2400" b="0" dirty="0" smtClean="0">
                <a:latin typeface="Arial" charset="0"/>
                <a:cs typeface="Arial" charset="0"/>
              </a:rPr>
              <a:t>Superior coding performance wrt ILCTS</a:t>
            </a:r>
          </a:p>
          <a:p>
            <a:pPr marL="0" indent="0">
              <a:buFont typeface="Wingdings" pitchFamily="2" charset="2"/>
              <a:buChar char="§"/>
            </a:pPr>
            <a:endParaRPr lang="de-DE" altLang="en-US" b="0" dirty="0" smtClean="0">
              <a:latin typeface="Arial" charset="0"/>
              <a:cs typeface="Arial" charset="0"/>
            </a:endParaRPr>
          </a:p>
          <a:p>
            <a:pPr marL="0" indent="0"/>
            <a:r>
              <a:rPr lang="de-DE" altLang="en-US" sz="2400" b="0" dirty="0" smtClean="0">
                <a:latin typeface="Arial" charset="0"/>
                <a:cs typeface="Arial" charset="0"/>
              </a:rPr>
              <a:t>2x2 tile structure</a:t>
            </a:r>
          </a:p>
          <a:p>
            <a:pPr marL="0" indent="0"/>
            <a:endParaRPr lang="de-DE" altLang="en-US" sz="2400" b="0" dirty="0" smtClean="0">
              <a:latin typeface="Arial" charset="0"/>
              <a:cs typeface="Arial" charset="0"/>
            </a:endParaRPr>
          </a:p>
          <a:p>
            <a:pPr marL="0" indent="0"/>
            <a:endParaRPr lang="de-DE" altLang="en-US" sz="1600" b="0" dirty="0" smtClean="0">
              <a:latin typeface="Arial" charset="0"/>
              <a:cs typeface="Arial" charset="0"/>
            </a:endParaRPr>
          </a:p>
          <a:p>
            <a:pPr marL="0" indent="0"/>
            <a:endParaRPr lang="de-DE" altLang="en-US" b="0" dirty="0" smtClean="0">
              <a:latin typeface="Arial" charset="0"/>
              <a:cs typeface="Arial" charset="0"/>
            </a:endParaRPr>
          </a:p>
          <a:p>
            <a:pPr marL="0" indent="0"/>
            <a:r>
              <a:rPr lang="de-DE" altLang="en-US" sz="2400" b="0" dirty="0" smtClean="0">
                <a:latin typeface="Arial" charset="0"/>
                <a:cs typeface="Arial" charset="0"/>
              </a:rPr>
              <a:t>3x2 tile structure</a:t>
            </a:r>
          </a:p>
          <a:p>
            <a:pPr marL="0" indent="0"/>
            <a:endParaRPr lang="de-DE" altLang="en-US" sz="2400" b="0" dirty="0" smtClean="0">
              <a:latin typeface="Arial" charset="0"/>
              <a:cs typeface="Arial" charset="0"/>
            </a:endParaRPr>
          </a:p>
          <a:p>
            <a:pPr marL="0" indent="0"/>
            <a:endParaRPr lang="de-DE" altLang="en-US" sz="3600" b="0" dirty="0" smtClean="0">
              <a:latin typeface="Arial" charset="0"/>
              <a:cs typeface="Arial" charset="0"/>
            </a:endParaRPr>
          </a:p>
          <a:p>
            <a:pPr marL="0" indent="0"/>
            <a:endParaRPr lang="de-DE" altLang="en-US" sz="4000" b="0" dirty="0" smtClean="0">
              <a:latin typeface="Arial" charset="0"/>
              <a:cs typeface="Arial" charset="0"/>
            </a:endParaRPr>
          </a:p>
        </p:txBody>
      </p:sp>
      <p:sp>
        <p:nvSpPr>
          <p:cNvPr id="103427" name="Title 2"/>
          <p:cNvSpPr>
            <a:spLocks noGrp="1"/>
          </p:cNvSpPr>
          <p:nvPr>
            <p:ph type="title"/>
          </p:nvPr>
        </p:nvSpPr>
        <p:spPr bwMode="auto">
          <a:xfrm>
            <a:off x="468313" y="358775"/>
            <a:ext cx="5759450" cy="360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compatLnSpc="1">
            <a:prstTxWarp prst="textNoShape">
              <a:avLst/>
            </a:prstTxWarp>
          </a:bodyPr>
          <a:lstStyle/>
          <a:p>
            <a:r>
              <a:rPr altLang="en-US" smtClean="0">
                <a:latin typeface="Arial" charset="0"/>
                <a:cs typeface="Arial" charset="0"/>
              </a:rPr>
              <a:t>Proposal</a:t>
            </a:r>
            <a:endParaRPr lang="en-US" altLang="en-US" smtClean="0">
              <a:latin typeface="Arial" charset="0"/>
              <a:cs typeface="Arial" charset="0"/>
            </a:endParaRPr>
          </a:p>
        </p:txBody>
      </p:sp>
      <p:sp>
        <p:nvSpPr>
          <p:cNvPr id="103428" name="Footer Placeholder 4"/>
          <p:cNvSpPr>
            <a:spLocks noGrp="1"/>
          </p:cNvSpPr>
          <p:nvPr>
            <p:ph type="ftr" sz="quarter" idx="13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600"/>
              </a:spcBef>
              <a:buClr>
                <a:srgbClr val="6D6E71"/>
              </a:buClr>
              <a:buSzPct val="80000"/>
              <a:buFont typeface="Wingdings" pitchFamily="2" charset="2"/>
              <a:defRPr sz="2000" b="1">
                <a:solidFill>
                  <a:srgbClr val="262626"/>
                </a:solidFill>
                <a:latin typeface="Arial" charset="0"/>
                <a:ea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ts val="600"/>
              </a:spcBef>
              <a:buClr>
                <a:srgbClr val="5ABE00"/>
              </a:buClr>
              <a:buSzPct val="80000"/>
              <a:buFont typeface="Wingdings" pitchFamily="2" charset="2"/>
              <a:buChar char=""/>
              <a:defRPr sz="2000">
                <a:solidFill>
                  <a:srgbClr val="262626"/>
                </a:solidFill>
                <a:latin typeface="Arial" charset="0"/>
                <a:ea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ts val="600"/>
              </a:spcBef>
              <a:buClr>
                <a:srgbClr val="5ABE00"/>
              </a:buClr>
              <a:buSzPct val="80000"/>
              <a:buFont typeface="Wingdings" pitchFamily="2" charset="2"/>
              <a:buChar char="n"/>
              <a:defRPr sz="2000">
                <a:solidFill>
                  <a:srgbClr val="262626"/>
                </a:solidFill>
                <a:latin typeface="Arial" charset="0"/>
                <a:ea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ts val="600"/>
              </a:spcBef>
              <a:buClr>
                <a:srgbClr val="5ABE00"/>
              </a:buClr>
              <a:buSzPct val="80000"/>
              <a:buFont typeface="Wingdings" pitchFamily="2" charset="2"/>
              <a:buChar char="n"/>
              <a:defRPr sz="1400">
                <a:solidFill>
                  <a:srgbClr val="262626"/>
                </a:solidFill>
                <a:latin typeface="Arial" charset="0"/>
                <a:ea typeface="Tahoma" pitchFamily="34" charset="0"/>
                <a:cs typeface="Tahoma" pitchFamily="34" charset="0"/>
              </a:defRPr>
            </a:lvl4pPr>
            <a:lvl5pPr marL="2057400" indent="-228600" eaLnBrk="0" hangingPunct="0">
              <a:spcBef>
                <a:spcPts val="600"/>
              </a:spcBef>
              <a:buClr>
                <a:srgbClr val="5ABE00"/>
              </a:buClr>
              <a:buSzPct val="80000"/>
              <a:buFont typeface="Wingdings" pitchFamily="2" charset="2"/>
              <a:buChar char="n"/>
              <a:defRPr sz="1400">
                <a:solidFill>
                  <a:srgbClr val="262626"/>
                </a:solidFill>
                <a:latin typeface="Arial" charset="0"/>
                <a:ea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5ABE00"/>
              </a:buClr>
              <a:buSzPct val="80000"/>
              <a:buFont typeface="Wingdings" pitchFamily="2" charset="2"/>
              <a:buChar char="n"/>
              <a:defRPr sz="1400">
                <a:solidFill>
                  <a:srgbClr val="262626"/>
                </a:solidFill>
                <a:latin typeface="Arial" charset="0"/>
                <a:ea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5ABE00"/>
              </a:buClr>
              <a:buSzPct val="80000"/>
              <a:buFont typeface="Wingdings" pitchFamily="2" charset="2"/>
              <a:buChar char="n"/>
              <a:defRPr sz="1400">
                <a:solidFill>
                  <a:srgbClr val="262626"/>
                </a:solidFill>
                <a:latin typeface="Arial" charset="0"/>
                <a:ea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5ABE00"/>
              </a:buClr>
              <a:buSzPct val="80000"/>
              <a:buFont typeface="Wingdings" pitchFamily="2" charset="2"/>
              <a:buChar char="n"/>
              <a:defRPr sz="1400">
                <a:solidFill>
                  <a:srgbClr val="262626"/>
                </a:solidFill>
                <a:latin typeface="Arial" charset="0"/>
                <a:ea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5ABE00"/>
              </a:buClr>
              <a:buSzPct val="80000"/>
              <a:buFont typeface="Wingdings" pitchFamily="2" charset="2"/>
              <a:buChar char="n"/>
              <a:defRPr sz="1400">
                <a:solidFill>
                  <a:srgbClr val="262626"/>
                </a:solidFill>
                <a:latin typeface="Arial" charset="0"/>
                <a:ea typeface="Tahoma" pitchFamily="34" charset="0"/>
                <a:cs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en-US" sz="1100" b="0" smtClean="0">
                <a:solidFill>
                  <a:schemeClr val="tx1"/>
                </a:solidFill>
                <a:ea typeface="MS PGothic" pitchFamily="34" charset="-128"/>
              </a:rPr>
              <a:t>P0215 – Tile Based Resampling</a:t>
            </a:r>
            <a:endParaRPr lang="de-DE" altLang="en-US" sz="1100" b="0" smtClean="0">
              <a:solidFill>
                <a:schemeClr val="tx1"/>
              </a:solidFill>
              <a:ea typeface="MS PGothic" pitchFamily="34" charset="-128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827088" y="3294063"/>
          <a:ext cx="7766053" cy="1214436"/>
        </p:xfrm>
        <a:graphic>
          <a:graphicData uri="http://schemas.openxmlformats.org/drawingml/2006/table">
            <a:tbl>
              <a:tblPr/>
              <a:tblGrid>
                <a:gridCol w="3357649"/>
                <a:gridCol w="734734"/>
                <a:gridCol w="734734"/>
                <a:gridCol w="734734"/>
                <a:gridCol w="734734"/>
                <a:gridCol w="734734"/>
                <a:gridCol w="734734"/>
              </a:tblGrid>
              <a:tr h="303609"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1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HEVC 2x</a:t>
                      </a:r>
                    </a:p>
                  </a:txBody>
                  <a:tcPr marL="7620" marR="7620" marT="76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HEVC 1.5x</a:t>
                      </a:r>
                    </a:p>
                  </a:txBody>
                  <a:tcPr marL="7620" marR="7620" marT="76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36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AI Overall (Test vs Ref)</a:t>
                      </a:r>
                    </a:p>
                  </a:txBody>
                  <a:tcPr marL="7620" marR="7620" marT="76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620" marR="7620" marT="76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620" marR="7620" marT="76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620" marR="7620" marT="761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620" marR="7620" marT="76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620" marR="7620" marT="76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620" marR="7620" marT="761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6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 Overall (Test vs Ref)</a:t>
                      </a:r>
                    </a:p>
                  </a:txBody>
                  <a:tcPr marL="7620" marR="7620" marT="76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620" marR="7620" marT="76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620" marR="7620" marT="76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620" marR="7620" marT="761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620" marR="7620" marT="76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620" marR="7620" marT="76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620" marR="7620" marT="761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6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LD-B Overall (Test vs Ref)</a:t>
                      </a:r>
                    </a:p>
                  </a:txBody>
                  <a:tcPr marL="7620" marR="7620" marT="76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620" marR="7620" marT="76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620" marR="7620" marT="76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620" marR="7620" marT="761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620" marR="7620" marT="76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620" marR="7620" marT="76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620" marR="7620" marT="761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827088" y="4797425"/>
          <a:ext cx="7777164" cy="1223964"/>
        </p:xfrm>
        <a:graphic>
          <a:graphicData uri="http://schemas.openxmlformats.org/drawingml/2006/table">
            <a:tbl>
              <a:tblPr/>
              <a:tblGrid>
                <a:gridCol w="3370104"/>
                <a:gridCol w="920017"/>
                <a:gridCol w="697409"/>
                <a:gridCol w="542898"/>
                <a:gridCol w="851918"/>
                <a:gridCol w="697409"/>
                <a:gridCol w="697409"/>
              </a:tblGrid>
              <a:tr h="305991"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1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HEVC 2x</a:t>
                      </a:r>
                    </a:p>
                  </a:txBody>
                  <a:tcPr marL="7620" marR="7620" marT="76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HEVC 1.5x</a:t>
                      </a:r>
                    </a:p>
                  </a:txBody>
                  <a:tcPr marL="7620" marR="7620" marT="76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59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AI Overall (Test vs Ref)</a:t>
                      </a:r>
                    </a:p>
                  </a:txBody>
                  <a:tcPr marL="7620" marR="7620" marT="76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620" marR="7620" marT="76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620" marR="7620" marT="761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620" marR="7620" marT="761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620" marR="7620" marT="76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620" marR="7620" marT="761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7620" marR="7620" marT="761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9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 Overall (Test vs Ref)</a:t>
                      </a:r>
                    </a:p>
                  </a:txBody>
                  <a:tcPr marL="7620" marR="7620" marT="76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620" marR="7620" marT="76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620" marR="7620" marT="761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620" marR="7620" marT="761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620" marR="7620" marT="76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620" marR="7620" marT="761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620" marR="7620" marT="761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9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LD-B Overall (Test vs Ref)</a:t>
                      </a:r>
                    </a:p>
                  </a:txBody>
                  <a:tcPr marL="7620" marR="7620" marT="76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620" marR="7620" marT="76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620" marR="7620" marT="761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620" marR="7620" marT="761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620" marR="7620" marT="76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620" marR="7620" marT="761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620" marR="7620" marT="761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Content Placeholder 1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38"/>
          </a:xfrm>
        </p:spPr>
        <p:txBody>
          <a:bodyPr/>
          <a:lstStyle/>
          <a:p>
            <a:pPr marL="0" indent="0"/>
            <a:r>
              <a:rPr lang="de-DE" altLang="en-US" sz="2400" dirty="0" smtClean="0">
                <a:latin typeface="Arial" charset="0"/>
                <a:cs typeface="Arial" charset="0"/>
              </a:rPr>
              <a:t>Tile Based Resampling</a:t>
            </a:r>
            <a:r>
              <a:rPr lang="de-DE" altLang="en-US" sz="2400" dirty="0" smtClean="0">
                <a:latin typeface="Arial" charset="0"/>
                <a:cs typeface="Arial" charset="0"/>
              </a:rPr>
              <a:t>:</a:t>
            </a:r>
            <a:endParaRPr lang="de-DE" altLang="en-US" sz="2400" b="0" dirty="0" smtClean="0">
              <a:latin typeface="Arial" charset="0"/>
              <a:cs typeface="Arial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altLang="en-US" sz="2400" b="0" dirty="0" smtClean="0">
                <a:latin typeface="Arial" charset="0"/>
                <a:cs typeface="Arial" charset="0"/>
              </a:rPr>
              <a:t>Syntax element in SPS multilayer extension </a:t>
            </a:r>
            <a:r>
              <a:rPr lang="de-DE" altLang="en-US" sz="2400" b="0" dirty="0" smtClean="0">
                <a:latin typeface="Arial" charset="0"/>
                <a:cs typeface="Arial" charset="0"/>
              </a:rPr>
              <a:t>	</a:t>
            </a:r>
            <a:r>
              <a:rPr lang="en-GB" altLang="en-US" sz="2400" dirty="0" err="1" smtClean="0">
                <a:latin typeface="Arial" charset="0"/>
                <a:cs typeface="Arial" charset="0"/>
              </a:rPr>
              <a:t>resampling_across_tiles_enabled_flag</a:t>
            </a:r>
            <a:r>
              <a:rPr lang="en-GB" altLang="en-US" sz="2400" dirty="0" smtClean="0">
                <a:latin typeface="Arial" charset="0"/>
                <a:cs typeface="Arial" charset="0"/>
              </a:rPr>
              <a:t> </a:t>
            </a:r>
            <a:endParaRPr lang="en-GB" altLang="en-US" sz="2400" dirty="0" smtClean="0">
              <a:latin typeface="Arial" charset="0"/>
              <a:cs typeface="Arial" charset="0"/>
            </a:endParaRPr>
          </a:p>
          <a:p>
            <a:pPr marL="0" indent="0">
              <a:buFont typeface="Wingdings" pitchFamily="2" charset="2"/>
              <a:buChar char="§"/>
            </a:pPr>
            <a:endParaRPr lang="en-GB" altLang="en-US" sz="2400" b="0" dirty="0" smtClean="0">
              <a:latin typeface="Arial" charset="0"/>
              <a:cs typeface="Arial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altLang="en-US" sz="2400" b="0" dirty="0" smtClean="0">
                <a:latin typeface="Arial" charset="0"/>
                <a:cs typeface="Arial" charset="0"/>
              </a:rPr>
              <a:t>Modifications to H.8.1.4.1.X </a:t>
            </a:r>
          </a:p>
          <a:p>
            <a:pPr marL="0" indent="0"/>
            <a:r>
              <a:rPr lang="en-GB" altLang="en-US" sz="2400" b="0" dirty="0" smtClean="0">
                <a:latin typeface="Arial" charset="0"/>
                <a:cs typeface="Arial" charset="0"/>
              </a:rPr>
              <a:t>	</a:t>
            </a:r>
            <a:r>
              <a:rPr lang="en-GB" altLang="en-US" sz="2400" dirty="0" err="1" smtClean="0">
                <a:latin typeface="Arial" charset="0"/>
                <a:cs typeface="Arial" charset="0"/>
              </a:rPr>
              <a:t>Luma|Chroma</a:t>
            </a:r>
            <a:r>
              <a:rPr lang="en-GB" altLang="en-US" sz="2400" dirty="0" smtClean="0">
                <a:latin typeface="Arial" charset="0"/>
                <a:cs typeface="Arial" charset="0"/>
              </a:rPr>
              <a:t> sample interpolation process</a:t>
            </a:r>
          </a:p>
          <a:p>
            <a:pPr marL="0" indent="0">
              <a:buFont typeface="Wingdings" pitchFamily="2" charset="2"/>
              <a:buChar char="§"/>
            </a:pPr>
            <a:endParaRPr lang="en-GB" altLang="en-US" sz="2400" dirty="0" smtClean="0">
              <a:latin typeface="Arial" charset="0"/>
              <a:cs typeface="Arial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altLang="en-US" sz="2400" b="0" dirty="0" smtClean="0">
                <a:latin typeface="Arial" charset="0"/>
                <a:cs typeface="Arial" charset="0"/>
              </a:rPr>
              <a:t>Introduce derivation process for boundary sample </a:t>
            </a:r>
            <a:r>
              <a:rPr lang="en-GB" altLang="en-US" sz="2400" b="0" dirty="0" smtClean="0">
                <a:latin typeface="Arial" charset="0"/>
                <a:cs typeface="Arial" charset="0"/>
              </a:rPr>
              <a:t>positions</a:t>
            </a:r>
            <a:endParaRPr lang="de-DE" altLang="en-US" sz="2400" dirty="0" smtClean="0">
              <a:latin typeface="Arial" charset="0"/>
              <a:cs typeface="Arial" charset="0"/>
            </a:endParaRPr>
          </a:p>
          <a:p>
            <a:pPr marL="0" indent="0">
              <a:buFont typeface="Wingdings" pitchFamily="2" charset="2"/>
              <a:buChar char="§"/>
            </a:pPr>
            <a:endParaRPr lang="de-DE" altLang="en-US" sz="2400" b="0" dirty="0">
              <a:latin typeface="Arial" charset="0"/>
              <a:cs typeface="Arial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altLang="en-US" sz="2400" b="0" dirty="0" smtClean="0">
                <a:latin typeface="Arial" charset="0"/>
                <a:cs typeface="Arial" charset="0"/>
              </a:rPr>
              <a:t>Specification </a:t>
            </a:r>
            <a:r>
              <a:rPr lang="de-DE" altLang="en-US" sz="2400" b="0" dirty="0">
                <a:latin typeface="Arial" charset="0"/>
                <a:cs typeface="Arial" charset="0"/>
              </a:rPr>
              <a:t>text available</a:t>
            </a:r>
          </a:p>
          <a:p>
            <a:pPr marL="0" indent="0">
              <a:buFont typeface="Wingdings" pitchFamily="2" charset="2"/>
              <a:buChar char="§"/>
            </a:pPr>
            <a:endParaRPr lang="de-DE" altLang="en-US" sz="2400" b="0" dirty="0" smtClean="0">
              <a:latin typeface="Arial" charset="0"/>
              <a:cs typeface="Arial" charset="0"/>
            </a:endParaRPr>
          </a:p>
        </p:txBody>
      </p:sp>
      <p:sp>
        <p:nvSpPr>
          <p:cNvPr id="104451" name="Title 2"/>
          <p:cNvSpPr>
            <a:spLocks noGrp="1"/>
          </p:cNvSpPr>
          <p:nvPr>
            <p:ph type="title"/>
          </p:nvPr>
        </p:nvSpPr>
        <p:spPr bwMode="auto">
          <a:xfrm>
            <a:off x="468313" y="358775"/>
            <a:ext cx="5759450" cy="360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compatLnSpc="1">
            <a:prstTxWarp prst="textNoShape">
              <a:avLst/>
            </a:prstTxWarp>
          </a:bodyPr>
          <a:lstStyle/>
          <a:p>
            <a:r>
              <a:rPr altLang="en-US" smtClean="0">
                <a:latin typeface="Arial" charset="0"/>
                <a:cs typeface="Arial" charset="0"/>
              </a:rPr>
              <a:t>Proposal</a:t>
            </a:r>
            <a:endParaRPr lang="en-US" altLang="en-US" smtClean="0">
              <a:latin typeface="Arial" charset="0"/>
              <a:cs typeface="Arial" charset="0"/>
            </a:endParaRPr>
          </a:p>
        </p:txBody>
      </p:sp>
      <p:sp>
        <p:nvSpPr>
          <p:cNvPr id="104452" name="Footer Placeholder 4"/>
          <p:cNvSpPr>
            <a:spLocks noGrp="1"/>
          </p:cNvSpPr>
          <p:nvPr>
            <p:ph type="ftr" sz="quarter" idx="13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600"/>
              </a:spcBef>
              <a:buClr>
                <a:srgbClr val="6D6E71"/>
              </a:buClr>
              <a:buSzPct val="80000"/>
              <a:buFont typeface="Wingdings" pitchFamily="2" charset="2"/>
              <a:defRPr sz="2000" b="1">
                <a:solidFill>
                  <a:srgbClr val="262626"/>
                </a:solidFill>
                <a:latin typeface="Arial" charset="0"/>
                <a:ea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ts val="600"/>
              </a:spcBef>
              <a:buClr>
                <a:srgbClr val="5ABE00"/>
              </a:buClr>
              <a:buSzPct val="80000"/>
              <a:buFont typeface="Wingdings" pitchFamily="2" charset="2"/>
              <a:buChar char=""/>
              <a:defRPr sz="2000">
                <a:solidFill>
                  <a:srgbClr val="262626"/>
                </a:solidFill>
                <a:latin typeface="Arial" charset="0"/>
                <a:ea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ts val="600"/>
              </a:spcBef>
              <a:buClr>
                <a:srgbClr val="5ABE00"/>
              </a:buClr>
              <a:buSzPct val="80000"/>
              <a:buFont typeface="Wingdings" pitchFamily="2" charset="2"/>
              <a:buChar char="n"/>
              <a:defRPr sz="2000">
                <a:solidFill>
                  <a:srgbClr val="262626"/>
                </a:solidFill>
                <a:latin typeface="Arial" charset="0"/>
                <a:ea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ts val="600"/>
              </a:spcBef>
              <a:buClr>
                <a:srgbClr val="5ABE00"/>
              </a:buClr>
              <a:buSzPct val="80000"/>
              <a:buFont typeface="Wingdings" pitchFamily="2" charset="2"/>
              <a:buChar char="n"/>
              <a:defRPr sz="1400">
                <a:solidFill>
                  <a:srgbClr val="262626"/>
                </a:solidFill>
                <a:latin typeface="Arial" charset="0"/>
                <a:ea typeface="Tahoma" pitchFamily="34" charset="0"/>
                <a:cs typeface="Tahoma" pitchFamily="34" charset="0"/>
              </a:defRPr>
            </a:lvl4pPr>
            <a:lvl5pPr marL="2057400" indent="-228600" eaLnBrk="0" hangingPunct="0">
              <a:spcBef>
                <a:spcPts val="600"/>
              </a:spcBef>
              <a:buClr>
                <a:srgbClr val="5ABE00"/>
              </a:buClr>
              <a:buSzPct val="80000"/>
              <a:buFont typeface="Wingdings" pitchFamily="2" charset="2"/>
              <a:buChar char="n"/>
              <a:defRPr sz="1400">
                <a:solidFill>
                  <a:srgbClr val="262626"/>
                </a:solidFill>
                <a:latin typeface="Arial" charset="0"/>
                <a:ea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5ABE00"/>
              </a:buClr>
              <a:buSzPct val="80000"/>
              <a:buFont typeface="Wingdings" pitchFamily="2" charset="2"/>
              <a:buChar char="n"/>
              <a:defRPr sz="1400">
                <a:solidFill>
                  <a:srgbClr val="262626"/>
                </a:solidFill>
                <a:latin typeface="Arial" charset="0"/>
                <a:ea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5ABE00"/>
              </a:buClr>
              <a:buSzPct val="80000"/>
              <a:buFont typeface="Wingdings" pitchFamily="2" charset="2"/>
              <a:buChar char="n"/>
              <a:defRPr sz="1400">
                <a:solidFill>
                  <a:srgbClr val="262626"/>
                </a:solidFill>
                <a:latin typeface="Arial" charset="0"/>
                <a:ea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5ABE00"/>
              </a:buClr>
              <a:buSzPct val="80000"/>
              <a:buFont typeface="Wingdings" pitchFamily="2" charset="2"/>
              <a:buChar char="n"/>
              <a:defRPr sz="1400">
                <a:solidFill>
                  <a:srgbClr val="262626"/>
                </a:solidFill>
                <a:latin typeface="Arial" charset="0"/>
                <a:ea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5ABE00"/>
              </a:buClr>
              <a:buSzPct val="80000"/>
              <a:buFont typeface="Wingdings" pitchFamily="2" charset="2"/>
              <a:buChar char="n"/>
              <a:defRPr sz="1400">
                <a:solidFill>
                  <a:srgbClr val="262626"/>
                </a:solidFill>
                <a:latin typeface="Arial" charset="0"/>
                <a:ea typeface="Tahoma" pitchFamily="34" charset="0"/>
                <a:cs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en-US" sz="1100" b="0" smtClean="0">
                <a:solidFill>
                  <a:schemeClr val="tx1"/>
                </a:solidFill>
                <a:ea typeface="MS PGothic" pitchFamily="34" charset="-128"/>
              </a:rPr>
              <a:t>P0215 – Tile Based Resampling</a:t>
            </a:r>
            <a:endParaRPr lang="de-DE" altLang="en-US" sz="1100" b="0" smtClean="0">
              <a:solidFill>
                <a:schemeClr val="tx1"/>
              </a:solidFill>
              <a:ea typeface="MS PGothic" pitchFamily="34" charset="-128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Content Placeholder 1"/>
          <p:cNvSpPr>
            <a:spLocks noGrp="1"/>
          </p:cNvSpPr>
          <p:nvPr>
            <p:ph sz="quarter" idx="10"/>
          </p:nvPr>
        </p:nvSpPr>
        <p:spPr>
          <a:xfrm>
            <a:off x="468313" y="1268413"/>
            <a:ext cx="8496300" cy="5256212"/>
          </a:xfrm>
        </p:spPr>
        <p:txBody>
          <a:bodyPr/>
          <a:lstStyle/>
          <a:p>
            <a:pPr marL="342900" indent="-342900">
              <a:buFont typeface="Wingdings" pitchFamily="2" charset="2"/>
              <a:buChar char="§"/>
              <a:defRPr/>
            </a:pPr>
            <a:r>
              <a:rPr lang="de-DE" altLang="en-US" sz="2400" b="0" dirty="0" smtClean="0">
                <a:latin typeface="Arial" charset="0"/>
                <a:cs typeface="Arial" charset="0"/>
              </a:rPr>
              <a:t>SHVC tile- and layer-parallelization</a:t>
            </a:r>
          </a:p>
          <a:p>
            <a:pPr marL="342900" indent="-342900">
              <a:buFont typeface="Wingdings" pitchFamily="2" charset="2"/>
              <a:buChar char="§"/>
              <a:defRPr/>
            </a:pPr>
            <a:r>
              <a:rPr lang="de-DE" altLang="en-US" sz="2400" b="0" dirty="0" smtClean="0">
                <a:latin typeface="Arial" charset="0"/>
                <a:cs typeface="Arial" charset="0"/>
              </a:rPr>
              <a:t>ILCTS scheme impacts coding performance significantly</a:t>
            </a:r>
          </a:p>
          <a:p>
            <a:pPr marL="342900" indent="-342900">
              <a:buFont typeface="Wingdings" pitchFamily="2" charset="2"/>
              <a:buChar char="§"/>
              <a:defRPr/>
            </a:pPr>
            <a:endParaRPr lang="de-DE" altLang="en-US" sz="2400" b="0" dirty="0" smtClean="0">
              <a:latin typeface="Arial" charset="0"/>
              <a:cs typeface="Arial" charset="0"/>
            </a:endParaRPr>
          </a:p>
          <a:p>
            <a:pPr marL="0" indent="0">
              <a:defRPr/>
            </a:pPr>
            <a:r>
              <a:rPr lang="de-DE" altLang="en-US" sz="2400" dirty="0" smtClean="0">
                <a:latin typeface="Arial" charset="0"/>
                <a:cs typeface="Arial" charset="0"/>
              </a:rPr>
              <a:t>Proposal: Tile Based Resampling</a:t>
            </a:r>
          </a:p>
          <a:p>
            <a:pPr marL="342900" indent="-342900">
              <a:buFont typeface="Wingdings" pitchFamily="2" charset="2"/>
              <a:buChar char="§"/>
              <a:defRPr/>
            </a:pPr>
            <a:r>
              <a:rPr lang="de-DE" altLang="en-US" sz="2400" b="0" dirty="0" smtClean="0">
                <a:latin typeface="Arial" charset="0"/>
                <a:cs typeface="Arial" charset="0"/>
              </a:rPr>
              <a:t>Specification text, software and results available</a:t>
            </a:r>
            <a:endParaRPr lang="en-US" altLang="en-US" sz="2400" dirty="0" smtClean="0">
              <a:latin typeface="Arial" charset="0"/>
              <a:cs typeface="Arial" charset="0"/>
            </a:endParaRPr>
          </a:p>
          <a:p>
            <a:pPr marL="342900" indent="-342900">
              <a:buFont typeface="Wingdings" pitchFamily="2" charset="2"/>
              <a:buChar char="§"/>
              <a:defRPr/>
            </a:pPr>
            <a:r>
              <a:rPr lang="de-DE" altLang="en-US" sz="2400" b="0" dirty="0" smtClean="0">
                <a:latin typeface="Arial" charset="0"/>
                <a:cs typeface="Arial" charset="0"/>
              </a:rPr>
              <a:t>Superior coding performace wrt ILCTS scheme</a:t>
            </a:r>
          </a:p>
          <a:p>
            <a:pPr marL="0" indent="0">
              <a:defRPr/>
            </a:pPr>
            <a:endParaRPr lang="de-DE" altLang="en-US" sz="2400" b="0" dirty="0" smtClean="0">
              <a:latin typeface="Arial" charset="0"/>
              <a:cs typeface="Arial" charset="0"/>
            </a:endParaRPr>
          </a:p>
          <a:p>
            <a:pPr marL="0" indent="0">
              <a:defRPr/>
            </a:pPr>
            <a:r>
              <a:rPr lang="de-DE" altLang="en-US" sz="2400" b="0" dirty="0" smtClean="0">
                <a:latin typeface="Arial" charset="0"/>
                <a:cs typeface="Arial" charset="0"/>
              </a:rPr>
              <a:t>TBR vs ILCTS for 3x2 tile structure</a:t>
            </a:r>
            <a:endParaRPr lang="en-US" altLang="en-US" sz="2400" dirty="0" smtClean="0">
              <a:latin typeface="Arial" charset="0"/>
              <a:cs typeface="Arial" charset="0"/>
            </a:endParaRPr>
          </a:p>
        </p:txBody>
      </p:sp>
      <p:sp>
        <p:nvSpPr>
          <p:cNvPr id="105475" name="Title 2"/>
          <p:cNvSpPr>
            <a:spLocks noGrp="1"/>
          </p:cNvSpPr>
          <p:nvPr>
            <p:ph type="title"/>
          </p:nvPr>
        </p:nvSpPr>
        <p:spPr bwMode="auto">
          <a:xfrm>
            <a:off x="468313" y="358775"/>
            <a:ext cx="5759450" cy="360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compatLnSpc="1">
            <a:prstTxWarp prst="textNoShape">
              <a:avLst/>
            </a:prstTxWarp>
          </a:bodyPr>
          <a:lstStyle/>
          <a:p>
            <a:r>
              <a:rPr lang="en-CA" altLang="en-US" smtClean="0">
                <a:latin typeface="Arial" charset="0"/>
                <a:cs typeface="Arial" charset="0"/>
              </a:rPr>
              <a:t>Summary</a:t>
            </a:r>
          </a:p>
        </p:txBody>
      </p:sp>
      <p:sp>
        <p:nvSpPr>
          <p:cNvPr id="105476" name="Footer Placeholder 4"/>
          <p:cNvSpPr>
            <a:spLocks noGrp="1"/>
          </p:cNvSpPr>
          <p:nvPr>
            <p:ph type="ftr" sz="quarter" idx="13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600"/>
              </a:spcBef>
              <a:buClr>
                <a:srgbClr val="6D6E71"/>
              </a:buClr>
              <a:buSzPct val="80000"/>
              <a:buFont typeface="Wingdings" pitchFamily="2" charset="2"/>
              <a:defRPr sz="2000" b="1">
                <a:solidFill>
                  <a:srgbClr val="262626"/>
                </a:solidFill>
                <a:latin typeface="Arial" charset="0"/>
                <a:ea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ts val="600"/>
              </a:spcBef>
              <a:buClr>
                <a:srgbClr val="5ABE00"/>
              </a:buClr>
              <a:buSzPct val="80000"/>
              <a:buFont typeface="Wingdings" pitchFamily="2" charset="2"/>
              <a:buChar char=""/>
              <a:defRPr sz="2000">
                <a:solidFill>
                  <a:srgbClr val="262626"/>
                </a:solidFill>
                <a:latin typeface="Arial" charset="0"/>
                <a:ea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ts val="600"/>
              </a:spcBef>
              <a:buClr>
                <a:srgbClr val="5ABE00"/>
              </a:buClr>
              <a:buSzPct val="80000"/>
              <a:buFont typeface="Wingdings" pitchFamily="2" charset="2"/>
              <a:buChar char="n"/>
              <a:defRPr sz="2000">
                <a:solidFill>
                  <a:srgbClr val="262626"/>
                </a:solidFill>
                <a:latin typeface="Arial" charset="0"/>
                <a:ea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ts val="600"/>
              </a:spcBef>
              <a:buClr>
                <a:srgbClr val="5ABE00"/>
              </a:buClr>
              <a:buSzPct val="80000"/>
              <a:buFont typeface="Wingdings" pitchFamily="2" charset="2"/>
              <a:buChar char="n"/>
              <a:defRPr sz="1400">
                <a:solidFill>
                  <a:srgbClr val="262626"/>
                </a:solidFill>
                <a:latin typeface="Arial" charset="0"/>
                <a:ea typeface="Tahoma" pitchFamily="34" charset="0"/>
                <a:cs typeface="Tahoma" pitchFamily="34" charset="0"/>
              </a:defRPr>
            </a:lvl4pPr>
            <a:lvl5pPr marL="2057400" indent="-228600" eaLnBrk="0" hangingPunct="0">
              <a:spcBef>
                <a:spcPts val="600"/>
              </a:spcBef>
              <a:buClr>
                <a:srgbClr val="5ABE00"/>
              </a:buClr>
              <a:buSzPct val="80000"/>
              <a:buFont typeface="Wingdings" pitchFamily="2" charset="2"/>
              <a:buChar char="n"/>
              <a:defRPr sz="1400">
                <a:solidFill>
                  <a:srgbClr val="262626"/>
                </a:solidFill>
                <a:latin typeface="Arial" charset="0"/>
                <a:ea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5ABE00"/>
              </a:buClr>
              <a:buSzPct val="80000"/>
              <a:buFont typeface="Wingdings" pitchFamily="2" charset="2"/>
              <a:buChar char="n"/>
              <a:defRPr sz="1400">
                <a:solidFill>
                  <a:srgbClr val="262626"/>
                </a:solidFill>
                <a:latin typeface="Arial" charset="0"/>
                <a:ea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5ABE00"/>
              </a:buClr>
              <a:buSzPct val="80000"/>
              <a:buFont typeface="Wingdings" pitchFamily="2" charset="2"/>
              <a:buChar char="n"/>
              <a:defRPr sz="1400">
                <a:solidFill>
                  <a:srgbClr val="262626"/>
                </a:solidFill>
                <a:latin typeface="Arial" charset="0"/>
                <a:ea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5ABE00"/>
              </a:buClr>
              <a:buSzPct val="80000"/>
              <a:buFont typeface="Wingdings" pitchFamily="2" charset="2"/>
              <a:buChar char="n"/>
              <a:defRPr sz="1400">
                <a:solidFill>
                  <a:srgbClr val="262626"/>
                </a:solidFill>
                <a:latin typeface="Arial" charset="0"/>
                <a:ea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5ABE00"/>
              </a:buClr>
              <a:buSzPct val="80000"/>
              <a:buFont typeface="Wingdings" pitchFamily="2" charset="2"/>
              <a:buChar char="n"/>
              <a:defRPr sz="1400">
                <a:solidFill>
                  <a:srgbClr val="262626"/>
                </a:solidFill>
                <a:latin typeface="Arial" charset="0"/>
                <a:ea typeface="Tahoma" pitchFamily="34" charset="0"/>
                <a:cs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en-US" sz="1100" b="0" smtClean="0">
                <a:solidFill>
                  <a:schemeClr val="tx1"/>
                </a:solidFill>
                <a:ea typeface="MS PGothic" pitchFamily="34" charset="-128"/>
              </a:rPr>
              <a:t>P0215 – Tile Based Resampling</a:t>
            </a:r>
            <a:endParaRPr lang="de-DE" altLang="en-US" sz="1100" b="0" smtClean="0">
              <a:solidFill>
                <a:schemeClr val="tx1"/>
              </a:solidFill>
              <a:ea typeface="MS PGothic" pitchFamily="34" charset="-128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755650" y="4822825"/>
          <a:ext cx="7689851" cy="1198564"/>
        </p:xfrm>
        <a:graphic>
          <a:graphicData uri="http://schemas.openxmlformats.org/drawingml/2006/table">
            <a:tbl>
              <a:tblPr/>
              <a:tblGrid>
                <a:gridCol w="3395507"/>
                <a:gridCol w="715724"/>
                <a:gridCol w="715724"/>
                <a:gridCol w="715724"/>
                <a:gridCol w="715724"/>
                <a:gridCol w="715724"/>
                <a:gridCol w="715724"/>
              </a:tblGrid>
              <a:tr h="251551"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19" marR="7619" marT="76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HEVC 2x</a:t>
                      </a:r>
                    </a:p>
                  </a:txBody>
                  <a:tcPr marL="7619" marR="7619" marT="76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HEVC 1.5x</a:t>
                      </a:r>
                    </a:p>
                  </a:txBody>
                  <a:tcPr marL="7619" marR="7619" marT="76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56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AI Overall (Test vs Ref)</a:t>
                      </a:r>
                    </a:p>
                  </a:txBody>
                  <a:tcPr marL="7619" marR="7619" marT="76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-2.0%</a:t>
                      </a:r>
                    </a:p>
                  </a:txBody>
                  <a:tcPr marL="7619" marR="7619" marT="76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-2.7%</a:t>
                      </a:r>
                    </a:p>
                  </a:txBody>
                  <a:tcPr marL="7619" marR="7619" marT="76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-2.7%</a:t>
                      </a:r>
                    </a:p>
                  </a:txBody>
                  <a:tcPr marL="7619" marR="7619" marT="76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-3.0%</a:t>
                      </a:r>
                    </a:p>
                  </a:txBody>
                  <a:tcPr marL="7619" marR="7619" marT="76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-4.0%</a:t>
                      </a:r>
                    </a:p>
                  </a:txBody>
                  <a:tcPr marL="7619" marR="7619" marT="76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-4.0%</a:t>
                      </a:r>
                    </a:p>
                  </a:txBody>
                  <a:tcPr marL="7619" marR="7619" marT="76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3156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 Overall (Test vs Ref)</a:t>
                      </a:r>
                    </a:p>
                  </a:txBody>
                  <a:tcPr marL="7619" marR="7619" marT="76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-1.3%</a:t>
                      </a:r>
                    </a:p>
                  </a:txBody>
                  <a:tcPr marL="7619" marR="7619" marT="76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7619" marR="7619" marT="76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7619" marR="7619" marT="76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-2.2%</a:t>
                      </a:r>
                    </a:p>
                  </a:txBody>
                  <a:tcPr marL="7619" marR="7619" marT="76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-2.3%</a:t>
                      </a:r>
                    </a:p>
                  </a:txBody>
                  <a:tcPr marL="7619" marR="7619" marT="76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-2.1%</a:t>
                      </a:r>
                    </a:p>
                  </a:txBody>
                  <a:tcPr marL="7619" marR="7619" marT="76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6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LD-B Overall (Test vs Ref)</a:t>
                      </a:r>
                    </a:p>
                  </a:txBody>
                  <a:tcPr marL="7619" marR="7619" marT="76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7619" marR="7619" marT="76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7619" marR="7619" marT="76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7619" marR="7619" marT="76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-1.7%</a:t>
                      </a:r>
                    </a:p>
                  </a:txBody>
                  <a:tcPr marL="7619" marR="7619" marT="76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-1.7%</a:t>
                      </a:r>
                    </a:p>
                  </a:txBody>
                  <a:tcPr marL="7619" marR="7619" marT="76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-1.7%</a:t>
                      </a:r>
                    </a:p>
                  </a:txBody>
                  <a:tcPr marL="7619" marR="7619" marT="76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lle Vorlagen Fraunhofer HHI_united_2007">
  <a:themeElements>
    <a:clrScheme name="Fraunhofer HHI Farbschema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808284"/>
      </a:accent1>
      <a:accent2>
        <a:srgbClr val="009879"/>
      </a:accent2>
      <a:accent3>
        <a:srgbClr val="D8400A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2700">
          <a:solidFill>
            <a:schemeClr val="tx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HI Master">
  <a:themeElements>
    <a:clrScheme name="HHI - Wireless Communication and Network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21515"/>
      </a:accent1>
      <a:accent2>
        <a:srgbClr val="00BCE1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HI Master">
  <a:themeElements>
    <a:clrScheme name="HHI - Fibre Optical Sensor System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59BE"/>
      </a:accent1>
      <a:accent2>
        <a:srgbClr val="C2D50B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HHI Master">
  <a:themeElements>
    <a:clrScheme name="HHI - High Speed Hardware Architecture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A1A2"/>
      </a:accent1>
      <a:accent2>
        <a:srgbClr val="AD403D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HHI Master">
  <a:themeElements>
    <a:clrScheme name="HHI - Interactive Media - Human Factor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D8CD00"/>
      </a:accent1>
      <a:accent2>
        <a:srgbClr val="4045A0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HHI Master">
  <a:themeElements>
    <a:clrScheme name="HHI - Image processing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5ABE00"/>
      </a:accent1>
      <a:accent2>
        <a:srgbClr val="D8400A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HHI Master">
  <a:themeElements>
    <a:clrScheme name="HHI - Photonic Component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76B3"/>
      </a:accent1>
      <a:accent2>
        <a:srgbClr val="DECF08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HHI Master">
  <a:themeElements>
    <a:clrScheme name="HHI - Photonic Networks and System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B3DF"/>
      </a:accent1>
      <a:accent2>
        <a:srgbClr val="F99D16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Alle Vorlagen Fraunhofer HHI_united_2007</Template>
  <TotalTime>896</TotalTime>
  <Words>517</Words>
  <Application>Microsoft Office PowerPoint</Application>
  <PresentationFormat>On-screen Show (4:3)</PresentationFormat>
  <Paragraphs>185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Alle Vorlagen Fraunhofer HHI_united_2007</vt:lpstr>
      <vt:lpstr>1_HHI Master</vt:lpstr>
      <vt:lpstr>2_HHI Master</vt:lpstr>
      <vt:lpstr>3_HHI Master</vt:lpstr>
      <vt:lpstr>4_HHI Master</vt:lpstr>
      <vt:lpstr>5_HHI Master</vt:lpstr>
      <vt:lpstr>6_HHI Master</vt:lpstr>
      <vt:lpstr>7_HHI Master</vt:lpstr>
      <vt:lpstr>PowerPoint Presentation</vt:lpstr>
      <vt:lpstr>Problem Statement</vt:lpstr>
      <vt:lpstr>ILCTS coding penalty</vt:lpstr>
      <vt:lpstr>ILCTS coding penalty</vt:lpstr>
      <vt:lpstr>Proposal</vt:lpstr>
      <vt:lpstr>Proposal</vt:lpstr>
      <vt:lpstr>Summary</vt:lpstr>
    </vt:vector>
  </TitlesOfParts>
  <Company>united communications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PowerPoint-Template für PPT2007</dc:title>
  <dc:creator>Fraunhofer HHI</dc:creator>
  <cp:lastModifiedBy>skupin_r2</cp:lastModifiedBy>
  <cp:revision>468</cp:revision>
  <dcterms:created xsi:type="dcterms:W3CDTF">2010-10-12T07:03:46Z</dcterms:created>
  <dcterms:modified xsi:type="dcterms:W3CDTF">2014-01-16T20:44:36Z</dcterms:modified>
</cp:coreProperties>
</file>