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87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DA7-7FBB-4B16-886B-AEF43B2B560E}" type="datetimeFigureOut">
              <a:rPr lang="en-US" smtClean="0"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660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DA7-7FBB-4B16-886B-AEF43B2B560E}" type="datetimeFigureOut">
              <a:rPr lang="en-US" smtClean="0"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07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DA7-7FBB-4B16-886B-AEF43B2B560E}" type="datetimeFigureOut">
              <a:rPr lang="en-US" smtClean="0"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878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DA7-7FBB-4B16-886B-AEF43B2B560E}" type="datetimeFigureOut">
              <a:rPr lang="en-US" smtClean="0"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68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DA7-7FBB-4B16-886B-AEF43B2B560E}" type="datetimeFigureOut">
              <a:rPr lang="en-US" smtClean="0"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036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DA7-7FBB-4B16-886B-AEF43B2B560E}" type="datetimeFigureOut">
              <a:rPr lang="en-US" smtClean="0"/>
              <a:t>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211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DA7-7FBB-4B16-886B-AEF43B2B560E}" type="datetimeFigureOut">
              <a:rPr lang="en-US" smtClean="0"/>
              <a:t>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886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DA7-7FBB-4B16-886B-AEF43B2B560E}" type="datetimeFigureOut">
              <a:rPr lang="en-US" smtClean="0"/>
              <a:t>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00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DA7-7FBB-4B16-886B-AEF43B2B560E}" type="datetimeFigureOut">
              <a:rPr lang="en-US" smtClean="0"/>
              <a:t>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789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DA7-7FBB-4B16-886B-AEF43B2B560E}" type="datetimeFigureOut">
              <a:rPr lang="en-US" smtClean="0"/>
              <a:t>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682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DA7-7FBB-4B16-886B-AEF43B2B560E}" type="datetimeFigureOut">
              <a:rPr lang="en-US" smtClean="0"/>
              <a:t>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682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DA7-7FBB-4B16-886B-AEF43B2B560E}" type="datetimeFigureOut">
              <a:rPr lang="en-US" smtClean="0"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039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CA" sz="4400" b="1" dirty="0"/>
              <a:t>Comparison of Compression Performance of HEVC Range Extensions Draft </a:t>
            </a:r>
            <a:r>
              <a:rPr lang="en-CA" sz="4400" b="1" dirty="0" smtClean="0"/>
              <a:t>5 </a:t>
            </a:r>
            <a:r>
              <a:rPr lang="en-CA" sz="4400" b="1" dirty="0"/>
              <a:t>with AVC High 4:4:4 Predictive profile</a:t>
            </a:r>
            <a:endParaRPr lang="en-US" sz="44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Bin Li, Jizheng Xu, Gary J. Sullivan</a:t>
            </a:r>
          </a:p>
          <a:p>
            <a:r>
              <a:rPr lang="en-US" dirty="0" smtClean="0"/>
              <a:t>Microsoft Corp.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526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between </a:t>
            </a:r>
            <a:r>
              <a:rPr lang="en-US" dirty="0" smtClean="0"/>
              <a:t>HM-12.1+RExt-5.1 </a:t>
            </a:r>
            <a:r>
              <a:rPr lang="en-US" dirty="0" smtClean="0"/>
              <a:t>and JM-18.5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PSNR based measurement</a:t>
            </a:r>
          </a:p>
          <a:p>
            <a:pPr lvl="1"/>
            <a:r>
              <a:rPr lang="en-US" dirty="0" smtClean="0"/>
              <a:t>For YUV Sequences, combined PSNR calculated as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Follow </a:t>
            </a:r>
            <a:r>
              <a:rPr lang="en-US" dirty="0" err="1" smtClean="0"/>
              <a:t>RExt</a:t>
            </a:r>
            <a:r>
              <a:rPr lang="en-US" dirty="0" smtClean="0"/>
              <a:t> test conditions and RCE test conditions</a:t>
            </a:r>
          </a:p>
          <a:p>
            <a:pPr lvl="1"/>
            <a:r>
              <a:rPr lang="en-US" dirty="0" smtClean="0"/>
              <a:t>Use same coding </a:t>
            </a:r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6051105"/>
              </p:ext>
            </p:extLst>
          </p:nvPr>
        </p:nvGraphicFramePr>
        <p:xfrm>
          <a:off x="1335314" y="2677884"/>
          <a:ext cx="5486405" cy="435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公式" r:id="rId3" imgW="2844800" imgH="241300" progId="Equation.3">
                  <p:embed/>
                </p:oleObj>
              </mc:Choice>
              <mc:Fallback>
                <p:oleObj name="公式" r:id="rId3" imgW="2844800" imgH="2413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5314" y="2677884"/>
                        <a:ext cx="5486405" cy="4354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220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JM VS. </a:t>
            </a:r>
            <a:r>
              <a:rPr lang="en-CA" dirty="0" smtClean="0"/>
              <a:t>HM-12.1+RExt-5.1 </a:t>
            </a:r>
            <a:r>
              <a:rPr lang="en-CA" dirty="0"/>
              <a:t>CTC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690689"/>
            <a:ext cx="7886700" cy="3563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7917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JM VS. </a:t>
            </a:r>
            <a:r>
              <a:rPr lang="en-CA" dirty="0" smtClean="0"/>
              <a:t>HM-12.1+RExt-5.1 </a:t>
            </a:r>
            <a:r>
              <a:rPr lang="en-CA" dirty="0"/>
              <a:t>RCE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25" y="1380106"/>
            <a:ext cx="7194550" cy="5242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309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JM (Refine QP) </a:t>
            </a:r>
            <a:r>
              <a:rPr lang="en-CA" sz="3600" dirty="0"/>
              <a:t>VS. </a:t>
            </a:r>
            <a:r>
              <a:rPr lang="en-CA" sz="3600" dirty="0" smtClean="0"/>
              <a:t>HM-12.1+RExt-5.1 </a:t>
            </a:r>
            <a:r>
              <a:rPr lang="en-CA" sz="3600" dirty="0"/>
              <a:t>RCE</a:t>
            </a:r>
            <a:endParaRPr 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953" y="1364242"/>
            <a:ext cx="7238093" cy="5274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3556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800" dirty="0" smtClean="0"/>
              <a:t>Thank you!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052417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79</Words>
  <Application>Microsoft Office PowerPoint</Application>
  <PresentationFormat>全屏显示(4:3)</PresentationFormat>
  <Paragraphs>16</Paragraphs>
  <Slides>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宋体</vt:lpstr>
      <vt:lpstr>Arial</vt:lpstr>
      <vt:lpstr>Calibri</vt:lpstr>
      <vt:lpstr>Calibri Light</vt:lpstr>
      <vt:lpstr>Office 主题</vt:lpstr>
      <vt:lpstr>公式</vt:lpstr>
      <vt:lpstr>Comparison of Compression Performance of HEVC Range Extensions Draft 5 with AVC High 4:4:4 Predictive profile</vt:lpstr>
      <vt:lpstr>Comparison between HM-12.1+RExt-5.1 and JM-18.5</vt:lpstr>
      <vt:lpstr>JM VS. HM-12.1+RExt-5.1 CTC</vt:lpstr>
      <vt:lpstr>JM VS. HM-12.1+RExt-5.1 RCE</vt:lpstr>
      <vt:lpstr>JM (Refine QP) VS. HM-12.1+RExt-5.1 RCE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Comparison of Compression Performance of HEVC Range Extensions Draft 4 with AVC High 4:4:4 Predictive profile</dc:title>
  <dc:creator>Bin Li (MSR Student-Person Consulting)</dc:creator>
  <cp:lastModifiedBy>Bin Li (MSRA)</cp:lastModifiedBy>
  <cp:revision>7</cp:revision>
  <dcterms:created xsi:type="dcterms:W3CDTF">2013-10-21T05:47:32Z</dcterms:created>
  <dcterms:modified xsi:type="dcterms:W3CDTF">2014-01-12T06:41:17Z</dcterms:modified>
</cp:coreProperties>
</file>