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4" r:id="rId9"/>
    <p:sldId id="273" r:id="rId10"/>
    <p:sldId id="267" r:id="rId1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D347"/>
    <a:srgbClr val="CC99FF"/>
    <a:srgbClr val="99CCFF"/>
    <a:srgbClr val="000000"/>
    <a:srgbClr val="FF9900"/>
    <a:srgbClr val="FF5050"/>
    <a:srgbClr val="0080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9685" autoAdjust="0"/>
  </p:normalViewPr>
  <p:slideViewPr>
    <p:cSldViewPr showGuides="1">
      <p:cViewPr>
        <p:scale>
          <a:sx n="100" d="100"/>
          <a:sy n="100" d="100"/>
        </p:scale>
        <p:origin x="-1038" y="12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3894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0408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3292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677CC7-8C57-42D7-8B0D-D217A9D4BAB1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B90F04-45E5-4C05-8BD8-EDF563FB7174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E57FDA-D10C-4A81-8B8E-A1A35196FBAE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15DDA-0421-4E68-BD5F-3EB522786DB6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73AF99-E422-465F-9AE7-72D812B77655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775307-28DC-4EFD-BFDF-C3B313D3AE1B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18B29-2579-44D6-9EAB-7202BB4BCB1E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22E46C-109D-4E6F-809D-828A0F5D9E61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596536-F873-4167-96C7-ACC0B3D307D2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E305A1-B134-46BB-BC1E-5FAD97B7A0ED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A82E64-A9A1-4CB5-9D94-F96AAE9447C7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r>
              <a:rPr lang="en-US" altLang="zh-CN" smtClean="0"/>
              <a:t>JCTVC-P0178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D63CE46F-1798-4EAB-A39C-3524A000F57B}" type="datetime1">
              <a:rPr lang="en-US" smtClean="0"/>
              <a:pPr/>
              <a:t>1/9/2014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8274"/>
            <a:ext cx="7772400" cy="1754326"/>
          </a:xfrm>
        </p:spPr>
        <p:txBody>
          <a:bodyPr/>
          <a:lstStyle/>
          <a:p>
            <a:r>
              <a:rPr lang="en-CA" sz="3600" b="1" dirty="0" smtClean="0">
                <a:effectLst/>
              </a:rPr>
              <a:t>JCTVC-P0178</a:t>
            </a:r>
            <a:br>
              <a:rPr lang="en-CA" sz="3600" b="1" dirty="0" smtClean="0">
                <a:effectLst/>
              </a:rPr>
            </a:br>
            <a:r>
              <a:rPr lang="en-CA" sz="3600" b="1" dirty="0" smtClean="0"/>
              <a:t>Non-RCE3: </a:t>
            </a:r>
            <a:r>
              <a:rPr lang="en-CA" sz="3600" b="1" dirty="0" err="1" smtClean="0"/>
              <a:t>Bv</a:t>
            </a:r>
            <a:r>
              <a:rPr lang="en-CA" sz="3600" b="1" dirty="0" smtClean="0"/>
              <a:t> coding with default predictor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05300"/>
            <a:ext cx="7200900" cy="1752600"/>
          </a:xfrm>
        </p:spPr>
        <p:txBody>
          <a:bodyPr/>
          <a:lstStyle/>
          <a:p>
            <a:r>
              <a:rPr lang="en-US" dirty="0" smtClean="0"/>
              <a:t>Jun Xu, Ali Tabatabai, Ohji Nakagami</a:t>
            </a:r>
          </a:p>
          <a:p>
            <a:r>
              <a:rPr lang="en-US" dirty="0" smtClean="0"/>
              <a:t>SONY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JCTVC-P0178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sz="2800" dirty="0" smtClean="0"/>
              <a:t>Default </a:t>
            </a:r>
            <a:r>
              <a:rPr lang="en-US" sz="2800" dirty="0" err="1" smtClean="0"/>
              <a:t>Bv</a:t>
            </a:r>
            <a:r>
              <a:rPr lang="en-US" sz="2800" dirty="0" smtClean="0"/>
              <a:t> predictor for the first </a:t>
            </a:r>
            <a:r>
              <a:rPr lang="en-US" sz="2800" dirty="0" err="1" smtClean="0"/>
              <a:t>Bv</a:t>
            </a:r>
            <a:r>
              <a:rPr lang="en-US" sz="2800" dirty="0" smtClean="0"/>
              <a:t> is proposed to improve </a:t>
            </a:r>
            <a:r>
              <a:rPr lang="en-US" sz="2800" dirty="0" err="1" smtClean="0"/>
              <a:t>Bv</a:t>
            </a:r>
            <a:r>
              <a:rPr lang="en-US" sz="2800" dirty="0" smtClean="0"/>
              <a:t> coding</a:t>
            </a:r>
          </a:p>
          <a:p>
            <a:endParaRPr lang="en-US" sz="2800" dirty="0"/>
          </a:p>
          <a:p>
            <a:endParaRPr lang="en-US" sz="2400" dirty="0" smtClean="0"/>
          </a:p>
          <a:p>
            <a:pPr marL="571500" indent="-514350"/>
            <a:r>
              <a:rPr lang="en-US" sz="2800" dirty="0" smtClean="0"/>
              <a:t>Simulation results show coding efficiency is improved by -0.1% for CTC.</a:t>
            </a:r>
          </a:p>
          <a:p>
            <a:pPr marL="571500" indent="-514350"/>
            <a:endParaRPr lang="en-US" sz="2800" dirty="0"/>
          </a:p>
          <a:p>
            <a:pPr marL="571500" indent="-514350"/>
            <a:r>
              <a:rPr lang="en-US" sz="2800" dirty="0" smtClean="0"/>
              <a:t>Recommend </a:t>
            </a:r>
            <a:r>
              <a:rPr lang="en-US" sz="2800" smtClean="0"/>
              <a:t>to consider for adoption.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10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JCTVC-P0178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RExt5.1, </a:t>
            </a:r>
            <a:r>
              <a:rPr lang="en-US" sz="2800" dirty="0" err="1" smtClean="0"/>
              <a:t>Bv</a:t>
            </a:r>
            <a:r>
              <a:rPr lang="en-US" sz="2800" dirty="0" smtClean="0"/>
              <a:t> is predicatively coded with previous </a:t>
            </a:r>
            <a:r>
              <a:rPr lang="en-US" sz="2800" dirty="0" err="1" smtClean="0"/>
              <a:t>Bv</a:t>
            </a:r>
            <a:r>
              <a:rPr lang="en-US" sz="2800" dirty="0" smtClean="0"/>
              <a:t>. </a:t>
            </a:r>
          </a:p>
          <a:p>
            <a:pPr lvl="1"/>
            <a:r>
              <a:rPr lang="en-US" sz="2400" dirty="0" smtClean="0"/>
              <a:t>The first </a:t>
            </a:r>
            <a:r>
              <a:rPr lang="en-US" sz="2400" dirty="0" err="1" smtClean="0"/>
              <a:t>Bv</a:t>
            </a:r>
            <a:r>
              <a:rPr lang="en-US" sz="2400" dirty="0" smtClean="0"/>
              <a:t> in a CTU has default predictor (0,0)</a:t>
            </a:r>
          </a:p>
          <a:p>
            <a:pPr lvl="1"/>
            <a:endParaRPr lang="en-US" sz="2400" dirty="0" smtClean="0"/>
          </a:p>
          <a:p>
            <a:r>
              <a:rPr lang="en-US" dirty="0" smtClean="0"/>
              <a:t>Default predictor means that the first </a:t>
            </a:r>
            <a:r>
              <a:rPr lang="en-US" dirty="0" err="1" smtClean="0"/>
              <a:t>Bv</a:t>
            </a:r>
            <a:r>
              <a:rPr lang="en-US" dirty="0" smtClean="0"/>
              <a:t> is coded directly.</a:t>
            </a:r>
          </a:p>
          <a:p>
            <a:endParaRPr lang="en-US" sz="2800" dirty="0" smtClean="0"/>
          </a:p>
          <a:p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JCTVC-P0178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first </a:t>
            </a:r>
            <a:r>
              <a:rPr lang="en-US" dirty="0" err="1" smtClean="0"/>
              <a:t>Bv</a:t>
            </a:r>
            <a:r>
              <a:rPr lang="en-US" dirty="0" smtClean="0"/>
              <a:t> in CTU, default predictor is proposed as follows</a:t>
            </a:r>
          </a:p>
          <a:p>
            <a:pPr lvl="1"/>
            <a:r>
              <a:rPr lang="en-CA" dirty="0" smtClean="0"/>
              <a:t>If the vertical component </a:t>
            </a:r>
            <a:r>
              <a:rPr lang="en-CA" dirty="0" err="1" smtClean="0"/>
              <a:t>Bvy</a:t>
            </a:r>
            <a:r>
              <a:rPr lang="en-CA" dirty="0" smtClean="0"/>
              <a:t> &gt; - H, the default </a:t>
            </a:r>
            <a:r>
              <a:rPr lang="en-CA" dirty="0" err="1" smtClean="0"/>
              <a:t>Bv</a:t>
            </a:r>
            <a:r>
              <a:rPr lang="en-CA" dirty="0" smtClean="0"/>
              <a:t> predictor is (-W, 0), where H is the height and W is the width of CU; </a:t>
            </a:r>
          </a:p>
          <a:p>
            <a:pPr lvl="1"/>
            <a:r>
              <a:rPr lang="en-CA" dirty="0" smtClean="0"/>
              <a:t>otherwise, the default </a:t>
            </a:r>
            <a:r>
              <a:rPr lang="en-CA" dirty="0" err="1" smtClean="0"/>
              <a:t>Bv</a:t>
            </a:r>
            <a:r>
              <a:rPr lang="en-CA" dirty="0" smtClean="0"/>
              <a:t> predictor is still (0, 0).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JCTVC-P0178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pPr lvl="1"/>
            <a:r>
              <a:rPr lang="en-US" dirty="0" smtClean="0"/>
              <a:t>Anchor </a:t>
            </a:r>
            <a:r>
              <a:rPr lang="en-US" dirty="0" smtClean="0"/>
              <a:t>is RExt5.1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JCTVC-P0178</a:t>
            </a:r>
            <a:endParaRPr lang="en-US" altLang="zh-CN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79809"/>
            <a:ext cx="5219700" cy="505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pPr lvl="1"/>
            <a:r>
              <a:rPr lang="en-US" dirty="0" smtClean="0"/>
              <a:t>Anchor </a:t>
            </a:r>
            <a:r>
              <a:rPr lang="en-US" dirty="0" smtClean="0"/>
              <a:t>is RExt5.1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JCTVC-P0178</a:t>
            </a:r>
            <a:endParaRPr lang="en-US" altLang="zh-CN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2557463"/>
            <a:ext cx="6097587" cy="244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217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pPr lvl="1"/>
            <a:r>
              <a:rPr lang="en-US" dirty="0" smtClean="0"/>
              <a:t>Anchor </a:t>
            </a:r>
            <a:r>
              <a:rPr lang="en-US" dirty="0" smtClean="0"/>
              <a:t>is RExt5.1 with CTU =32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JCTVC-P0178</a:t>
            </a:r>
            <a:endParaRPr lang="en-US" altLang="zh-CN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1790419"/>
            <a:ext cx="5105400" cy="494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51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pPr lvl="1"/>
            <a:r>
              <a:rPr lang="en-US" dirty="0" smtClean="0"/>
              <a:t>Anchor </a:t>
            </a:r>
            <a:r>
              <a:rPr lang="en-US" dirty="0" smtClean="0"/>
              <a:t>is RExt5.1 with CTU =32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JCTVC-P0178</a:t>
            </a:r>
            <a:endParaRPr lang="en-US" altLang="zh-CN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2557463"/>
            <a:ext cx="6097587" cy="244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80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pPr lvl="1"/>
            <a:r>
              <a:rPr lang="en-US" dirty="0" smtClean="0"/>
              <a:t>Anchor </a:t>
            </a:r>
            <a:r>
              <a:rPr lang="en-US" dirty="0" smtClean="0"/>
              <a:t>is RExt5.1 with CTU =16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8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JCTVC-P0178</a:t>
            </a:r>
            <a:endParaRPr lang="en-US" altLang="zh-CN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1679809"/>
            <a:ext cx="5219700" cy="505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15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pPr lvl="1"/>
            <a:r>
              <a:rPr lang="en-US" dirty="0" smtClean="0"/>
              <a:t>Anchor </a:t>
            </a:r>
            <a:r>
              <a:rPr lang="en-US" dirty="0" smtClean="0"/>
              <a:t>is RExt5.1 with CTU =16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9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JCTVC-P0178</a:t>
            </a:r>
            <a:endParaRPr lang="en-US" altLang="zh-CN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2557463"/>
            <a:ext cx="6097587" cy="244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78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311827</TotalTime>
  <Words>198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JCTVC-P0178 Non-RCE3: Bv coding with default predictor</vt:lpstr>
      <vt:lpstr>Introduction</vt:lpstr>
      <vt:lpstr>Proposal</vt:lpstr>
      <vt:lpstr>Results</vt:lpstr>
      <vt:lpstr>Results</vt:lpstr>
      <vt:lpstr>Results</vt:lpstr>
      <vt:lpstr>Results</vt:lpstr>
      <vt:lpstr>Results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Xu, Jun</cp:lastModifiedBy>
  <cp:revision>13818</cp:revision>
  <dcterms:created xsi:type="dcterms:W3CDTF">2006-02-22T01:05:12Z</dcterms:created>
  <dcterms:modified xsi:type="dcterms:W3CDTF">2014-01-10T02:54:07Z</dcterms:modified>
</cp:coreProperties>
</file>