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6"/>
  </p:notesMasterIdLst>
  <p:handoutMasterIdLst>
    <p:handoutMasterId r:id="rId17"/>
  </p:handoutMasterIdLst>
  <p:sldIdLst>
    <p:sldId id="721" r:id="rId2"/>
    <p:sldId id="874" r:id="rId3"/>
    <p:sldId id="875" r:id="rId4"/>
    <p:sldId id="876" r:id="rId5"/>
    <p:sldId id="882" r:id="rId6"/>
    <p:sldId id="878" r:id="rId7"/>
    <p:sldId id="881" r:id="rId8"/>
    <p:sldId id="840" r:id="rId9"/>
    <p:sldId id="883" r:id="rId10"/>
    <p:sldId id="880" r:id="rId11"/>
    <p:sldId id="885" r:id="rId12"/>
    <p:sldId id="886" r:id="rId13"/>
    <p:sldId id="887" r:id="rId14"/>
    <p:sldId id="888" r:id="rId15"/>
  </p:sldIdLst>
  <p:sldSz cx="9144000" cy="6858000" type="screen4x3"/>
  <p:notesSz cx="7102475" cy="10234613"/>
  <p:defaultTextStyle>
    <a:defPPr>
      <a:defRPr lang="ko-KR"/>
    </a:defPPr>
    <a:lvl1pPr algn="l" rtl="0" fontAlgn="base" latinLnBrk="1">
      <a:spcBef>
        <a:spcPct val="0"/>
      </a:spcBef>
      <a:spcAft>
        <a:spcPct val="0"/>
      </a:spcAft>
      <a:defRPr kumimoji="1" b="1" kern="1200">
        <a:solidFill>
          <a:schemeClr val="tx1"/>
        </a:solidFill>
        <a:latin typeface="Times New Roman" pitchFamily="18" charset="0"/>
        <a:ea typeface="굴림" charset="-127"/>
        <a:cs typeface="+mn-cs"/>
      </a:defRPr>
    </a:lvl1pPr>
    <a:lvl2pPr marL="457200" algn="l" rtl="0" fontAlgn="base" latinLnBrk="1">
      <a:spcBef>
        <a:spcPct val="0"/>
      </a:spcBef>
      <a:spcAft>
        <a:spcPct val="0"/>
      </a:spcAft>
      <a:defRPr kumimoji="1" b="1" kern="1200">
        <a:solidFill>
          <a:schemeClr val="tx1"/>
        </a:solidFill>
        <a:latin typeface="Times New Roman" pitchFamily="18" charset="0"/>
        <a:ea typeface="굴림" charset="-127"/>
        <a:cs typeface="+mn-cs"/>
      </a:defRPr>
    </a:lvl2pPr>
    <a:lvl3pPr marL="914400" algn="l" rtl="0" fontAlgn="base" latinLnBrk="1">
      <a:spcBef>
        <a:spcPct val="0"/>
      </a:spcBef>
      <a:spcAft>
        <a:spcPct val="0"/>
      </a:spcAft>
      <a:defRPr kumimoji="1" b="1" kern="1200">
        <a:solidFill>
          <a:schemeClr val="tx1"/>
        </a:solidFill>
        <a:latin typeface="Times New Roman" pitchFamily="18" charset="0"/>
        <a:ea typeface="굴림" charset="-127"/>
        <a:cs typeface="+mn-cs"/>
      </a:defRPr>
    </a:lvl3pPr>
    <a:lvl4pPr marL="1371600" algn="l" rtl="0" fontAlgn="base" latinLnBrk="1">
      <a:spcBef>
        <a:spcPct val="0"/>
      </a:spcBef>
      <a:spcAft>
        <a:spcPct val="0"/>
      </a:spcAft>
      <a:defRPr kumimoji="1" b="1" kern="1200">
        <a:solidFill>
          <a:schemeClr val="tx1"/>
        </a:solidFill>
        <a:latin typeface="Times New Roman" pitchFamily="18" charset="0"/>
        <a:ea typeface="굴림" charset="-127"/>
        <a:cs typeface="+mn-cs"/>
      </a:defRPr>
    </a:lvl4pPr>
    <a:lvl5pPr marL="1828800" algn="l" rtl="0" fontAlgn="base" latinLnBrk="1">
      <a:spcBef>
        <a:spcPct val="0"/>
      </a:spcBef>
      <a:spcAft>
        <a:spcPct val="0"/>
      </a:spcAft>
      <a:defRPr kumimoji="1" b="1" kern="1200">
        <a:solidFill>
          <a:schemeClr val="tx1"/>
        </a:solidFill>
        <a:latin typeface="Times New Roman" pitchFamily="18" charset="0"/>
        <a:ea typeface="굴림" charset="-127"/>
        <a:cs typeface="+mn-cs"/>
      </a:defRPr>
    </a:lvl5pPr>
    <a:lvl6pPr marL="2286000" algn="l" defTabSz="914400" rtl="0" eaLnBrk="1" latinLnBrk="1" hangingPunct="1">
      <a:defRPr kumimoji="1" b="1" kern="1200">
        <a:solidFill>
          <a:schemeClr val="tx1"/>
        </a:solidFill>
        <a:latin typeface="Times New Roman" pitchFamily="18" charset="0"/>
        <a:ea typeface="굴림" charset="-127"/>
        <a:cs typeface="+mn-cs"/>
      </a:defRPr>
    </a:lvl6pPr>
    <a:lvl7pPr marL="2743200" algn="l" defTabSz="914400" rtl="0" eaLnBrk="1" latinLnBrk="1" hangingPunct="1">
      <a:defRPr kumimoji="1" b="1" kern="1200">
        <a:solidFill>
          <a:schemeClr val="tx1"/>
        </a:solidFill>
        <a:latin typeface="Times New Roman" pitchFamily="18" charset="0"/>
        <a:ea typeface="굴림" charset="-127"/>
        <a:cs typeface="+mn-cs"/>
      </a:defRPr>
    </a:lvl7pPr>
    <a:lvl8pPr marL="3200400" algn="l" defTabSz="914400" rtl="0" eaLnBrk="1" latinLnBrk="1" hangingPunct="1">
      <a:defRPr kumimoji="1" b="1" kern="1200">
        <a:solidFill>
          <a:schemeClr val="tx1"/>
        </a:solidFill>
        <a:latin typeface="Times New Roman" pitchFamily="18" charset="0"/>
        <a:ea typeface="굴림" charset="-127"/>
        <a:cs typeface="+mn-cs"/>
      </a:defRPr>
    </a:lvl8pPr>
    <a:lvl9pPr marL="3657600" algn="l" defTabSz="914400" rtl="0" eaLnBrk="1" latinLnBrk="1" hangingPunct="1">
      <a:defRPr kumimoji="1" b="1" kern="1200">
        <a:solidFill>
          <a:schemeClr val="tx1"/>
        </a:solidFill>
        <a:latin typeface="Times New Roman" pitchFamily="18" charset="0"/>
        <a:ea typeface="굴림"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6372E3"/>
    <a:srgbClr val="2D2DB9"/>
    <a:srgbClr val="5FE3D6"/>
    <a:srgbClr val="66CCFF"/>
    <a:srgbClr val="5DCBC1"/>
    <a:srgbClr val="43CAE5"/>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보통 스타일 2 - 강조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보통 스타일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42" autoAdjust="0"/>
    <p:restoredTop sz="87500" autoAdjust="0"/>
  </p:normalViewPr>
  <p:slideViewPr>
    <p:cSldViewPr>
      <p:cViewPr>
        <p:scale>
          <a:sx n="120" d="100"/>
          <a:sy n="120" d="100"/>
        </p:scale>
        <p:origin x="-1374" y="-72"/>
      </p:cViewPr>
      <p:guideLst>
        <p:guide orient="horz" pos="2160"/>
        <p:guide pos="2880"/>
      </p:guideLst>
    </p:cSldViewPr>
  </p:slideViewPr>
  <p:outlineViewPr>
    <p:cViewPr>
      <p:scale>
        <a:sx n="33" d="100"/>
        <a:sy n="33" d="100"/>
      </p:scale>
      <p:origin x="48" y="3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2" d="100"/>
          <a:sy n="82" d="100"/>
        </p:scale>
        <p:origin x="-3636" y="-78"/>
      </p:cViewPr>
      <p:guideLst>
        <p:guide orient="horz" pos="3224"/>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bwMode="auto">
          <a:xfrm>
            <a:off x="0" y="0"/>
            <a:ext cx="3078163" cy="512763"/>
          </a:xfrm>
          <a:prstGeom prst="rect">
            <a:avLst/>
          </a:prstGeom>
          <a:noFill/>
          <a:ln w="9525">
            <a:noFill/>
            <a:miter lim="800000"/>
            <a:headEnd/>
            <a:tailEnd/>
          </a:ln>
          <a:effectLst/>
        </p:spPr>
        <p:txBody>
          <a:bodyPr vert="horz" wrap="square" lIns="94758" tIns="47379" rIns="94758" bIns="47379" numCol="1" anchor="t" anchorCtr="0" compatLnSpc="1">
            <a:prstTxWarp prst="textNoShape">
              <a:avLst/>
            </a:prstTxWarp>
          </a:bodyPr>
          <a:lstStyle>
            <a:lvl1pPr algn="l">
              <a:spcBef>
                <a:spcPct val="0"/>
              </a:spcBef>
              <a:defRPr sz="1200" b="0">
                <a:latin typeface="굴림" pitchFamily="50" charset="-127"/>
                <a:ea typeface="굴림" pitchFamily="50" charset="-127"/>
              </a:defRPr>
            </a:lvl1pPr>
          </a:lstStyle>
          <a:p>
            <a:pPr>
              <a:defRPr/>
            </a:pPr>
            <a:endParaRPr lang="en-US" altLang="ko-KR"/>
          </a:p>
        </p:txBody>
      </p:sp>
      <p:sp>
        <p:nvSpPr>
          <p:cNvPr id="108547" name="Rectangle 3"/>
          <p:cNvSpPr>
            <a:spLocks noGrp="1" noChangeArrowheads="1"/>
          </p:cNvSpPr>
          <p:nvPr>
            <p:ph type="dt" sz="quarter" idx="1"/>
          </p:nvPr>
        </p:nvSpPr>
        <p:spPr bwMode="auto">
          <a:xfrm>
            <a:off x="4024313" y="0"/>
            <a:ext cx="3078162" cy="512763"/>
          </a:xfrm>
          <a:prstGeom prst="rect">
            <a:avLst/>
          </a:prstGeom>
          <a:noFill/>
          <a:ln w="9525">
            <a:noFill/>
            <a:miter lim="800000"/>
            <a:headEnd/>
            <a:tailEnd/>
          </a:ln>
          <a:effectLst/>
        </p:spPr>
        <p:txBody>
          <a:bodyPr vert="horz" wrap="square" lIns="94758" tIns="47379" rIns="94758" bIns="47379" numCol="1" anchor="t" anchorCtr="0" compatLnSpc="1">
            <a:prstTxWarp prst="textNoShape">
              <a:avLst/>
            </a:prstTxWarp>
          </a:bodyPr>
          <a:lstStyle>
            <a:lvl1pPr algn="r">
              <a:spcBef>
                <a:spcPct val="0"/>
              </a:spcBef>
              <a:defRPr sz="1200" b="0">
                <a:latin typeface="굴림" pitchFamily="50" charset="-127"/>
                <a:ea typeface="굴림" pitchFamily="50" charset="-127"/>
              </a:defRPr>
            </a:lvl1pPr>
          </a:lstStyle>
          <a:p>
            <a:pPr>
              <a:defRPr/>
            </a:pPr>
            <a:endParaRPr lang="en-US" altLang="ko-KR"/>
          </a:p>
        </p:txBody>
      </p:sp>
      <p:sp>
        <p:nvSpPr>
          <p:cNvPr id="108548" name="Rectangle 4"/>
          <p:cNvSpPr>
            <a:spLocks noGrp="1" noChangeArrowheads="1"/>
          </p:cNvSpPr>
          <p:nvPr>
            <p:ph type="ftr" sz="quarter" idx="2"/>
          </p:nvPr>
        </p:nvSpPr>
        <p:spPr bwMode="auto">
          <a:xfrm>
            <a:off x="0" y="9721850"/>
            <a:ext cx="3078163" cy="512763"/>
          </a:xfrm>
          <a:prstGeom prst="rect">
            <a:avLst/>
          </a:prstGeom>
          <a:noFill/>
          <a:ln w="9525">
            <a:noFill/>
            <a:miter lim="800000"/>
            <a:headEnd/>
            <a:tailEnd/>
          </a:ln>
          <a:effectLst/>
        </p:spPr>
        <p:txBody>
          <a:bodyPr vert="horz" wrap="square" lIns="94758" tIns="47379" rIns="94758" bIns="47379" numCol="1" anchor="b" anchorCtr="0" compatLnSpc="1">
            <a:prstTxWarp prst="textNoShape">
              <a:avLst/>
            </a:prstTxWarp>
          </a:bodyPr>
          <a:lstStyle>
            <a:lvl1pPr algn="l">
              <a:spcBef>
                <a:spcPct val="0"/>
              </a:spcBef>
              <a:defRPr sz="1200" b="0">
                <a:latin typeface="굴림" pitchFamily="50" charset="-127"/>
                <a:ea typeface="굴림" pitchFamily="50" charset="-127"/>
              </a:defRPr>
            </a:lvl1pPr>
          </a:lstStyle>
          <a:p>
            <a:pPr>
              <a:defRPr/>
            </a:pPr>
            <a:endParaRPr lang="en-US" altLang="ko-KR"/>
          </a:p>
        </p:txBody>
      </p:sp>
      <p:sp>
        <p:nvSpPr>
          <p:cNvPr id="108549" name="Rectangle 5"/>
          <p:cNvSpPr>
            <a:spLocks noGrp="1" noChangeArrowheads="1"/>
          </p:cNvSpPr>
          <p:nvPr>
            <p:ph type="sldNum" sz="quarter" idx="3"/>
          </p:nvPr>
        </p:nvSpPr>
        <p:spPr bwMode="auto">
          <a:xfrm>
            <a:off x="4024313" y="9721850"/>
            <a:ext cx="3078162" cy="512763"/>
          </a:xfrm>
          <a:prstGeom prst="rect">
            <a:avLst/>
          </a:prstGeom>
          <a:noFill/>
          <a:ln w="9525">
            <a:noFill/>
            <a:miter lim="800000"/>
            <a:headEnd/>
            <a:tailEnd/>
          </a:ln>
          <a:effectLst/>
        </p:spPr>
        <p:txBody>
          <a:bodyPr vert="horz" wrap="square" lIns="94758" tIns="47379" rIns="94758" bIns="47379" numCol="1" anchor="b" anchorCtr="0" compatLnSpc="1">
            <a:prstTxWarp prst="textNoShape">
              <a:avLst/>
            </a:prstTxWarp>
          </a:bodyPr>
          <a:lstStyle>
            <a:lvl1pPr algn="r">
              <a:spcBef>
                <a:spcPct val="0"/>
              </a:spcBef>
              <a:defRPr sz="1200" b="0">
                <a:latin typeface="굴림" pitchFamily="50" charset="-127"/>
                <a:ea typeface="굴림" pitchFamily="50" charset="-127"/>
              </a:defRPr>
            </a:lvl1pPr>
          </a:lstStyle>
          <a:p>
            <a:pPr>
              <a:defRPr/>
            </a:pPr>
            <a:fld id="{144FD967-0438-4837-A31F-20AA1C208BF4}" type="slidenum">
              <a:rPr lang="en-US" altLang="ko-KR"/>
              <a:pPr>
                <a:defRPr/>
              </a:pPr>
              <a:t>‹#›</a:t>
            </a:fld>
            <a:endParaRPr lang="en-US" altLang="ko-KR"/>
          </a:p>
        </p:txBody>
      </p:sp>
    </p:spTree>
    <p:extLst>
      <p:ext uri="{BB962C8B-B14F-4D97-AF65-F5344CB8AC3E}">
        <p14:creationId xmlns:p14="http://schemas.microsoft.com/office/powerpoint/2010/main" val="3082086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3538" name="Rectangle 2"/>
          <p:cNvSpPr>
            <a:spLocks noGrp="1" noChangeArrowheads="1"/>
          </p:cNvSpPr>
          <p:nvPr>
            <p:ph type="hdr" sz="quarter"/>
          </p:nvPr>
        </p:nvSpPr>
        <p:spPr bwMode="auto">
          <a:xfrm>
            <a:off x="0" y="0"/>
            <a:ext cx="3105150" cy="474663"/>
          </a:xfrm>
          <a:prstGeom prst="rect">
            <a:avLst/>
          </a:prstGeom>
          <a:noFill/>
          <a:ln w="9525">
            <a:noFill/>
            <a:miter lim="800000"/>
            <a:headEnd/>
            <a:tailEnd/>
          </a:ln>
          <a:effectLst/>
        </p:spPr>
        <p:txBody>
          <a:bodyPr vert="horz" wrap="square" lIns="94758" tIns="47379" rIns="94758" bIns="47379" numCol="1" anchor="t" anchorCtr="0" compatLnSpc="1">
            <a:prstTxWarp prst="textNoShape">
              <a:avLst/>
            </a:prstTxWarp>
          </a:bodyPr>
          <a:lstStyle>
            <a:lvl1pPr algn="l">
              <a:lnSpc>
                <a:spcPct val="150000"/>
              </a:lnSpc>
              <a:spcBef>
                <a:spcPct val="20000"/>
              </a:spcBef>
              <a:buClr>
                <a:srgbClr val="000099"/>
              </a:buClr>
              <a:buFont typeface="Wingdings" pitchFamily="2" charset="2"/>
              <a:buNone/>
              <a:defRPr sz="1200">
                <a:latin typeface="새굴림" pitchFamily="18" charset="-127"/>
                <a:ea typeface="새굴림" pitchFamily="18" charset="-127"/>
              </a:defRPr>
            </a:lvl1pPr>
          </a:lstStyle>
          <a:p>
            <a:pPr>
              <a:defRPr/>
            </a:pPr>
            <a:endParaRPr lang="en-US" altLang="ko-KR"/>
          </a:p>
        </p:txBody>
      </p:sp>
      <p:sp>
        <p:nvSpPr>
          <p:cNvPr id="193539" name="Rectangle 3"/>
          <p:cNvSpPr>
            <a:spLocks noGrp="1" noChangeArrowheads="1"/>
          </p:cNvSpPr>
          <p:nvPr>
            <p:ph type="dt" idx="1"/>
          </p:nvPr>
        </p:nvSpPr>
        <p:spPr bwMode="auto">
          <a:xfrm>
            <a:off x="4060825" y="0"/>
            <a:ext cx="3025775" cy="474663"/>
          </a:xfrm>
          <a:prstGeom prst="rect">
            <a:avLst/>
          </a:prstGeom>
          <a:noFill/>
          <a:ln w="9525">
            <a:noFill/>
            <a:miter lim="800000"/>
            <a:headEnd/>
            <a:tailEnd/>
          </a:ln>
          <a:effectLst/>
        </p:spPr>
        <p:txBody>
          <a:bodyPr vert="horz" wrap="square" lIns="94758" tIns="47379" rIns="94758" bIns="47379" numCol="1" anchor="t" anchorCtr="0" compatLnSpc="1">
            <a:prstTxWarp prst="textNoShape">
              <a:avLst/>
            </a:prstTxWarp>
          </a:bodyPr>
          <a:lstStyle>
            <a:lvl1pPr algn="r">
              <a:lnSpc>
                <a:spcPct val="150000"/>
              </a:lnSpc>
              <a:spcBef>
                <a:spcPct val="20000"/>
              </a:spcBef>
              <a:buClr>
                <a:srgbClr val="000099"/>
              </a:buClr>
              <a:buFont typeface="Wingdings" pitchFamily="2" charset="2"/>
              <a:buNone/>
              <a:defRPr sz="1200">
                <a:latin typeface="새굴림" pitchFamily="18" charset="-127"/>
                <a:ea typeface="새굴림" pitchFamily="18" charset="-127"/>
              </a:defRPr>
            </a:lvl1pPr>
          </a:lstStyle>
          <a:p>
            <a:pPr>
              <a:defRPr/>
            </a:pPr>
            <a:endParaRPr lang="en-US" altLang="ko-KR"/>
          </a:p>
        </p:txBody>
      </p:sp>
      <p:sp>
        <p:nvSpPr>
          <p:cNvPr id="9220" name="Rectangle 4"/>
          <p:cNvSpPr>
            <a:spLocks noGrp="1" noRot="1" noChangeAspect="1" noChangeArrowheads="1" noTextEdit="1"/>
          </p:cNvSpPr>
          <p:nvPr>
            <p:ph type="sldImg" idx="2"/>
          </p:nvPr>
        </p:nvSpPr>
        <p:spPr bwMode="auto">
          <a:xfrm>
            <a:off x="1014413" y="790575"/>
            <a:ext cx="5056187" cy="37909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3541" name="Rectangle 5"/>
          <p:cNvSpPr>
            <a:spLocks noGrp="1" noChangeArrowheads="1"/>
          </p:cNvSpPr>
          <p:nvPr>
            <p:ph type="body" sz="quarter" idx="3"/>
          </p:nvPr>
        </p:nvSpPr>
        <p:spPr bwMode="auto">
          <a:xfrm>
            <a:off x="955675" y="4897438"/>
            <a:ext cx="5175250" cy="4581525"/>
          </a:xfrm>
          <a:prstGeom prst="rect">
            <a:avLst/>
          </a:prstGeom>
          <a:noFill/>
          <a:ln w="9525">
            <a:noFill/>
            <a:miter lim="800000"/>
            <a:headEnd/>
            <a:tailEnd/>
          </a:ln>
          <a:effectLst/>
        </p:spPr>
        <p:txBody>
          <a:bodyPr vert="horz" wrap="square" lIns="94758" tIns="47379" rIns="94758" bIns="47379" numCol="1" anchor="t" anchorCtr="0" compatLnSpc="1">
            <a:prstTxWarp prst="textNoShape">
              <a:avLst/>
            </a:prstTxWarp>
          </a:bodyPr>
          <a:lstStyle/>
          <a:p>
            <a:pPr lvl="0"/>
            <a:r>
              <a:rPr lang="ko-KR" altLang="en-US" noProof="0" smtClean="0"/>
              <a:t>마스터 텍스트 스타일을 편집합니다</a:t>
            </a:r>
          </a:p>
          <a:p>
            <a:pPr lvl="1"/>
            <a:r>
              <a:rPr lang="ko-KR" altLang="en-US" noProof="0" smtClean="0"/>
              <a:t>둘째 수준</a:t>
            </a:r>
          </a:p>
          <a:p>
            <a:pPr lvl="2"/>
            <a:r>
              <a:rPr lang="ko-KR" altLang="en-US" noProof="0" smtClean="0"/>
              <a:t>셋째 수준</a:t>
            </a:r>
          </a:p>
          <a:p>
            <a:pPr lvl="3"/>
            <a:r>
              <a:rPr lang="ko-KR" altLang="en-US" noProof="0" smtClean="0"/>
              <a:t>넷째 수준</a:t>
            </a:r>
          </a:p>
          <a:p>
            <a:pPr lvl="4"/>
            <a:r>
              <a:rPr lang="ko-KR" altLang="en-US" noProof="0" smtClean="0"/>
              <a:t>다섯째 수준</a:t>
            </a:r>
          </a:p>
        </p:txBody>
      </p:sp>
      <p:sp>
        <p:nvSpPr>
          <p:cNvPr id="193542" name="Rectangle 6"/>
          <p:cNvSpPr>
            <a:spLocks noGrp="1" noChangeArrowheads="1"/>
          </p:cNvSpPr>
          <p:nvPr>
            <p:ph type="ftr" sz="quarter" idx="4"/>
          </p:nvPr>
        </p:nvSpPr>
        <p:spPr bwMode="auto">
          <a:xfrm>
            <a:off x="0" y="9713913"/>
            <a:ext cx="3105150" cy="554037"/>
          </a:xfrm>
          <a:prstGeom prst="rect">
            <a:avLst/>
          </a:prstGeom>
          <a:noFill/>
          <a:ln w="9525">
            <a:noFill/>
            <a:miter lim="800000"/>
            <a:headEnd/>
            <a:tailEnd/>
          </a:ln>
          <a:effectLst/>
        </p:spPr>
        <p:txBody>
          <a:bodyPr vert="horz" wrap="square" lIns="94758" tIns="47379" rIns="94758" bIns="47379" numCol="1" anchor="b" anchorCtr="0" compatLnSpc="1">
            <a:prstTxWarp prst="textNoShape">
              <a:avLst/>
            </a:prstTxWarp>
          </a:bodyPr>
          <a:lstStyle>
            <a:lvl1pPr algn="l">
              <a:lnSpc>
                <a:spcPct val="150000"/>
              </a:lnSpc>
              <a:spcBef>
                <a:spcPct val="20000"/>
              </a:spcBef>
              <a:buClr>
                <a:srgbClr val="000099"/>
              </a:buClr>
              <a:buFont typeface="Wingdings" pitchFamily="2" charset="2"/>
              <a:buNone/>
              <a:defRPr sz="1200">
                <a:latin typeface="새굴림" pitchFamily="18" charset="-127"/>
                <a:ea typeface="새굴림" pitchFamily="18" charset="-127"/>
              </a:defRPr>
            </a:lvl1pPr>
          </a:lstStyle>
          <a:p>
            <a:pPr>
              <a:defRPr/>
            </a:pPr>
            <a:endParaRPr lang="en-US" altLang="ko-KR"/>
          </a:p>
        </p:txBody>
      </p:sp>
      <p:sp>
        <p:nvSpPr>
          <p:cNvPr id="193543" name="Rectangle 7"/>
          <p:cNvSpPr>
            <a:spLocks noGrp="1" noChangeArrowheads="1"/>
          </p:cNvSpPr>
          <p:nvPr>
            <p:ph type="sldNum" sz="quarter" idx="5"/>
          </p:nvPr>
        </p:nvSpPr>
        <p:spPr bwMode="auto">
          <a:xfrm>
            <a:off x="4060825" y="9713913"/>
            <a:ext cx="3025775" cy="554037"/>
          </a:xfrm>
          <a:prstGeom prst="rect">
            <a:avLst/>
          </a:prstGeom>
          <a:noFill/>
          <a:ln w="9525">
            <a:noFill/>
            <a:miter lim="800000"/>
            <a:headEnd/>
            <a:tailEnd/>
          </a:ln>
          <a:effectLst/>
        </p:spPr>
        <p:txBody>
          <a:bodyPr vert="horz" wrap="square" lIns="94758" tIns="47379" rIns="94758" bIns="47379" numCol="1" anchor="b" anchorCtr="0" compatLnSpc="1">
            <a:prstTxWarp prst="textNoShape">
              <a:avLst/>
            </a:prstTxWarp>
          </a:bodyPr>
          <a:lstStyle>
            <a:lvl1pPr algn="r">
              <a:lnSpc>
                <a:spcPct val="150000"/>
              </a:lnSpc>
              <a:spcBef>
                <a:spcPct val="20000"/>
              </a:spcBef>
              <a:buClr>
                <a:srgbClr val="000099"/>
              </a:buClr>
              <a:buFont typeface="Wingdings" pitchFamily="2" charset="2"/>
              <a:buNone/>
              <a:defRPr sz="1200">
                <a:latin typeface="새굴림" pitchFamily="18" charset="-127"/>
                <a:ea typeface="새굴림" pitchFamily="18" charset="-127"/>
              </a:defRPr>
            </a:lvl1pPr>
          </a:lstStyle>
          <a:p>
            <a:pPr>
              <a:defRPr/>
            </a:pPr>
            <a:fld id="{4D0E454C-C2B0-4AE2-B22C-E8FB5B9E6F21}" type="slidenum">
              <a:rPr lang="en-US" altLang="ko-KR"/>
              <a:pPr>
                <a:defRPr/>
              </a:pPr>
              <a:t>‹#›</a:t>
            </a:fld>
            <a:endParaRPr lang="en-US" altLang="ko-KR"/>
          </a:p>
        </p:txBody>
      </p:sp>
    </p:spTree>
    <p:extLst>
      <p:ext uri="{BB962C8B-B14F-4D97-AF65-F5344CB8AC3E}">
        <p14:creationId xmlns:p14="http://schemas.microsoft.com/office/powerpoint/2010/main" val="3581240023"/>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Times New Roman" pitchFamily="18" charset="0"/>
                <a:ea typeface="굴림" charset="-127"/>
              </a:defRPr>
            </a:lvl1pPr>
            <a:lvl2pPr marL="742950" indent="-285750" eaLnBrk="0" hangingPunct="0">
              <a:defRPr kumimoji="1" b="1">
                <a:solidFill>
                  <a:schemeClr val="tx1"/>
                </a:solidFill>
                <a:latin typeface="Times New Roman" pitchFamily="18" charset="0"/>
                <a:ea typeface="굴림" charset="-127"/>
              </a:defRPr>
            </a:lvl2pPr>
            <a:lvl3pPr marL="1143000" indent="-228600" eaLnBrk="0" hangingPunct="0">
              <a:defRPr kumimoji="1" b="1">
                <a:solidFill>
                  <a:schemeClr val="tx1"/>
                </a:solidFill>
                <a:latin typeface="Times New Roman" pitchFamily="18" charset="0"/>
                <a:ea typeface="굴림" charset="-127"/>
              </a:defRPr>
            </a:lvl3pPr>
            <a:lvl4pPr marL="1600200" indent="-228600" eaLnBrk="0" hangingPunct="0">
              <a:defRPr kumimoji="1" b="1">
                <a:solidFill>
                  <a:schemeClr val="tx1"/>
                </a:solidFill>
                <a:latin typeface="Times New Roman" pitchFamily="18" charset="0"/>
                <a:ea typeface="굴림" charset="-127"/>
              </a:defRPr>
            </a:lvl4pPr>
            <a:lvl5pPr marL="2057400" indent="-228600" eaLnBrk="0" hangingPunct="0">
              <a:defRPr kumimoji="1" b="1">
                <a:solidFill>
                  <a:schemeClr val="tx1"/>
                </a:solidFill>
                <a:latin typeface="Times New Roman" pitchFamily="18" charset="0"/>
                <a:ea typeface="굴림" charset="-127"/>
              </a:defRPr>
            </a:lvl5pPr>
            <a:lvl6pPr marL="2514600" indent="-228600" eaLnBrk="0" fontAlgn="base" hangingPunct="0">
              <a:spcBef>
                <a:spcPct val="0"/>
              </a:spcBef>
              <a:spcAft>
                <a:spcPct val="0"/>
              </a:spcAft>
              <a:defRPr kumimoji="1" b="1">
                <a:solidFill>
                  <a:schemeClr val="tx1"/>
                </a:solidFill>
                <a:latin typeface="Times New Roman" pitchFamily="18" charset="0"/>
                <a:ea typeface="굴림" charset="-127"/>
              </a:defRPr>
            </a:lvl6pPr>
            <a:lvl7pPr marL="2971800" indent="-228600" eaLnBrk="0" fontAlgn="base" hangingPunct="0">
              <a:spcBef>
                <a:spcPct val="0"/>
              </a:spcBef>
              <a:spcAft>
                <a:spcPct val="0"/>
              </a:spcAft>
              <a:defRPr kumimoji="1" b="1">
                <a:solidFill>
                  <a:schemeClr val="tx1"/>
                </a:solidFill>
                <a:latin typeface="Times New Roman" pitchFamily="18" charset="0"/>
                <a:ea typeface="굴림" charset="-127"/>
              </a:defRPr>
            </a:lvl7pPr>
            <a:lvl8pPr marL="3429000" indent="-228600" eaLnBrk="0" fontAlgn="base" hangingPunct="0">
              <a:spcBef>
                <a:spcPct val="0"/>
              </a:spcBef>
              <a:spcAft>
                <a:spcPct val="0"/>
              </a:spcAft>
              <a:defRPr kumimoji="1" b="1">
                <a:solidFill>
                  <a:schemeClr val="tx1"/>
                </a:solidFill>
                <a:latin typeface="Times New Roman" pitchFamily="18" charset="0"/>
                <a:ea typeface="굴림" charset="-127"/>
              </a:defRPr>
            </a:lvl8pPr>
            <a:lvl9pPr marL="3886200" indent="-228600" eaLnBrk="0" fontAlgn="base" hangingPunct="0">
              <a:spcBef>
                <a:spcPct val="0"/>
              </a:spcBef>
              <a:spcAft>
                <a:spcPct val="0"/>
              </a:spcAft>
              <a:defRPr kumimoji="1" b="1">
                <a:solidFill>
                  <a:schemeClr val="tx1"/>
                </a:solidFill>
                <a:latin typeface="Times New Roman" pitchFamily="18" charset="0"/>
                <a:ea typeface="굴림" charset="-127"/>
              </a:defRPr>
            </a:lvl9pPr>
          </a:lstStyle>
          <a:p>
            <a:pPr eaLnBrk="1" hangingPunct="1"/>
            <a:fld id="{FB732ED5-C47B-4CF8-ACFF-2C85DD38907F}" type="slidenum">
              <a:rPr lang="en-US" altLang="ko-KR" smtClean="0">
                <a:latin typeface="새굴림" pitchFamily="18" charset="-127"/>
                <a:ea typeface="새굴림" pitchFamily="18" charset="-127"/>
              </a:rPr>
              <a:pPr eaLnBrk="1" hangingPunct="1"/>
              <a:t>1</a:t>
            </a:fld>
            <a:endParaRPr lang="en-US" altLang="ko-KR" smtClean="0">
              <a:latin typeface="새굴림" pitchFamily="18" charset="-127"/>
              <a:ea typeface="새굴림" pitchFamily="18" charset="-127"/>
            </a:endParaRPr>
          </a:p>
        </p:txBody>
      </p:sp>
      <p:sp>
        <p:nvSpPr>
          <p:cNvPr id="10243" name="Rectangle 2"/>
          <p:cNvSpPr>
            <a:spLocks noGrp="1" noRot="1" noChangeAspect="1" noChangeArrowheads="1" noTextEdit="1"/>
          </p:cNvSpPr>
          <p:nvPr>
            <p:ph type="sldImg"/>
          </p:nvPr>
        </p:nvSpPr>
        <p:spPr>
          <a:xfrm>
            <a:off x="1016000" y="790575"/>
            <a:ext cx="5056188" cy="3790950"/>
          </a:xfrm>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ko-KR" dirty="0" smtClean="0">
              <a:solidFill>
                <a:srgbClr val="000000"/>
              </a:solidFill>
              <a:latin typeface="굴림" charset="-127"/>
              <a:ea typeface="굴림" charset="-127"/>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4D0E454C-C2B0-4AE2-B22C-E8FB5B9E6F21}" type="slidenum">
              <a:rPr lang="en-US" altLang="ko-KR" smtClean="0"/>
              <a:pPr>
                <a:defRPr/>
              </a:pPr>
              <a:t>13</a:t>
            </a:fld>
            <a:endParaRPr lang="en-US" altLang="ko-KR"/>
          </a:p>
        </p:txBody>
      </p:sp>
    </p:spTree>
    <p:extLst>
      <p:ext uri="{BB962C8B-B14F-4D97-AF65-F5344CB8AC3E}">
        <p14:creationId xmlns:p14="http://schemas.microsoft.com/office/powerpoint/2010/main" val="35189982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Times New Roman" pitchFamily="18" charset="0"/>
                <a:ea typeface="굴림" charset="-127"/>
              </a:defRPr>
            </a:lvl1pPr>
            <a:lvl2pPr marL="742950" indent="-285750" eaLnBrk="0" hangingPunct="0">
              <a:defRPr kumimoji="1" b="1">
                <a:solidFill>
                  <a:schemeClr val="tx1"/>
                </a:solidFill>
                <a:latin typeface="Times New Roman" pitchFamily="18" charset="0"/>
                <a:ea typeface="굴림" charset="-127"/>
              </a:defRPr>
            </a:lvl2pPr>
            <a:lvl3pPr marL="1143000" indent="-228600" eaLnBrk="0" hangingPunct="0">
              <a:defRPr kumimoji="1" b="1">
                <a:solidFill>
                  <a:schemeClr val="tx1"/>
                </a:solidFill>
                <a:latin typeface="Times New Roman" pitchFamily="18" charset="0"/>
                <a:ea typeface="굴림" charset="-127"/>
              </a:defRPr>
            </a:lvl3pPr>
            <a:lvl4pPr marL="1600200" indent="-228600" eaLnBrk="0" hangingPunct="0">
              <a:defRPr kumimoji="1" b="1">
                <a:solidFill>
                  <a:schemeClr val="tx1"/>
                </a:solidFill>
                <a:latin typeface="Times New Roman" pitchFamily="18" charset="0"/>
                <a:ea typeface="굴림" charset="-127"/>
              </a:defRPr>
            </a:lvl4pPr>
            <a:lvl5pPr marL="2057400" indent="-228600" eaLnBrk="0" hangingPunct="0">
              <a:defRPr kumimoji="1" b="1">
                <a:solidFill>
                  <a:schemeClr val="tx1"/>
                </a:solidFill>
                <a:latin typeface="Times New Roman" pitchFamily="18" charset="0"/>
                <a:ea typeface="굴림" charset="-127"/>
              </a:defRPr>
            </a:lvl5pPr>
            <a:lvl6pPr marL="2514600" indent="-228600" eaLnBrk="0" fontAlgn="base" hangingPunct="0">
              <a:spcBef>
                <a:spcPct val="0"/>
              </a:spcBef>
              <a:spcAft>
                <a:spcPct val="0"/>
              </a:spcAft>
              <a:defRPr kumimoji="1" b="1">
                <a:solidFill>
                  <a:schemeClr val="tx1"/>
                </a:solidFill>
                <a:latin typeface="Times New Roman" pitchFamily="18" charset="0"/>
                <a:ea typeface="굴림" charset="-127"/>
              </a:defRPr>
            </a:lvl6pPr>
            <a:lvl7pPr marL="2971800" indent="-228600" eaLnBrk="0" fontAlgn="base" hangingPunct="0">
              <a:spcBef>
                <a:spcPct val="0"/>
              </a:spcBef>
              <a:spcAft>
                <a:spcPct val="0"/>
              </a:spcAft>
              <a:defRPr kumimoji="1" b="1">
                <a:solidFill>
                  <a:schemeClr val="tx1"/>
                </a:solidFill>
                <a:latin typeface="Times New Roman" pitchFamily="18" charset="0"/>
                <a:ea typeface="굴림" charset="-127"/>
              </a:defRPr>
            </a:lvl7pPr>
            <a:lvl8pPr marL="3429000" indent="-228600" eaLnBrk="0" fontAlgn="base" hangingPunct="0">
              <a:spcBef>
                <a:spcPct val="0"/>
              </a:spcBef>
              <a:spcAft>
                <a:spcPct val="0"/>
              </a:spcAft>
              <a:defRPr kumimoji="1" b="1">
                <a:solidFill>
                  <a:schemeClr val="tx1"/>
                </a:solidFill>
                <a:latin typeface="Times New Roman" pitchFamily="18" charset="0"/>
                <a:ea typeface="굴림" charset="-127"/>
              </a:defRPr>
            </a:lvl8pPr>
            <a:lvl9pPr marL="3886200" indent="-228600" eaLnBrk="0" fontAlgn="base" hangingPunct="0">
              <a:spcBef>
                <a:spcPct val="0"/>
              </a:spcBef>
              <a:spcAft>
                <a:spcPct val="0"/>
              </a:spcAft>
              <a:defRPr kumimoji="1" b="1">
                <a:solidFill>
                  <a:schemeClr val="tx1"/>
                </a:solidFill>
                <a:latin typeface="Times New Roman" pitchFamily="18" charset="0"/>
                <a:ea typeface="굴림" charset="-127"/>
              </a:defRPr>
            </a:lvl9pPr>
          </a:lstStyle>
          <a:p>
            <a:pPr eaLnBrk="1" hangingPunct="1"/>
            <a:fld id="{FB732ED5-C47B-4CF8-ACFF-2C85DD38907F}" type="slidenum">
              <a:rPr lang="en-US" altLang="ko-KR" smtClean="0">
                <a:latin typeface="새굴림" pitchFamily="18" charset="-127"/>
                <a:ea typeface="새굴림" pitchFamily="18" charset="-127"/>
              </a:rPr>
              <a:pPr eaLnBrk="1" hangingPunct="1"/>
              <a:t>5</a:t>
            </a:fld>
            <a:endParaRPr lang="en-US" altLang="ko-KR" smtClean="0">
              <a:latin typeface="새굴림" pitchFamily="18" charset="-127"/>
              <a:ea typeface="새굴림" pitchFamily="18" charset="-127"/>
            </a:endParaRPr>
          </a:p>
        </p:txBody>
      </p:sp>
      <p:sp>
        <p:nvSpPr>
          <p:cNvPr id="10243" name="Rectangle 2"/>
          <p:cNvSpPr>
            <a:spLocks noGrp="1" noRot="1" noChangeAspect="1" noChangeArrowheads="1" noTextEdit="1"/>
          </p:cNvSpPr>
          <p:nvPr>
            <p:ph type="sldImg"/>
          </p:nvPr>
        </p:nvSpPr>
        <p:spPr>
          <a:xfrm>
            <a:off x="1016000" y="790575"/>
            <a:ext cx="5056188" cy="3790950"/>
          </a:xfrm>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ko-KR" dirty="0" smtClean="0">
              <a:solidFill>
                <a:srgbClr val="000000"/>
              </a:solidFill>
              <a:latin typeface="굴림" charset="-127"/>
              <a:ea typeface="굴림" charset="-127"/>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4D0E454C-C2B0-4AE2-B22C-E8FB5B9E6F21}" type="slidenum">
              <a:rPr lang="en-US" altLang="ko-KR" smtClean="0"/>
              <a:pPr>
                <a:defRPr/>
              </a:pPr>
              <a:t>6</a:t>
            </a:fld>
            <a:endParaRPr lang="en-US" altLang="ko-KR"/>
          </a:p>
        </p:txBody>
      </p:sp>
    </p:spTree>
    <p:extLst>
      <p:ext uri="{BB962C8B-B14F-4D97-AF65-F5344CB8AC3E}">
        <p14:creationId xmlns:p14="http://schemas.microsoft.com/office/powerpoint/2010/main" val="3518998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4D0E454C-C2B0-4AE2-B22C-E8FB5B9E6F21}" type="slidenum">
              <a:rPr lang="en-US" altLang="ko-KR" smtClean="0"/>
              <a:pPr>
                <a:defRPr/>
              </a:pPr>
              <a:t>7</a:t>
            </a:fld>
            <a:endParaRPr lang="en-US" altLang="ko-KR"/>
          </a:p>
        </p:txBody>
      </p:sp>
    </p:spTree>
    <p:extLst>
      <p:ext uri="{BB962C8B-B14F-4D97-AF65-F5344CB8AC3E}">
        <p14:creationId xmlns:p14="http://schemas.microsoft.com/office/powerpoint/2010/main" val="3518998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4D0E454C-C2B0-4AE2-B22C-E8FB5B9E6F21}" type="slidenum">
              <a:rPr lang="en-US" altLang="ko-KR" smtClean="0"/>
              <a:pPr>
                <a:defRPr/>
              </a:pPr>
              <a:t>8</a:t>
            </a:fld>
            <a:endParaRPr lang="en-US" altLang="ko-KR"/>
          </a:p>
        </p:txBody>
      </p:sp>
    </p:spTree>
    <p:extLst>
      <p:ext uri="{BB962C8B-B14F-4D97-AF65-F5344CB8AC3E}">
        <p14:creationId xmlns:p14="http://schemas.microsoft.com/office/powerpoint/2010/main" val="3518998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b="1">
                <a:solidFill>
                  <a:schemeClr val="tx1"/>
                </a:solidFill>
                <a:latin typeface="Times New Roman" pitchFamily="18" charset="0"/>
                <a:ea typeface="굴림" charset="-127"/>
              </a:defRPr>
            </a:lvl1pPr>
            <a:lvl2pPr marL="742950" indent="-285750" eaLnBrk="0" hangingPunct="0">
              <a:defRPr kumimoji="1" b="1">
                <a:solidFill>
                  <a:schemeClr val="tx1"/>
                </a:solidFill>
                <a:latin typeface="Times New Roman" pitchFamily="18" charset="0"/>
                <a:ea typeface="굴림" charset="-127"/>
              </a:defRPr>
            </a:lvl2pPr>
            <a:lvl3pPr marL="1143000" indent="-228600" eaLnBrk="0" hangingPunct="0">
              <a:defRPr kumimoji="1" b="1">
                <a:solidFill>
                  <a:schemeClr val="tx1"/>
                </a:solidFill>
                <a:latin typeface="Times New Roman" pitchFamily="18" charset="0"/>
                <a:ea typeface="굴림" charset="-127"/>
              </a:defRPr>
            </a:lvl3pPr>
            <a:lvl4pPr marL="1600200" indent="-228600" eaLnBrk="0" hangingPunct="0">
              <a:defRPr kumimoji="1" b="1">
                <a:solidFill>
                  <a:schemeClr val="tx1"/>
                </a:solidFill>
                <a:latin typeface="Times New Roman" pitchFamily="18" charset="0"/>
                <a:ea typeface="굴림" charset="-127"/>
              </a:defRPr>
            </a:lvl4pPr>
            <a:lvl5pPr marL="2057400" indent="-228600" eaLnBrk="0" hangingPunct="0">
              <a:defRPr kumimoji="1" b="1">
                <a:solidFill>
                  <a:schemeClr val="tx1"/>
                </a:solidFill>
                <a:latin typeface="Times New Roman" pitchFamily="18" charset="0"/>
                <a:ea typeface="굴림" charset="-127"/>
              </a:defRPr>
            </a:lvl5pPr>
            <a:lvl6pPr marL="2514600" indent="-228600" eaLnBrk="0" fontAlgn="base" hangingPunct="0">
              <a:spcBef>
                <a:spcPct val="0"/>
              </a:spcBef>
              <a:spcAft>
                <a:spcPct val="0"/>
              </a:spcAft>
              <a:defRPr kumimoji="1" b="1">
                <a:solidFill>
                  <a:schemeClr val="tx1"/>
                </a:solidFill>
                <a:latin typeface="Times New Roman" pitchFamily="18" charset="0"/>
                <a:ea typeface="굴림" charset="-127"/>
              </a:defRPr>
            </a:lvl6pPr>
            <a:lvl7pPr marL="2971800" indent="-228600" eaLnBrk="0" fontAlgn="base" hangingPunct="0">
              <a:spcBef>
                <a:spcPct val="0"/>
              </a:spcBef>
              <a:spcAft>
                <a:spcPct val="0"/>
              </a:spcAft>
              <a:defRPr kumimoji="1" b="1">
                <a:solidFill>
                  <a:schemeClr val="tx1"/>
                </a:solidFill>
                <a:latin typeface="Times New Roman" pitchFamily="18" charset="0"/>
                <a:ea typeface="굴림" charset="-127"/>
              </a:defRPr>
            </a:lvl7pPr>
            <a:lvl8pPr marL="3429000" indent="-228600" eaLnBrk="0" fontAlgn="base" hangingPunct="0">
              <a:spcBef>
                <a:spcPct val="0"/>
              </a:spcBef>
              <a:spcAft>
                <a:spcPct val="0"/>
              </a:spcAft>
              <a:defRPr kumimoji="1" b="1">
                <a:solidFill>
                  <a:schemeClr val="tx1"/>
                </a:solidFill>
                <a:latin typeface="Times New Roman" pitchFamily="18" charset="0"/>
                <a:ea typeface="굴림" charset="-127"/>
              </a:defRPr>
            </a:lvl8pPr>
            <a:lvl9pPr marL="3886200" indent="-228600" eaLnBrk="0" fontAlgn="base" hangingPunct="0">
              <a:spcBef>
                <a:spcPct val="0"/>
              </a:spcBef>
              <a:spcAft>
                <a:spcPct val="0"/>
              </a:spcAft>
              <a:defRPr kumimoji="1" b="1">
                <a:solidFill>
                  <a:schemeClr val="tx1"/>
                </a:solidFill>
                <a:latin typeface="Times New Roman" pitchFamily="18" charset="0"/>
                <a:ea typeface="굴림" charset="-127"/>
              </a:defRPr>
            </a:lvl9pPr>
          </a:lstStyle>
          <a:p>
            <a:pPr eaLnBrk="1" hangingPunct="1"/>
            <a:fld id="{FB732ED5-C47B-4CF8-ACFF-2C85DD38907F}" type="slidenum">
              <a:rPr lang="en-US" altLang="ko-KR" smtClean="0">
                <a:latin typeface="새굴림" pitchFamily="18" charset="-127"/>
                <a:ea typeface="새굴림" pitchFamily="18" charset="-127"/>
              </a:rPr>
              <a:pPr eaLnBrk="1" hangingPunct="1"/>
              <a:t>9</a:t>
            </a:fld>
            <a:endParaRPr lang="en-US" altLang="ko-KR" smtClean="0">
              <a:latin typeface="새굴림" pitchFamily="18" charset="-127"/>
              <a:ea typeface="새굴림" pitchFamily="18" charset="-127"/>
            </a:endParaRPr>
          </a:p>
        </p:txBody>
      </p:sp>
      <p:sp>
        <p:nvSpPr>
          <p:cNvPr id="10243" name="Rectangle 2"/>
          <p:cNvSpPr>
            <a:spLocks noGrp="1" noRot="1" noChangeAspect="1" noChangeArrowheads="1" noTextEdit="1"/>
          </p:cNvSpPr>
          <p:nvPr>
            <p:ph type="sldImg"/>
          </p:nvPr>
        </p:nvSpPr>
        <p:spPr>
          <a:xfrm>
            <a:off x="1016000" y="790575"/>
            <a:ext cx="5056188" cy="3790950"/>
          </a:xfrm>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ko-KR" altLang="ko-KR" dirty="0" smtClean="0">
              <a:solidFill>
                <a:srgbClr val="000000"/>
              </a:solidFill>
              <a:latin typeface="굴림" charset="-127"/>
              <a:ea typeface="굴림" charset="-127"/>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4D0E454C-C2B0-4AE2-B22C-E8FB5B9E6F21}" type="slidenum">
              <a:rPr lang="en-US" altLang="ko-KR" smtClean="0"/>
              <a:pPr>
                <a:defRPr/>
              </a:pPr>
              <a:t>10</a:t>
            </a:fld>
            <a:endParaRPr lang="en-US" altLang="ko-KR"/>
          </a:p>
        </p:txBody>
      </p:sp>
    </p:spTree>
    <p:extLst>
      <p:ext uri="{BB962C8B-B14F-4D97-AF65-F5344CB8AC3E}">
        <p14:creationId xmlns:p14="http://schemas.microsoft.com/office/powerpoint/2010/main" val="35189982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4D0E454C-C2B0-4AE2-B22C-E8FB5B9E6F21}" type="slidenum">
              <a:rPr lang="en-US" altLang="ko-KR" smtClean="0"/>
              <a:pPr>
                <a:defRPr/>
              </a:pPr>
              <a:t>11</a:t>
            </a:fld>
            <a:endParaRPr lang="en-US" altLang="ko-KR"/>
          </a:p>
        </p:txBody>
      </p:sp>
    </p:spTree>
    <p:extLst>
      <p:ext uri="{BB962C8B-B14F-4D97-AF65-F5344CB8AC3E}">
        <p14:creationId xmlns:p14="http://schemas.microsoft.com/office/powerpoint/2010/main" val="3518998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pPr>
              <a:defRPr/>
            </a:pPr>
            <a:fld id="{4D0E454C-C2B0-4AE2-B22C-E8FB5B9E6F21}" type="slidenum">
              <a:rPr lang="en-US" altLang="ko-KR" smtClean="0"/>
              <a:pPr>
                <a:defRPr/>
              </a:pPr>
              <a:t>12</a:t>
            </a:fld>
            <a:endParaRPr lang="en-US" altLang="ko-KR"/>
          </a:p>
        </p:txBody>
      </p:sp>
    </p:spTree>
    <p:extLst>
      <p:ext uri="{BB962C8B-B14F-4D97-AF65-F5344CB8AC3E}">
        <p14:creationId xmlns:p14="http://schemas.microsoft.com/office/powerpoint/2010/main" val="3518998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제목 슬라이드">
    <p:spTree>
      <p:nvGrpSpPr>
        <p:cNvPr id="1" name=""/>
        <p:cNvGrpSpPr/>
        <p:nvPr/>
      </p:nvGrpSpPr>
      <p:grpSpPr>
        <a:xfrm>
          <a:off x="0" y="0"/>
          <a:ext cx="0" cy="0"/>
          <a:chOff x="0" y="0"/>
          <a:chExt cx="0" cy="0"/>
        </a:xfrm>
      </p:grpSpPr>
      <p:sp>
        <p:nvSpPr>
          <p:cNvPr id="133122" name="Rectangle 2"/>
          <p:cNvSpPr>
            <a:spLocks noGrp="1" noChangeArrowheads="1"/>
          </p:cNvSpPr>
          <p:nvPr>
            <p:ph type="ctrTitle"/>
          </p:nvPr>
        </p:nvSpPr>
        <p:spPr>
          <a:xfrm>
            <a:off x="685800" y="1066800"/>
            <a:ext cx="7772400" cy="1143000"/>
          </a:xfrm>
        </p:spPr>
        <p:txBody>
          <a:bodyPr/>
          <a:lstStyle>
            <a:lvl1pPr>
              <a:defRPr/>
            </a:lvl1pPr>
          </a:lstStyle>
          <a:p>
            <a:endParaRPr lang="ko-KR" altLang="ko-KR" dirty="0"/>
          </a:p>
        </p:txBody>
      </p:sp>
      <p:sp>
        <p:nvSpPr>
          <p:cNvPr id="133123" name="Rectangle 3"/>
          <p:cNvSpPr>
            <a:spLocks noGrp="1" noChangeArrowheads="1"/>
          </p:cNvSpPr>
          <p:nvPr>
            <p:ph type="subTitle" idx="1"/>
          </p:nvPr>
        </p:nvSpPr>
        <p:spPr>
          <a:xfrm>
            <a:off x="1371600" y="2895600"/>
            <a:ext cx="6400800" cy="3124200"/>
          </a:xfrm>
          <a:prstGeom prst="rect">
            <a:avLst/>
          </a:prstGeom>
          <a:ln w="9525">
            <a:miter lim="800000"/>
          </a:ln>
        </p:spPr>
        <p:txBody>
          <a:bodyPr/>
          <a:lstStyle>
            <a:lvl1pPr marL="0" indent="0" algn="ctr">
              <a:buFont typeface="Wingdings" pitchFamily="2" charset="2"/>
              <a:buNone/>
              <a:defRPr/>
            </a:lvl1pPr>
          </a:lstStyle>
          <a:p>
            <a:endParaRPr lang="en-US" altLang="ko-KR" dirty="0" smtClean="0"/>
          </a:p>
        </p:txBody>
      </p:sp>
      <p:sp>
        <p:nvSpPr>
          <p:cNvPr id="4" name="Rectangle 4"/>
          <p:cNvSpPr>
            <a:spLocks noGrp="1" noChangeArrowheads="1"/>
          </p:cNvSpPr>
          <p:nvPr>
            <p:ph type="ftr" sz="quarter" idx="10"/>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spcBef>
                <a:spcPct val="0"/>
              </a:spcBef>
              <a:defRPr sz="1400" b="0">
                <a:latin typeface="굴림" pitchFamily="50" charset="-127"/>
                <a:ea typeface="굴림" pitchFamily="50" charset="-127"/>
              </a:defRPr>
            </a:lvl1pPr>
          </a:lstStyle>
          <a:p>
            <a:pPr>
              <a:defRPr/>
            </a:pPr>
            <a:endParaRPr lang="en-US" altLang="ko-KR"/>
          </a:p>
        </p:txBody>
      </p:sp>
    </p:spTree>
    <p:extLst>
      <p:ext uri="{BB962C8B-B14F-4D97-AF65-F5344CB8AC3E}">
        <p14:creationId xmlns:p14="http://schemas.microsoft.com/office/powerpoint/2010/main" val="319492936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17"/>
          <p:cNvSpPr>
            <a:spLocks noGrp="1" noChangeArrowheads="1"/>
          </p:cNvSpPr>
          <p:nvPr>
            <p:ph type="sldNum" sz="quarter" idx="10"/>
          </p:nvPr>
        </p:nvSpPr>
        <p:spPr>
          <a:ln/>
        </p:spPr>
        <p:txBody>
          <a:bodyPr/>
          <a:lstStyle>
            <a:lvl1pPr>
              <a:defRPr/>
            </a:lvl1pPr>
          </a:lstStyle>
          <a:p>
            <a:pPr>
              <a:defRPr/>
            </a:pPr>
            <a:fld id="{54E1FF38-1BB5-4430-B8C1-C2E165855AF4}" type="slidenum">
              <a:rPr lang="en-US" altLang="ko-KR"/>
              <a:pPr>
                <a:defRPr/>
              </a:pPr>
              <a:t>‹#›</a:t>
            </a:fld>
            <a:endParaRPr lang="en-US" altLang="ko-KR" dirty="0"/>
          </a:p>
        </p:txBody>
      </p:sp>
    </p:spTree>
    <p:extLst>
      <p:ext uri="{BB962C8B-B14F-4D97-AF65-F5344CB8AC3E}">
        <p14:creationId xmlns:p14="http://schemas.microsoft.com/office/powerpoint/2010/main" val="289587525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858000" y="76200"/>
            <a:ext cx="2286000" cy="6248400"/>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0" y="76200"/>
            <a:ext cx="6705600" cy="6248400"/>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17"/>
          <p:cNvSpPr>
            <a:spLocks noGrp="1" noChangeArrowheads="1"/>
          </p:cNvSpPr>
          <p:nvPr>
            <p:ph type="sldNum" sz="quarter" idx="10"/>
          </p:nvPr>
        </p:nvSpPr>
        <p:spPr>
          <a:ln/>
        </p:spPr>
        <p:txBody>
          <a:bodyPr/>
          <a:lstStyle>
            <a:lvl1pPr>
              <a:defRPr/>
            </a:lvl1pPr>
          </a:lstStyle>
          <a:p>
            <a:pPr>
              <a:defRPr/>
            </a:pPr>
            <a:fld id="{678CAB51-1B51-4F81-8132-C5B24DE00E74}" type="slidenum">
              <a:rPr lang="en-US" altLang="ko-KR"/>
              <a:pPr>
                <a:defRPr/>
              </a:pPr>
              <a:t>‹#›</a:t>
            </a:fld>
            <a:endParaRPr lang="en-US" altLang="ko-KR" dirty="0"/>
          </a:p>
        </p:txBody>
      </p:sp>
    </p:spTree>
    <p:extLst>
      <p:ext uri="{BB962C8B-B14F-4D97-AF65-F5344CB8AC3E}">
        <p14:creationId xmlns:p14="http://schemas.microsoft.com/office/powerpoint/2010/main" val="413917065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baseline="0"/>
            </a:lvl1pPr>
          </a:lstStyle>
          <a:p>
            <a:r>
              <a:rPr lang="ko-KR" altLang="en-US" dirty="0" smtClean="0"/>
              <a:t>마스터 제목 스타일 편집</a:t>
            </a:r>
            <a:endParaRPr lang="ko-KR" altLang="en-US" dirty="0"/>
          </a:p>
        </p:txBody>
      </p:sp>
      <p:sp>
        <p:nvSpPr>
          <p:cNvPr id="3" name="내용 개체 틀 2"/>
          <p:cNvSpPr>
            <a:spLocks noGrp="1"/>
          </p:cNvSpPr>
          <p:nvPr>
            <p:ph idx="1"/>
          </p:nvPr>
        </p:nvSpPr>
        <p:spPr/>
        <p:txBody>
          <a:bodyPr/>
          <a:lstStyle>
            <a:lvl2pPr>
              <a:defRPr sz="1800" baseline="0"/>
            </a:lvl2pPr>
          </a:lstStyle>
          <a:p>
            <a:pPr lvl="0"/>
            <a:r>
              <a:rPr lang="ko-KR" altLang="en-US" dirty="0" smtClean="0"/>
              <a:t>마스터 텍스트 스타일을 편집합니다</a:t>
            </a:r>
          </a:p>
          <a:p>
            <a:pPr lvl="1"/>
            <a:r>
              <a:rPr lang="ko-KR" altLang="en-US" dirty="0" smtClean="0"/>
              <a:t>둘째 수준</a:t>
            </a:r>
          </a:p>
          <a:p>
            <a:pPr lvl="2"/>
            <a:r>
              <a:rPr lang="ko-KR" altLang="en-US" dirty="0" smtClean="0"/>
              <a:t>셋째 수준</a:t>
            </a:r>
          </a:p>
          <a:p>
            <a:pPr lvl="3"/>
            <a:r>
              <a:rPr lang="ko-KR" altLang="en-US" dirty="0" smtClean="0"/>
              <a:t>넷째 수준</a:t>
            </a:r>
          </a:p>
          <a:p>
            <a:pPr lvl="4"/>
            <a:r>
              <a:rPr lang="ko-KR" altLang="en-US" dirty="0" smtClean="0"/>
              <a:t>다섯째 수준</a:t>
            </a:r>
            <a:endParaRPr lang="ko-KR" altLang="en-US" dirty="0"/>
          </a:p>
        </p:txBody>
      </p:sp>
      <p:sp>
        <p:nvSpPr>
          <p:cNvPr id="4" name="Rectangle 17"/>
          <p:cNvSpPr>
            <a:spLocks noGrp="1" noChangeArrowheads="1"/>
          </p:cNvSpPr>
          <p:nvPr>
            <p:ph type="sldNum" sz="quarter" idx="10"/>
          </p:nvPr>
        </p:nvSpPr>
        <p:spPr>
          <a:ln/>
        </p:spPr>
        <p:txBody>
          <a:bodyPr/>
          <a:lstStyle>
            <a:lvl1pPr>
              <a:defRPr/>
            </a:lvl1pPr>
          </a:lstStyle>
          <a:p>
            <a:pPr>
              <a:defRPr/>
            </a:pPr>
            <a:fld id="{8B8B9611-9C89-4092-98ED-6C3EB7C87B6F}" type="slidenum">
              <a:rPr lang="en-US" altLang="ko-KR"/>
              <a:pPr>
                <a:defRPr/>
              </a:pPr>
              <a:t>‹#›</a:t>
            </a:fld>
            <a:endParaRPr lang="en-US" altLang="ko-KR" dirty="0"/>
          </a:p>
        </p:txBody>
      </p:sp>
    </p:spTree>
    <p:extLst>
      <p:ext uri="{BB962C8B-B14F-4D97-AF65-F5344CB8AC3E}">
        <p14:creationId xmlns:p14="http://schemas.microsoft.com/office/powerpoint/2010/main" val="226723993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
        <p:nvSpPr>
          <p:cNvPr id="4" name="Rectangle 17"/>
          <p:cNvSpPr>
            <a:spLocks noGrp="1" noChangeArrowheads="1"/>
          </p:cNvSpPr>
          <p:nvPr>
            <p:ph type="sldNum" sz="quarter" idx="10"/>
          </p:nvPr>
        </p:nvSpPr>
        <p:spPr>
          <a:ln/>
        </p:spPr>
        <p:txBody>
          <a:bodyPr/>
          <a:lstStyle>
            <a:lvl1pPr>
              <a:defRPr/>
            </a:lvl1pPr>
          </a:lstStyle>
          <a:p>
            <a:pPr>
              <a:defRPr/>
            </a:pPr>
            <a:fld id="{2C1AF7EC-F280-40FC-8357-8CAAEE284106}" type="slidenum">
              <a:rPr lang="en-US" altLang="ko-KR"/>
              <a:pPr>
                <a:defRPr/>
              </a:pPr>
              <a:t>‹#›</a:t>
            </a:fld>
            <a:endParaRPr lang="en-US" altLang="ko-KR" dirty="0"/>
          </a:p>
        </p:txBody>
      </p:sp>
    </p:spTree>
    <p:extLst>
      <p:ext uri="{BB962C8B-B14F-4D97-AF65-F5344CB8AC3E}">
        <p14:creationId xmlns:p14="http://schemas.microsoft.com/office/powerpoint/2010/main" val="310740658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0" y="762000"/>
            <a:ext cx="44958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762000"/>
            <a:ext cx="44958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Rectangle 17"/>
          <p:cNvSpPr>
            <a:spLocks noGrp="1" noChangeArrowheads="1"/>
          </p:cNvSpPr>
          <p:nvPr>
            <p:ph type="sldNum" sz="quarter" idx="10"/>
          </p:nvPr>
        </p:nvSpPr>
        <p:spPr>
          <a:ln/>
        </p:spPr>
        <p:txBody>
          <a:bodyPr/>
          <a:lstStyle>
            <a:lvl1pPr>
              <a:defRPr/>
            </a:lvl1pPr>
          </a:lstStyle>
          <a:p>
            <a:pPr>
              <a:defRPr/>
            </a:pPr>
            <a:fld id="{1ED42A67-B962-4C10-A1F9-90CD568A4891}" type="slidenum">
              <a:rPr lang="en-US" altLang="ko-KR"/>
              <a:pPr>
                <a:defRPr/>
              </a:pPr>
              <a:t>‹#›</a:t>
            </a:fld>
            <a:endParaRPr lang="en-US" altLang="ko-KR" dirty="0"/>
          </a:p>
        </p:txBody>
      </p:sp>
    </p:spTree>
    <p:extLst>
      <p:ext uri="{BB962C8B-B14F-4D97-AF65-F5344CB8AC3E}">
        <p14:creationId xmlns:p14="http://schemas.microsoft.com/office/powerpoint/2010/main" val="382962438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Rectangle 17"/>
          <p:cNvSpPr>
            <a:spLocks noGrp="1" noChangeArrowheads="1"/>
          </p:cNvSpPr>
          <p:nvPr>
            <p:ph type="sldNum" sz="quarter" idx="10"/>
          </p:nvPr>
        </p:nvSpPr>
        <p:spPr>
          <a:ln/>
        </p:spPr>
        <p:txBody>
          <a:bodyPr/>
          <a:lstStyle>
            <a:lvl1pPr>
              <a:defRPr/>
            </a:lvl1pPr>
          </a:lstStyle>
          <a:p>
            <a:pPr>
              <a:defRPr/>
            </a:pPr>
            <a:fld id="{614E0E71-F29C-4C5D-B428-62F96AAFD077}" type="slidenum">
              <a:rPr lang="en-US" altLang="ko-KR"/>
              <a:pPr>
                <a:defRPr/>
              </a:pPr>
              <a:t>‹#›</a:t>
            </a:fld>
            <a:endParaRPr lang="en-US" altLang="ko-KR" dirty="0"/>
          </a:p>
        </p:txBody>
      </p:sp>
    </p:spTree>
    <p:extLst>
      <p:ext uri="{BB962C8B-B14F-4D97-AF65-F5344CB8AC3E}">
        <p14:creationId xmlns:p14="http://schemas.microsoft.com/office/powerpoint/2010/main" val="123809709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Rectangle 17"/>
          <p:cNvSpPr>
            <a:spLocks noGrp="1" noChangeArrowheads="1"/>
          </p:cNvSpPr>
          <p:nvPr>
            <p:ph type="sldNum" sz="quarter" idx="10"/>
          </p:nvPr>
        </p:nvSpPr>
        <p:spPr>
          <a:ln/>
        </p:spPr>
        <p:txBody>
          <a:bodyPr/>
          <a:lstStyle>
            <a:lvl1pPr>
              <a:defRPr/>
            </a:lvl1pPr>
          </a:lstStyle>
          <a:p>
            <a:pPr>
              <a:defRPr/>
            </a:pPr>
            <a:fld id="{77C5C000-0D89-4471-9A34-1376122F0E5F}" type="slidenum">
              <a:rPr lang="en-US" altLang="ko-KR"/>
              <a:pPr>
                <a:defRPr/>
              </a:pPr>
              <a:t>‹#›</a:t>
            </a:fld>
            <a:endParaRPr lang="en-US" altLang="ko-KR" dirty="0"/>
          </a:p>
        </p:txBody>
      </p:sp>
    </p:spTree>
    <p:extLst>
      <p:ext uri="{BB962C8B-B14F-4D97-AF65-F5344CB8AC3E}">
        <p14:creationId xmlns:p14="http://schemas.microsoft.com/office/powerpoint/2010/main" val="318225323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17"/>
          <p:cNvSpPr>
            <a:spLocks noGrp="1" noChangeArrowheads="1"/>
          </p:cNvSpPr>
          <p:nvPr>
            <p:ph type="sldNum" sz="quarter" idx="10"/>
          </p:nvPr>
        </p:nvSpPr>
        <p:spPr>
          <a:ln/>
        </p:spPr>
        <p:txBody>
          <a:bodyPr/>
          <a:lstStyle>
            <a:lvl1pPr>
              <a:defRPr/>
            </a:lvl1pPr>
          </a:lstStyle>
          <a:p>
            <a:pPr>
              <a:defRPr/>
            </a:pPr>
            <a:fld id="{A8198B8F-DDD1-4708-884F-6DDEB1850DAE}" type="slidenum">
              <a:rPr lang="en-US" altLang="ko-KR"/>
              <a:pPr>
                <a:defRPr/>
              </a:pPr>
              <a:t>‹#›</a:t>
            </a:fld>
            <a:endParaRPr lang="en-US" altLang="ko-KR" dirty="0"/>
          </a:p>
        </p:txBody>
      </p:sp>
    </p:spTree>
    <p:extLst>
      <p:ext uri="{BB962C8B-B14F-4D97-AF65-F5344CB8AC3E}">
        <p14:creationId xmlns:p14="http://schemas.microsoft.com/office/powerpoint/2010/main" val="24304075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1"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17"/>
          <p:cNvSpPr>
            <a:spLocks noGrp="1" noChangeArrowheads="1"/>
          </p:cNvSpPr>
          <p:nvPr>
            <p:ph type="sldNum" sz="quarter" idx="10"/>
          </p:nvPr>
        </p:nvSpPr>
        <p:spPr>
          <a:ln/>
        </p:spPr>
        <p:txBody>
          <a:bodyPr/>
          <a:lstStyle>
            <a:lvl1pPr>
              <a:defRPr/>
            </a:lvl1pPr>
          </a:lstStyle>
          <a:p>
            <a:pPr>
              <a:defRPr/>
            </a:pPr>
            <a:fld id="{61840471-74BF-499F-882C-BE7674E810DD}" type="slidenum">
              <a:rPr lang="en-US" altLang="ko-KR"/>
              <a:pPr>
                <a:defRPr/>
              </a:pPr>
              <a:t>‹#›</a:t>
            </a:fld>
            <a:endParaRPr lang="en-US" altLang="ko-KR" dirty="0"/>
          </a:p>
        </p:txBody>
      </p:sp>
    </p:spTree>
    <p:extLst>
      <p:ext uri="{BB962C8B-B14F-4D97-AF65-F5344CB8AC3E}">
        <p14:creationId xmlns:p14="http://schemas.microsoft.com/office/powerpoint/2010/main" val="59569713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1"/>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17"/>
          <p:cNvSpPr>
            <a:spLocks noGrp="1" noChangeArrowheads="1"/>
          </p:cNvSpPr>
          <p:nvPr>
            <p:ph type="sldNum" sz="quarter" idx="10"/>
          </p:nvPr>
        </p:nvSpPr>
        <p:spPr>
          <a:ln/>
        </p:spPr>
        <p:txBody>
          <a:bodyPr/>
          <a:lstStyle>
            <a:lvl1pPr>
              <a:defRPr/>
            </a:lvl1pPr>
          </a:lstStyle>
          <a:p>
            <a:pPr>
              <a:defRPr/>
            </a:pPr>
            <a:fld id="{06CDE75D-1ADC-4B08-AD10-D16387533F4D}" type="slidenum">
              <a:rPr lang="en-US" altLang="ko-KR"/>
              <a:pPr>
                <a:defRPr/>
              </a:pPr>
              <a:t>‹#›</a:t>
            </a:fld>
            <a:endParaRPr lang="en-US" altLang="ko-KR" dirty="0"/>
          </a:p>
        </p:txBody>
      </p:sp>
    </p:spTree>
    <p:extLst>
      <p:ext uri="{BB962C8B-B14F-4D97-AF65-F5344CB8AC3E}">
        <p14:creationId xmlns:p14="http://schemas.microsoft.com/office/powerpoint/2010/main" val="38276519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
          <p:cNvSpPr>
            <a:spLocks noChangeShapeType="1"/>
          </p:cNvSpPr>
          <p:nvPr/>
        </p:nvSpPr>
        <p:spPr bwMode="auto">
          <a:xfrm>
            <a:off x="0" y="836613"/>
            <a:ext cx="9144000" cy="0"/>
          </a:xfrm>
          <a:prstGeom prst="line">
            <a:avLst/>
          </a:prstGeom>
          <a:noFill/>
          <a:ln w="57150" cmpd="thinThick">
            <a:solidFill>
              <a:srgbClr val="333399"/>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027" name="AutoShape 3"/>
          <p:cNvSpPr>
            <a:spLocks noGrp="1" noChangeArrowheads="1"/>
          </p:cNvSpPr>
          <p:nvPr>
            <p:ph type="body" idx="1"/>
          </p:nvPr>
        </p:nvSpPr>
        <p:spPr bwMode="auto">
          <a:xfrm>
            <a:off x="0" y="762000"/>
            <a:ext cx="9144000" cy="55626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lvl="0"/>
            <a:r>
              <a:rPr lang="en-US" altLang="ko-KR" smtClean="0"/>
              <a:t> </a:t>
            </a:r>
            <a:r>
              <a:rPr lang="ko-KR" altLang="en-US" smtClean="0"/>
              <a:t>마스터 텍스트 스타일을 편집합니다</a:t>
            </a:r>
          </a:p>
          <a:p>
            <a:pPr lvl="1"/>
            <a:r>
              <a:rPr lang="ko-KR" altLang="en-US" smtClean="0"/>
              <a:t> 둘째 수준</a:t>
            </a:r>
          </a:p>
          <a:p>
            <a:pPr lvl="2"/>
            <a:r>
              <a:rPr lang="ko-KR" altLang="en-US" smtClean="0"/>
              <a:t> 셋째 수준</a:t>
            </a:r>
          </a:p>
          <a:p>
            <a:pPr lvl="3"/>
            <a:r>
              <a:rPr lang="ko-KR" altLang="en-US" smtClean="0"/>
              <a:t> 넷째 수준</a:t>
            </a:r>
          </a:p>
          <a:p>
            <a:pPr lvl="4"/>
            <a:r>
              <a:rPr lang="ko-KR" altLang="en-US" smtClean="0"/>
              <a:t> 다섯째 수준</a:t>
            </a:r>
          </a:p>
        </p:txBody>
      </p:sp>
      <p:sp>
        <p:nvSpPr>
          <p:cNvPr id="1028" name="Rectangle 7"/>
          <p:cNvSpPr>
            <a:spLocks noChangeArrowheads="1"/>
          </p:cNvSpPr>
          <p:nvPr/>
        </p:nvSpPr>
        <p:spPr bwMode="auto">
          <a:xfrm>
            <a:off x="0" y="0"/>
            <a:ext cx="9144000" cy="762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spcBef>
                <a:spcPct val="50000"/>
              </a:spcBef>
            </a:pPr>
            <a:endParaRPr lang="ko-KR" altLang="en-US" sz="1600"/>
          </a:p>
        </p:txBody>
      </p:sp>
      <p:sp>
        <p:nvSpPr>
          <p:cNvPr id="132104" name="Rectangle 8"/>
          <p:cNvSpPr>
            <a:spLocks noGrp="1" noChangeArrowheads="1"/>
          </p:cNvSpPr>
          <p:nvPr>
            <p:ph type="title"/>
          </p:nvPr>
        </p:nvSpPr>
        <p:spPr bwMode="auto">
          <a:xfrm>
            <a:off x="533400" y="76200"/>
            <a:ext cx="82296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ko-KR" altLang="en-US" dirty="0" smtClean="0"/>
              <a:t>제 목</a:t>
            </a:r>
          </a:p>
        </p:txBody>
      </p:sp>
      <p:sp>
        <p:nvSpPr>
          <p:cNvPr id="1030" name="Line 5"/>
          <p:cNvSpPr>
            <a:spLocks noChangeShapeType="1"/>
          </p:cNvSpPr>
          <p:nvPr/>
        </p:nvSpPr>
        <p:spPr bwMode="auto">
          <a:xfrm>
            <a:off x="0" y="6477000"/>
            <a:ext cx="9144000" cy="0"/>
          </a:xfrm>
          <a:prstGeom prst="line">
            <a:avLst/>
          </a:prstGeom>
          <a:noFill/>
          <a:ln w="57150" cmpd="thinThick">
            <a:solidFill>
              <a:srgbClr val="000099"/>
            </a:solidFill>
            <a:round/>
            <a:headEnd/>
            <a:tailEnd/>
          </a:ln>
          <a:extLst>
            <a:ext uri="{909E8E84-426E-40DD-AFC4-6F175D3DCCD1}">
              <a14:hiddenFill xmlns:a14="http://schemas.microsoft.com/office/drawing/2010/main">
                <a:noFill/>
              </a14:hiddenFill>
            </a:ext>
          </a:extLst>
        </p:spPr>
        <p:txBody>
          <a:bodyPr/>
          <a:lstStyle/>
          <a:p>
            <a:endParaRPr lang="ko-KR" altLang="en-US"/>
          </a:p>
        </p:txBody>
      </p:sp>
      <p:sp>
        <p:nvSpPr>
          <p:cNvPr id="132113" name="Rectangle 17"/>
          <p:cNvSpPr>
            <a:spLocks noGrp="1" noChangeArrowheads="1"/>
          </p:cNvSpPr>
          <p:nvPr>
            <p:ph type="sldNum" sz="quarter" idx="4"/>
          </p:nvPr>
        </p:nvSpPr>
        <p:spPr bwMode="auto">
          <a:xfrm>
            <a:off x="4038600" y="6524625"/>
            <a:ext cx="8382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b="0">
                <a:latin typeface="+mn-lt"/>
                <a:ea typeface="굴림" pitchFamily="50" charset="-127"/>
              </a:defRPr>
            </a:lvl1pPr>
          </a:lstStyle>
          <a:p>
            <a:pPr>
              <a:defRPr/>
            </a:pPr>
            <a:fld id="{F66A4825-C872-4FFF-8ABB-B62B8CD23DE2}" type="slidenum">
              <a:rPr lang="en-US" altLang="ko-KR"/>
              <a:pPr>
                <a:defRPr/>
              </a:pPr>
              <a:t>‹#›</a:t>
            </a:fld>
            <a:endParaRPr lang="en-US" altLang="ko-KR" dirty="0"/>
          </a:p>
        </p:txBody>
      </p:sp>
      <p:sp>
        <p:nvSpPr>
          <p:cNvPr id="1032" name="Text Box 22"/>
          <p:cNvSpPr txBox="1">
            <a:spLocks noChangeArrowheads="1"/>
          </p:cNvSpPr>
          <p:nvPr/>
        </p:nvSpPr>
        <p:spPr bwMode="auto">
          <a:xfrm>
            <a:off x="28575" y="6491288"/>
            <a:ext cx="29892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b="1">
                <a:solidFill>
                  <a:schemeClr val="tx1"/>
                </a:solidFill>
                <a:latin typeface="Times New Roman" pitchFamily="18" charset="0"/>
                <a:ea typeface="굴림" charset="-127"/>
              </a:defRPr>
            </a:lvl1pPr>
            <a:lvl2pPr marL="742950" indent="-285750" eaLnBrk="0" hangingPunct="0">
              <a:defRPr kumimoji="1" b="1">
                <a:solidFill>
                  <a:schemeClr val="tx1"/>
                </a:solidFill>
                <a:latin typeface="Times New Roman" pitchFamily="18" charset="0"/>
                <a:ea typeface="굴림" charset="-127"/>
              </a:defRPr>
            </a:lvl2pPr>
            <a:lvl3pPr marL="1143000" indent="-228600" eaLnBrk="0" hangingPunct="0">
              <a:defRPr kumimoji="1" b="1">
                <a:solidFill>
                  <a:schemeClr val="tx1"/>
                </a:solidFill>
                <a:latin typeface="Times New Roman" pitchFamily="18" charset="0"/>
                <a:ea typeface="굴림" charset="-127"/>
              </a:defRPr>
            </a:lvl3pPr>
            <a:lvl4pPr marL="1600200" indent="-228600" eaLnBrk="0" hangingPunct="0">
              <a:defRPr kumimoji="1" b="1">
                <a:solidFill>
                  <a:schemeClr val="tx1"/>
                </a:solidFill>
                <a:latin typeface="Times New Roman" pitchFamily="18" charset="0"/>
                <a:ea typeface="굴림" charset="-127"/>
              </a:defRPr>
            </a:lvl4pPr>
            <a:lvl5pPr marL="2057400" indent="-228600" eaLnBrk="0" hangingPunct="0">
              <a:defRPr kumimoji="1" b="1">
                <a:solidFill>
                  <a:schemeClr val="tx1"/>
                </a:solidFill>
                <a:latin typeface="Times New Roman" pitchFamily="18" charset="0"/>
                <a:ea typeface="굴림" charset="-127"/>
              </a:defRPr>
            </a:lvl5pPr>
            <a:lvl6pPr marL="2514600" indent="-228600" eaLnBrk="0" fontAlgn="base" hangingPunct="0">
              <a:spcBef>
                <a:spcPct val="0"/>
              </a:spcBef>
              <a:spcAft>
                <a:spcPct val="0"/>
              </a:spcAft>
              <a:defRPr kumimoji="1" b="1">
                <a:solidFill>
                  <a:schemeClr val="tx1"/>
                </a:solidFill>
                <a:latin typeface="Times New Roman" pitchFamily="18" charset="0"/>
                <a:ea typeface="굴림" charset="-127"/>
              </a:defRPr>
            </a:lvl6pPr>
            <a:lvl7pPr marL="2971800" indent="-228600" eaLnBrk="0" fontAlgn="base" hangingPunct="0">
              <a:spcBef>
                <a:spcPct val="0"/>
              </a:spcBef>
              <a:spcAft>
                <a:spcPct val="0"/>
              </a:spcAft>
              <a:defRPr kumimoji="1" b="1">
                <a:solidFill>
                  <a:schemeClr val="tx1"/>
                </a:solidFill>
                <a:latin typeface="Times New Roman" pitchFamily="18" charset="0"/>
                <a:ea typeface="굴림" charset="-127"/>
              </a:defRPr>
            </a:lvl7pPr>
            <a:lvl8pPr marL="3429000" indent="-228600" eaLnBrk="0" fontAlgn="base" hangingPunct="0">
              <a:spcBef>
                <a:spcPct val="0"/>
              </a:spcBef>
              <a:spcAft>
                <a:spcPct val="0"/>
              </a:spcAft>
              <a:defRPr kumimoji="1" b="1">
                <a:solidFill>
                  <a:schemeClr val="tx1"/>
                </a:solidFill>
                <a:latin typeface="Times New Roman" pitchFamily="18" charset="0"/>
                <a:ea typeface="굴림" charset="-127"/>
              </a:defRPr>
            </a:lvl8pPr>
            <a:lvl9pPr marL="3886200" indent="-228600" eaLnBrk="0" fontAlgn="base" hangingPunct="0">
              <a:spcBef>
                <a:spcPct val="0"/>
              </a:spcBef>
              <a:spcAft>
                <a:spcPct val="0"/>
              </a:spcAft>
              <a:defRPr kumimoji="1" b="1">
                <a:solidFill>
                  <a:schemeClr val="tx1"/>
                </a:solidFill>
                <a:latin typeface="Times New Roman" pitchFamily="18" charset="0"/>
                <a:ea typeface="굴림" charset="-127"/>
              </a:defRPr>
            </a:lvl9pPr>
          </a:lstStyle>
          <a:p>
            <a:pPr eaLnBrk="1" hangingPunct="1">
              <a:spcBef>
                <a:spcPct val="50000"/>
              </a:spcBef>
            </a:pPr>
            <a:r>
              <a:rPr lang="en-US" altLang="ko-KR" sz="1600"/>
              <a:t>Samsung Electronics</a:t>
            </a:r>
            <a:endParaRPr lang="ko-KR" altLang="en-US" sz="1600"/>
          </a:p>
        </p:txBody>
      </p:sp>
    </p:spTree>
  </p:cSld>
  <p:clrMap bg1="lt1" tx1="dk1" bg2="lt2" tx2="dk2" accent1="accent1" accent2="accent2" accent3="accent3" accent4="accent4" accent5="accent5" accent6="accent6" hlink="hlink" folHlink="folHlink"/>
  <p:sldLayoutIdLst>
    <p:sldLayoutId id="2147485000" r:id="rId1"/>
    <p:sldLayoutId id="2147484990" r:id="rId2"/>
    <p:sldLayoutId id="2147484991" r:id="rId3"/>
    <p:sldLayoutId id="2147484992" r:id="rId4"/>
    <p:sldLayoutId id="2147484993" r:id="rId5"/>
    <p:sldLayoutId id="2147484994" r:id="rId6"/>
    <p:sldLayoutId id="2147484995" r:id="rId7"/>
    <p:sldLayoutId id="2147484996" r:id="rId8"/>
    <p:sldLayoutId id="2147484997" r:id="rId9"/>
    <p:sldLayoutId id="2147484998" r:id="rId10"/>
    <p:sldLayoutId id="2147484999" r:id="rId11"/>
  </p:sldLayoutIdLst>
  <p:transition/>
  <p:timing>
    <p:tnLst>
      <p:par>
        <p:cTn id="1" dur="indefinite" restart="never" nodeType="tmRoot"/>
      </p:par>
    </p:tnLst>
  </p:timing>
  <p:hf hdr="0" ftr="0" dt="0"/>
  <p:txStyles>
    <p:titleStyle>
      <a:lvl1pPr algn="ctr" rtl="0" eaLnBrk="0" fontAlgn="base" latinLnBrk="1" hangingPunct="0">
        <a:spcBef>
          <a:spcPct val="0"/>
        </a:spcBef>
        <a:spcAft>
          <a:spcPct val="0"/>
        </a:spcAft>
        <a:defRPr kumimoji="1" sz="3800" b="1">
          <a:solidFill>
            <a:schemeClr val="bg1"/>
          </a:solidFill>
          <a:effectLst>
            <a:outerShdw blurRad="38100" dist="38100" dir="2700000" algn="tl">
              <a:srgbClr val="C0C0C0"/>
            </a:outerShdw>
          </a:effectLst>
          <a:latin typeface="+mj-lt"/>
          <a:ea typeface="+mj-ea"/>
          <a:cs typeface="+mj-cs"/>
        </a:defRPr>
      </a:lvl1pPr>
      <a:lvl2pPr algn="ctr" rtl="0" eaLnBrk="0" fontAlgn="base" latinLnBrk="1" hangingPunct="0">
        <a:spcBef>
          <a:spcPct val="0"/>
        </a:spcBef>
        <a:spcAft>
          <a:spcPct val="0"/>
        </a:spcAft>
        <a:defRPr kumimoji="1" sz="3800" b="1">
          <a:solidFill>
            <a:schemeClr val="bg1"/>
          </a:solidFill>
          <a:effectLst>
            <a:outerShdw blurRad="38100" dist="38100" dir="2700000" algn="tl">
              <a:srgbClr val="C0C0C0"/>
            </a:outerShdw>
          </a:effectLst>
          <a:latin typeface="Tahoma" pitchFamily="34" charset="0"/>
          <a:ea typeface="맑은 고딕" pitchFamily="50" charset="-127"/>
        </a:defRPr>
      </a:lvl2pPr>
      <a:lvl3pPr algn="ctr" rtl="0" eaLnBrk="0" fontAlgn="base" latinLnBrk="1" hangingPunct="0">
        <a:spcBef>
          <a:spcPct val="0"/>
        </a:spcBef>
        <a:spcAft>
          <a:spcPct val="0"/>
        </a:spcAft>
        <a:defRPr kumimoji="1" sz="3800" b="1">
          <a:solidFill>
            <a:schemeClr val="bg1"/>
          </a:solidFill>
          <a:effectLst>
            <a:outerShdw blurRad="38100" dist="38100" dir="2700000" algn="tl">
              <a:srgbClr val="C0C0C0"/>
            </a:outerShdw>
          </a:effectLst>
          <a:latin typeface="Tahoma" pitchFamily="34" charset="0"/>
          <a:ea typeface="맑은 고딕" pitchFamily="50" charset="-127"/>
        </a:defRPr>
      </a:lvl3pPr>
      <a:lvl4pPr algn="ctr" rtl="0" eaLnBrk="0" fontAlgn="base" latinLnBrk="1" hangingPunct="0">
        <a:spcBef>
          <a:spcPct val="0"/>
        </a:spcBef>
        <a:spcAft>
          <a:spcPct val="0"/>
        </a:spcAft>
        <a:defRPr kumimoji="1" sz="3800" b="1">
          <a:solidFill>
            <a:schemeClr val="bg1"/>
          </a:solidFill>
          <a:effectLst>
            <a:outerShdw blurRad="38100" dist="38100" dir="2700000" algn="tl">
              <a:srgbClr val="C0C0C0"/>
            </a:outerShdw>
          </a:effectLst>
          <a:latin typeface="Tahoma" pitchFamily="34" charset="0"/>
          <a:ea typeface="맑은 고딕" pitchFamily="50" charset="-127"/>
        </a:defRPr>
      </a:lvl4pPr>
      <a:lvl5pPr algn="ctr" rtl="0" eaLnBrk="0" fontAlgn="base" latinLnBrk="1" hangingPunct="0">
        <a:spcBef>
          <a:spcPct val="0"/>
        </a:spcBef>
        <a:spcAft>
          <a:spcPct val="0"/>
        </a:spcAft>
        <a:defRPr kumimoji="1" sz="3800" b="1">
          <a:solidFill>
            <a:schemeClr val="bg1"/>
          </a:solidFill>
          <a:effectLst>
            <a:outerShdw blurRad="38100" dist="38100" dir="2700000" algn="tl">
              <a:srgbClr val="C0C0C0"/>
            </a:outerShdw>
          </a:effectLst>
          <a:latin typeface="Tahoma" pitchFamily="34" charset="0"/>
          <a:ea typeface="맑은 고딕" pitchFamily="50" charset="-127"/>
        </a:defRPr>
      </a:lvl5pPr>
      <a:lvl6pPr marL="457200" algn="ctr" rtl="0" fontAlgn="base" latinLnBrk="1">
        <a:spcBef>
          <a:spcPct val="0"/>
        </a:spcBef>
        <a:spcAft>
          <a:spcPct val="0"/>
        </a:spcAft>
        <a:defRPr kumimoji="1" sz="3800" b="1">
          <a:solidFill>
            <a:schemeClr val="bg1"/>
          </a:solidFill>
          <a:effectLst>
            <a:outerShdw blurRad="38100" dist="38100" dir="2700000" algn="tl">
              <a:srgbClr val="C0C0C0"/>
            </a:outerShdw>
          </a:effectLst>
          <a:latin typeface="Tahoma" pitchFamily="34" charset="0"/>
          <a:ea typeface="HY헤드라인M" pitchFamily="18" charset="-127"/>
        </a:defRPr>
      </a:lvl6pPr>
      <a:lvl7pPr marL="914400" algn="ctr" rtl="0" fontAlgn="base" latinLnBrk="1">
        <a:spcBef>
          <a:spcPct val="0"/>
        </a:spcBef>
        <a:spcAft>
          <a:spcPct val="0"/>
        </a:spcAft>
        <a:defRPr kumimoji="1" sz="3800" b="1">
          <a:solidFill>
            <a:schemeClr val="bg1"/>
          </a:solidFill>
          <a:effectLst>
            <a:outerShdw blurRad="38100" dist="38100" dir="2700000" algn="tl">
              <a:srgbClr val="C0C0C0"/>
            </a:outerShdw>
          </a:effectLst>
          <a:latin typeface="Tahoma" pitchFamily="34" charset="0"/>
          <a:ea typeface="HY헤드라인M" pitchFamily="18" charset="-127"/>
        </a:defRPr>
      </a:lvl7pPr>
      <a:lvl8pPr marL="1371600" algn="ctr" rtl="0" fontAlgn="base" latinLnBrk="1">
        <a:spcBef>
          <a:spcPct val="0"/>
        </a:spcBef>
        <a:spcAft>
          <a:spcPct val="0"/>
        </a:spcAft>
        <a:defRPr kumimoji="1" sz="3800" b="1">
          <a:solidFill>
            <a:schemeClr val="bg1"/>
          </a:solidFill>
          <a:effectLst>
            <a:outerShdw blurRad="38100" dist="38100" dir="2700000" algn="tl">
              <a:srgbClr val="C0C0C0"/>
            </a:outerShdw>
          </a:effectLst>
          <a:latin typeface="Tahoma" pitchFamily="34" charset="0"/>
          <a:ea typeface="HY헤드라인M" pitchFamily="18" charset="-127"/>
        </a:defRPr>
      </a:lvl8pPr>
      <a:lvl9pPr marL="1828800" algn="ctr" rtl="0" fontAlgn="base" latinLnBrk="1">
        <a:spcBef>
          <a:spcPct val="0"/>
        </a:spcBef>
        <a:spcAft>
          <a:spcPct val="0"/>
        </a:spcAft>
        <a:defRPr kumimoji="1" sz="3800" b="1">
          <a:solidFill>
            <a:schemeClr val="bg1"/>
          </a:solidFill>
          <a:effectLst>
            <a:outerShdw blurRad="38100" dist="38100" dir="2700000" algn="tl">
              <a:srgbClr val="C0C0C0"/>
            </a:outerShdw>
          </a:effectLst>
          <a:latin typeface="Tahoma" pitchFamily="34" charset="0"/>
          <a:ea typeface="HY헤드라인M" pitchFamily="18" charset="-127"/>
        </a:defRPr>
      </a:lvl9pPr>
    </p:titleStyle>
    <p:bodyStyle>
      <a:lvl1pPr marL="342900" indent="-342900" algn="l" rtl="0" eaLnBrk="0" fontAlgn="base" latinLnBrk="1" hangingPunct="0">
        <a:spcBef>
          <a:spcPct val="20000"/>
        </a:spcBef>
        <a:spcAft>
          <a:spcPct val="0"/>
        </a:spcAft>
        <a:buClr>
          <a:srgbClr val="CC0000"/>
        </a:buClr>
        <a:buFont typeface="Wingdings" pitchFamily="2" charset="2"/>
        <a:buChar char="v"/>
        <a:defRPr kumimoji="1" sz="2000">
          <a:solidFill>
            <a:schemeClr val="tx1"/>
          </a:solidFill>
          <a:latin typeface="+mn-lt"/>
          <a:ea typeface="+mn-ea"/>
          <a:cs typeface="+mn-cs"/>
        </a:defRPr>
      </a:lvl1pPr>
      <a:lvl2pPr marL="742950" indent="-285750" algn="l" rtl="0" eaLnBrk="0" fontAlgn="base" latinLnBrk="1" hangingPunct="0">
        <a:spcBef>
          <a:spcPct val="20000"/>
        </a:spcBef>
        <a:spcAft>
          <a:spcPct val="0"/>
        </a:spcAft>
        <a:buClr>
          <a:schemeClr val="accent2"/>
        </a:buClr>
        <a:buSzPct val="110000"/>
        <a:buFont typeface="Wingdings" pitchFamily="2" charset="2"/>
        <a:buChar char="§"/>
        <a:defRPr kumimoji="1" sz="2800">
          <a:solidFill>
            <a:srgbClr val="000066"/>
          </a:solidFill>
          <a:latin typeface="+mn-ea"/>
          <a:ea typeface="+mn-ea"/>
        </a:defRPr>
      </a:lvl2pPr>
      <a:lvl3pPr marL="1143000" indent="-228600" algn="l" rtl="0" eaLnBrk="0" fontAlgn="base" latinLnBrk="1" hangingPunct="0">
        <a:spcBef>
          <a:spcPct val="20000"/>
        </a:spcBef>
        <a:spcAft>
          <a:spcPct val="0"/>
        </a:spcAft>
        <a:buClr>
          <a:srgbClr val="FF6600"/>
        </a:buClr>
        <a:buChar char="•"/>
        <a:defRPr kumimoji="1" sz="1600">
          <a:solidFill>
            <a:schemeClr val="accent2"/>
          </a:solidFill>
          <a:latin typeface="+mn-ea"/>
          <a:ea typeface="+mn-ea"/>
        </a:defRPr>
      </a:lvl3pPr>
      <a:lvl4pPr marL="1600200" indent="-228600" algn="l" rtl="0" eaLnBrk="0" fontAlgn="base" latinLnBrk="1" hangingPunct="0">
        <a:spcBef>
          <a:spcPct val="20000"/>
        </a:spcBef>
        <a:spcAft>
          <a:spcPct val="0"/>
        </a:spcAft>
        <a:buBlip>
          <a:blip r:embed="rId13"/>
        </a:buBlip>
        <a:defRPr kumimoji="1" sz="1400">
          <a:solidFill>
            <a:schemeClr val="tx1"/>
          </a:solidFill>
          <a:latin typeface="+mn-ea"/>
          <a:ea typeface="+mn-ea"/>
        </a:defRPr>
      </a:lvl4pPr>
      <a:lvl5pPr marL="2057400" indent="-228600" algn="l" rtl="0" eaLnBrk="0" fontAlgn="base" latinLnBrk="1" hangingPunct="0">
        <a:spcBef>
          <a:spcPct val="20000"/>
        </a:spcBef>
        <a:spcAft>
          <a:spcPct val="0"/>
        </a:spcAft>
        <a:buBlip>
          <a:blip r:embed="rId14"/>
        </a:buBlip>
        <a:defRPr kumimoji="1" sz="1400">
          <a:solidFill>
            <a:schemeClr val="tx1"/>
          </a:solidFill>
          <a:latin typeface="+mn-ea"/>
          <a:ea typeface="+mn-ea"/>
        </a:defRPr>
      </a:lvl5pPr>
      <a:lvl6pPr marL="2514600" indent="-228600" algn="l" rtl="0" fontAlgn="base" latinLnBrk="1">
        <a:spcBef>
          <a:spcPct val="20000"/>
        </a:spcBef>
        <a:spcAft>
          <a:spcPct val="0"/>
        </a:spcAft>
        <a:buBlip>
          <a:blip r:embed="rId14"/>
        </a:buBlip>
        <a:defRPr kumimoji="1" sz="1400">
          <a:solidFill>
            <a:schemeClr val="tx1"/>
          </a:solidFill>
          <a:latin typeface="+mn-lt"/>
          <a:ea typeface="굴림" pitchFamily="50" charset="-127"/>
        </a:defRPr>
      </a:lvl6pPr>
      <a:lvl7pPr marL="2971800" indent="-228600" algn="l" rtl="0" fontAlgn="base" latinLnBrk="1">
        <a:spcBef>
          <a:spcPct val="20000"/>
        </a:spcBef>
        <a:spcAft>
          <a:spcPct val="0"/>
        </a:spcAft>
        <a:buBlip>
          <a:blip r:embed="rId14"/>
        </a:buBlip>
        <a:defRPr kumimoji="1" sz="1400">
          <a:solidFill>
            <a:schemeClr val="tx1"/>
          </a:solidFill>
          <a:latin typeface="+mn-lt"/>
          <a:ea typeface="굴림" pitchFamily="50" charset="-127"/>
        </a:defRPr>
      </a:lvl7pPr>
      <a:lvl8pPr marL="3429000" indent="-228600" algn="l" rtl="0" fontAlgn="base" latinLnBrk="1">
        <a:spcBef>
          <a:spcPct val="20000"/>
        </a:spcBef>
        <a:spcAft>
          <a:spcPct val="0"/>
        </a:spcAft>
        <a:buBlip>
          <a:blip r:embed="rId14"/>
        </a:buBlip>
        <a:defRPr kumimoji="1" sz="1400">
          <a:solidFill>
            <a:schemeClr val="tx1"/>
          </a:solidFill>
          <a:latin typeface="+mn-lt"/>
          <a:ea typeface="굴림" pitchFamily="50" charset="-127"/>
        </a:defRPr>
      </a:lvl8pPr>
      <a:lvl9pPr marL="3886200" indent="-228600" algn="l" rtl="0" fontAlgn="base" latinLnBrk="1">
        <a:spcBef>
          <a:spcPct val="20000"/>
        </a:spcBef>
        <a:spcAft>
          <a:spcPct val="0"/>
        </a:spcAft>
        <a:buBlip>
          <a:blip r:embed="rId14"/>
        </a:buBlip>
        <a:defRPr kumimoji="1" sz="1400">
          <a:solidFill>
            <a:schemeClr val="tx1"/>
          </a:solidFill>
          <a:latin typeface="+mn-lt"/>
          <a:ea typeface="굴림" pitchFamily="50" charset="-127"/>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547" name="Rectangle 3"/>
          <p:cNvSpPr>
            <a:spLocks noChangeArrowheads="1"/>
          </p:cNvSpPr>
          <p:nvPr/>
        </p:nvSpPr>
        <p:spPr bwMode="auto">
          <a:xfrm>
            <a:off x="250825" y="1562100"/>
            <a:ext cx="8642350" cy="880241"/>
          </a:xfrm>
          <a:prstGeom prst="rect">
            <a:avLst/>
          </a:prstGeom>
          <a:noFill/>
          <a:ln w="9525">
            <a:noFill/>
            <a:miter lim="800000"/>
            <a:headEnd/>
            <a:tailEnd/>
          </a:ln>
          <a:effectLst/>
        </p:spPr>
        <p:txBody>
          <a:bodyPr>
            <a:spAutoFit/>
          </a:bodyPr>
          <a:lstStyle/>
          <a:p>
            <a:pPr algn="ctr">
              <a:lnSpc>
                <a:spcPct val="80000"/>
              </a:lnSpc>
              <a:spcBef>
                <a:spcPct val="50000"/>
              </a:spcBef>
              <a:defRPr/>
            </a:pPr>
            <a:r>
              <a:rPr lang="en-US" altLang="ko-KR" sz="3200" dirty="0" smtClean="0">
                <a:ea typeface="굴림" pitchFamily="50" charset="-127"/>
              </a:rPr>
              <a:t>Non-RCE3: </a:t>
            </a:r>
            <a:r>
              <a:rPr lang="en-US" altLang="ko-KR" sz="3200" dirty="0">
                <a:ea typeface="굴림" pitchFamily="50" charset="-127"/>
              </a:rPr>
              <a:t>On displacement vector coding for intra block </a:t>
            </a:r>
            <a:r>
              <a:rPr lang="en-US" altLang="ko-KR" sz="3200" dirty="0" smtClean="0">
                <a:ea typeface="굴림" pitchFamily="50" charset="-127"/>
              </a:rPr>
              <a:t>copy </a:t>
            </a:r>
            <a:r>
              <a:rPr lang="en-CA" sz="3200" dirty="0" smtClean="0">
                <a:ea typeface="굴림" pitchFamily="50" charset="-127"/>
              </a:rPr>
              <a:t>(JCTVC-O0102)</a:t>
            </a:r>
            <a:endParaRPr lang="ko-KR" altLang="en-US" sz="3200" dirty="0">
              <a:solidFill>
                <a:srgbClr val="2D2DB9"/>
              </a:solidFill>
              <a:effectLst>
                <a:outerShdw blurRad="38100" dist="38100" dir="2700000" algn="tl">
                  <a:srgbClr val="C0C0C0"/>
                </a:outerShdw>
              </a:effectLst>
              <a:latin typeface="Tahoma" pitchFamily="34" charset="0"/>
              <a:ea typeface="HY헤드라인M" pitchFamily="18" charset="-127"/>
            </a:endParaRPr>
          </a:p>
        </p:txBody>
      </p:sp>
      <p:sp>
        <p:nvSpPr>
          <p:cNvPr id="14338" name="Line 2"/>
          <p:cNvSpPr>
            <a:spLocks noChangeShapeType="1"/>
          </p:cNvSpPr>
          <p:nvPr/>
        </p:nvSpPr>
        <p:spPr bwMode="auto">
          <a:xfrm>
            <a:off x="252413" y="2781300"/>
            <a:ext cx="8639175" cy="0"/>
          </a:xfrm>
          <a:prstGeom prst="line">
            <a:avLst/>
          </a:prstGeom>
          <a:noFill/>
          <a:ln w="57150" cmpd="thinThick">
            <a:solidFill>
              <a:schemeClr val="accent6"/>
            </a:solidFill>
            <a:round/>
            <a:headEnd/>
            <a:tailEnd/>
          </a:ln>
        </p:spPr>
        <p:txBody>
          <a:bodyPr/>
          <a:lstStyle/>
          <a:p>
            <a:pPr algn="ctr">
              <a:spcBef>
                <a:spcPct val="50000"/>
              </a:spcBef>
              <a:defRPr/>
            </a:pPr>
            <a:endParaRPr lang="ko-KR" altLang="en-US" sz="1600">
              <a:ea typeface="굴림" pitchFamily="50" charset="-127"/>
            </a:endParaRPr>
          </a:p>
        </p:txBody>
      </p:sp>
      <p:sp>
        <p:nvSpPr>
          <p:cNvPr id="3076" name="Rectangle 5"/>
          <p:cNvSpPr>
            <a:spLocks noGrp="1" noChangeArrowheads="1"/>
          </p:cNvSpPr>
          <p:nvPr>
            <p:ph type="subTitle" idx="1"/>
          </p:nvPr>
        </p:nvSpPr>
        <p:spPr>
          <a:xfrm>
            <a:off x="442913" y="3357563"/>
            <a:ext cx="8305800" cy="3000375"/>
          </a:xfrm>
          <a:ln/>
          <a:extLst>
            <a:ext uri="{91240B29-F687-4F45-9708-019B960494DF}">
              <a14:hiddenLine xmlns:a14="http://schemas.microsoft.com/office/drawing/2010/main" w="19050">
                <a:solidFill>
                  <a:srgbClr val="000000"/>
                </a:solidFill>
                <a:miter lim="800000"/>
                <a:headEnd/>
                <a:tailEnd/>
              </a14:hiddenLine>
            </a:ext>
          </a:extLst>
        </p:spPr>
        <p:txBody>
          <a:bodyPr/>
          <a:lstStyle/>
          <a:p>
            <a:pPr eaLnBrk="1" hangingPunct="1">
              <a:spcBef>
                <a:spcPct val="0"/>
              </a:spcBef>
            </a:pPr>
            <a:r>
              <a:rPr lang="en-US" altLang="ko-KR" sz="2400" u="sng" dirty="0" err="1" smtClean="0">
                <a:latin typeface="Times New Roman" pitchFamily="18" charset="0"/>
                <a:cs typeface="Times New Roman" pitchFamily="18" charset="0"/>
              </a:rPr>
              <a:t>Chanyul</a:t>
            </a:r>
            <a:r>
              <a:rPr lang="en-US" altLang="ko-KR" sz="2400" u="sng" dirty="0" smtClean="0">
                <a:latin typeface="Times New Roman" pitchFamily="18" charset="0"/>
                <a:cs typeface="Times New Roman" pitchFamily="18" charset="0"/>
              </a:rPr>
              <a:t> Park, Sunil Lee, </a:t>
            </a:r>
            <a:r>
              <a:rPr lang="en-US" altLang="ko-KR" sz="2400" u="sng" dirty="0" err="1" smtClean="0">
                <a:latin typeface="Times New Roman" pitchFamily="18" charset="0"/>
                <a:cs typeface="Times New Roman" pitchFamily="18" charset="0"/>
              </a:rPr>
              <a:t>Chanyul</a:t>
            </a:r>
            <a:r>
              <a:rPr lang="en-US" altLang="ko-KR" sz="2400" u="sng" dirty="0" smtClean="0">
                <a:latin typeface="Times New Roman" pitchFamily="18" charset="0"/>
                <a:cs typeface="Times New Roman" pitchFamily="18" charset="0"/>
              </a:rPr>
              <a:t> Kim</a:t>
            </a:r>
            <a:endParaRPr lang="en-US" altLang="ko-KR" sz="2400" dirty="0" smtClean="0">
              <a:latin typeface="Times New Roman" pitchFamily="18" charset="0"/>
              <a:cs typeface="Times New Roman" pitchFamily="18" charset="0"/>
            </a:endParaRPr>
          </a:p>
          <a:p>
            <a:pPr eaLnBrk="1" hangingPunct="1">
              <a:spcBef>
                <a:spcPct val="0"/>
              </a:spcBef>
            </a:pPr>
            <a:r>
              <a:rPr lang="en-US" altLang="ko-KR" sz="1800" dirty="0" smtClean="0">
                <a:ea typeface="바탕체" pitchFamily="17" charset="-127"/>
              </a:rPr>
              <a:t>Samsung Electronics </a:t>
            </a:r>
            <a:r>
              <a:rPr lang="en-GB" altLang="ko-KR" sz="1800" dirty="0" smtClean="0"/>
              <a:t>Co., Ltd</a:t>
            </a:r>
            <a:endParaRPr lang="en-US" altLang="ko-KR" sz="1400" dirty="0" smtClean="0">
              <a:solidFill>
                <a:srgbClr val="000000"/>
              </a:solidFill>
              <a:ea typeface="바탕체" pitchFamily="17" charset="-127"/>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dirty="0" smtClean="0"/>
              <a:t>Method #</a:t>
            </a:r>
            <a:r>
              <a:rPr lang="en-US" altLang="ko-KR" dirty="0" smtClean="0"/>
              <a:t>3 (</a:t>
            </a:r>
            <a:r>
              <a:rPr lang="en-US" altLang="ko-KR" dirty="0" err="1" smtClean="0"/>
              <a:t>vs</a:t>
            </a:r>
            <a:r>
              <a:rPr lang="en-US" altLang="ko-KR" dirty="0" smtClean="0"/>
              <a:t> RCE3 B3)</a:t>
            </a:r>
            <a:endParaRPr lang="ko-KR" altLang="en-US" dirty="0"/>
          </a:p>
        </p:txBody>
      </p:sp>
      <p:sp>
        <p:nvSpPr>
          <p:cNvPr id="4" name="슬라이드 번호 개체 틀 3"/>
          <p:cNvSpPr>
            <a:spLocks noGrp="1"/>
          </p:cNvSpPr>
          <p:nvPr>
            <p:ph type="sldNum" sz="quarter" idx="10"/>
          </p:nvPr>
        </p:nvSpPr>
        <p:spPr/>
        <p:txBody>
          <a:bodyPr/>
          <a:lstStyle/>
          <a:p>
            <a:pPr>
              <a:defRPr/>
            </a:pPr>
            <a:fld id="{F16A1D88-1CD3-4572-8456-B88C3A07EE88}" type="slidenum">
              <a:rPr lang="en-US" altLang="ko-KR" smtClean="0"/>
              <a:pPr>
                <a:defRPr/>
              </a:pPr>
              <a:t>10</a:t>
            </a:fld>
            <a:endParaRPr lang="en-US" altLang="ko-KR" dirty="0"/>
          </a:p>
        </p:txBody>
      </p:sp>
      <p:sp>
        <p:nvSpPr>
          <p:cNvPr id="5" name="직사각형 4"/>
          <p:cNvSpPr/>
          <p:nvPr/>
        </p:nvSpPr>
        <p:spPr>
          <a:xfrm>
            <a:off x="6444208" y="5517232"/>
            <a:ext cx="2467217" cy="830997"/>
          </a:xfrm>
          <a:prstGeom prst="rect">
            <a:avLst/>
          </a:prstGeom>
        </p:spPr>
        <p:txBody>
          <a:bodyPr wrap="square">
            <a:spAutoFit/>
          </a:bodyPr>
          <a:lstStyle/>
          <a:p>
            <a:r>
              <a:rPr lang="en-US" altLang="ko-KR" sz="1200" dirty="0" smtClean="0"/>
              <a:t>AI-MT “</a:t>
            </a:r>
            <a:r>
              <a:rPr lang="en-US" altLang="ko-KR" sz="1200" dirty="0" err="1" smtClean="0"/>
              <a:t>pcb_layout</a:t>
            </a:r>
            <a:r>
              <a:rPr lang="en-US" altLang="ko-KR" sz="1200" dirty="0" smtClean="0"/>
              <a:t>”</a:t>
            </a:r>
          </a:p>
          <a:p>
            <a:endParaRPr lang="en-US" altLang="ko-KR" sz="1200" dirty="0"/>
          </a:p>
          <a:p>
            <a:r>
              <a:rPr lang="en-US" altLang="ko-KR" sz="1200" dirty="0" smtClean="0"/>
              <a:t>SC(444) GBR 8.2%</a:t>
            </a:r>
          </a:p>
          <a:p>
            <a:r>
              <a:rPr lang="en-US" altLang="ko-KR" sz="1200" dirty="0"/>
              <a:t>SC(444) </a:t>
            </a:r>
            <a:r>
              <a:rPr lang="en-US" altLang="ko-KR" sz="1200" dirty="0" smtClean="0"/>
              <a:t>YUV 1.2</a:t>
            </a:r>
            <a:r>
              <a:rPr lang="en-US" altLang="ko-KR" sz="1200" dirty="0"/>
              <a:t>%</a:t>
            </a:r>
            <a:endParaRPr lang="ko-KR" altLang="en-US" sz="1200" dirty="0"/>
          </a:p>
        </p:txBody>
      </p:sp>
      <p:graphicFrame>
        <p:nvGraphicFramePr>
          <p:cNvPr id="6" name="표 5"/>
          <p:cNvGraphicFramePr>
            <a:graphicFrameLocks noGrp="1"/>
          </p:cNvGraphicFramePr>
          <p:nvPr/>
        </p:nvGraphicFramePr>
        <p:xfrm>
          <a:off x="2736850" y="2275522"/>
          <a:ext cx="3670300" cy="2535555"/>
        </p:xfrm>
        <a:graphic>
          <a:graphicData uri="http://schemas.openxmlformats.org/drawingml/2006/table">
            <a:tbl>
              <a:tblPr/>
              <a:tblGrid>
                <a:gridCol w="1693495"/>
                <a:gridCol w="658935"/>
                <a:gridCol w="658935"/>
                <a:gridCol w="658935"/>
              </a:tblGrid>
              <a:tr h="209550">
                <a:tc>
                  <a:txBody>
                    <a:bodyPr/>
                    <a:lstStyle/>
                    <a:p>
                      <a:pPr algn="l" fontAlgn="b"/>
                      <a:endParaRPr lang="ko-KR" altLang="en-US" sz="1200" b="0" i="0" u="none" strike="noStrike">
                        <a:solidFill>
                          <a:srgbClr val="000000"/>
                        </a:solidFill>
                        <a:effectLst/>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0" i="0" u="none" strike="noStrike">
                          <a:solidFill>
                            <a:srgbClr val="000000"/>
                          </a:solidFill>
                          <a:effectLst/>
                          <a:latin typeface="Calibri"/>
                        </a:rPr>
                        <a:t>Average bit-rate increase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r>
              <a:tr h="209550">
                <a:tc>
                  <a:txBody>
                    <a:bodyPr/>
                    <a:lstStyle/>
                    <a:p>
                      <a:pPr algn="l" fontAlgn="b"/>
                      <a:r>
                        <a:rPr lang="ko-KR" altLang="en-US" sz="1200" b="0" i="0" u="none" strike="noStrike">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200" b="1" i="0" u="none" strike="noStrike">
                          <a:solidFill>
                            <a:srgbClr val="FFFFFF"/>
                          </a:solidFill>
                          <a:effectLst/>
                          <a:latin typeface="Calibri"/>
                        </a:rPr>
                        <a:t>AI</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200" b="1" i="0" u="none" strike="noStrike">
                          <a:solidFill>
                            <a:srgbClr val="FFFFFF"/>
                          </a:solidFill>
                          <a:effectLst/>
                          <a:latin typeface="Calibri"/>
                        </a:rPr>
                        <a:t>RA</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200" b="1" i="0" u="none" strike="noStrike">
                          <a:solidFill>
                            <a:srgbClr val="FFFFFF"/>
                          </a:solidFill>
                          <a:effectLst/>
                          <a:latin typeface="Calibri"/>
                        </a:rPr>
                        <a:t>LB</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180975">
                <a:tc>
                  <a:txBody>
                    <a:bodyPr/>
                    <a:lstStyle/>
                    <a:p>
                      <a:pPr algn="l" fontAlgn="b"/>
                      <a:r>
                        <a:rPr lang="en-US" sz="1200" b="0" i="0" u="none" strike="noStrike">
                          <a:solidFill>
                            <a:srgbClr val="000000"/>
                          </a:solidFill>
                          <a:effectLst/>
                          <a:latin typeface="Calibri"/>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2.3%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YCbCr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102%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101%</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101%</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99%</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100%</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dirty="0">
                          <a:solidFill>
                            <a:srgbClr val="000000"/>
                          </a:solidFill>
                          <a:effectLst/>
                          <a:latin typeface="Calibri"/>
                        </a:rPr>
                        <a:t>101%</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0332329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dirty="0" smtClean="0"/>
              <a:t>Method #</a:t>
            </a:r>
            <a:r>
              <a:rPr lang="en-US" altLang="ko-KR" dirty="0"/>
              <a:t>3 (</a:t>
            </a:r>
            <a:r>
              <a:rPr lang="en-US" altLang="ko-KR" dirty="0" err="1"/>
              <a:t>vs</a:t>
            </a:r>
            <a:r>
              <a:rPr lang="en-US" altLang="ko-KR" dirty="0"/>
              <a:t> RCE3 B3)</a:t>
            </a:r>
            <a:endParaRPr lang="ko-KR" altLang="en-US" dirty="0"/>
          </a:p>
        </p:txBody>
      </p:sp>
      <p:sp>
        <p:nvSpPr>
          <p:cNvPr id="4" name="슬라이드 번호 개체 틀 3"/>
          <p:cNvSpPr>
            <a:spLocks noGrp="1"/>
          </p:cNvSpPr>
          <p:nvPr>
            <p:ph type="sldNum" sz="quarter" idx="10"/>
          </p:nvPr>
        </p:nvSpPr>
        <p:spPr/>
        <p:txBody>
          <a:bodyPr/>
          <a:lstStyle/>
          <a:p>
            <a:pPr>
              <a:defRPr/>
            </a:pPr>
            <a:fld id="{F16A1D88-1CD3-4572-8456-B88C3A07EE88}" type="slidenum">
              <a:rPr lang="en-US" altLang="ko-KR" smtClean="0"/>
              <a:pPr>
                <a:defRPr/>
              </a:pPr>
              <a:t>11</a:t>
            </a:fld>
            <a:endParaRPr lang="en-US" altLang="ko-KR" dirty="0"/>
          </a:p>
        </p:txBody>
      </p:sp>
      <p:graphicFrame>
        <p:nvGraphicFramePr>
          <p:cNvPr id="3" name="표 2"/>
          <p:cNvGraphicFramePr>
            <a:graphicFrameLocks noGrp="1"/>
          </p:cNvGraphicFramePr>
          <p:nvPr>
            <p:extLst>
              <p:ext uri="{D42A27DB-BD31-4B8C-83A1-F6EECF244321}">
                <p14:modId xmlns:p14="http://schemas.microsoft.com/office/powerpoint/2010/main" val="2624656839"/>
              </p:ext>
            </p:extLst>
          </p:nvPr>
        </p:nvGraphicFramePr>
        <p:xfrm>
          <a:off x="934392" y="890723"/>
          <a:ext cx="7275216" cy="5562613"/>
        </p:xfrm>
        <a:graphic>
          <a:graphicData uri="http://schemas.openxmlformats.org/drawingml/2006/table">
            <a:tbl>
              <a:tblPr/>
              <a:tblGrid>
                <a:gridCol w="1396254"/>
                <a:gridCol w="653218"/>
                <a:gridCol w="653218"/>
                <a:gridCol w="653218"/>
                <a:gridCol w="653218"/>
                <a:gridCol w="653218"/>
                <a:gridCol w="653218"/>
                <a:gridCol w="653218"/>
                <a:gridCol w="653218"/>
                <a:gridCol w="653218"/>
              </a:tblGrid>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800" b="1" i="0" u="none" strike="noStrike">
                          <a:solidFill>
                            <a:srgbClr val="000000"/>
                          </a:solidFill>
                          <a:effectLst/>
                          <a:latin typeface="Arial"/>
                        </a:rPr>
                        <a:t>All Intra Main-tier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All Intra 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All Intra Super-High-tier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r>
              <a:tr h="147029">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8861">
                <a:tc>
                  <a:txBody>
                    <a:bodyPr/>
                    <a:lstStyle/>
                    <a:p>
                      <a:pPr algn="l" fontAlgn="b"/>
                      <a:r>
                        <a:rPr lang="en-US" sz="800" b="0" i="0" u="none" strike="noStrike">
                          <a:solidFill>
                            <a:srgbClr val="000000"/>
                          </a:solidFill>
                          <a:effectLst/>
                          <a:latin typeface="Arial"/>
                        </a:rPr>
                        <a:t>Class F</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8861">
                <a:tc>
                  <a:txBody>
                    <a:bodyPr/>
                    <a:lstStyle/>
                    <a:p>
                      <a:pPr algn="l" fontAlgn="b"/>
                      <a:r>
                        <a:rPr lang="en-US" sz="800" b="0" i="0" u="none" strike="noStrike">
                          <a:solidFill>
                            <a:srgbClr val="000000"/>
                          </a:solidFill>
                          <a:effectLst/>
                          <a:latin typeface="Arial"/>
                        </a:rPr>
                        <a:t>Class B</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RGB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RGB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YCbCr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YCbCr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RangeExt</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RGB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1.8%</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1.7%</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1.7%</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1.6%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1.5%</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1.4%</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1.6%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1.6%</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1.6%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47029">
                <a:tc>
                  <a:txBody>
                    <a:bodyPr/>
                    <a:lstStyle/>
                    <a:p>
                      <a:pPr algn="l" fontAlgn="b"/>
                      <a:r>
                        <a:rPr lang="en-US" sz="800" b="0" i="0" u="none" strike="noStrike">
                          <a:solidFill>
                            <a:srgbClr val="000000"/>
                          </a:solidFill>
                          <a:effectLst/>
                          <a:latin typeface="Arial"/>
                        </a:rPr>
                        <a:t>YCbCr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0693">
                <a:tc>
                  <a:txBody>
                    <a:bodyPr/>
                    <a:lstStyle/>
                    <a:p>
                      <a:pPr algn="l" fontAlgn="b"/>
                      <a:r>
                        <a:rPr lang="en-US" sz="800" b="0" i="0" u="none" strike="noStrike">
                          <a:solidFill>
                            <a:srgbClr val="000000"/>
                          </a:solidFill>
                          <a:effectLst/>
                          <a:latin typeface="Arial"/>
                        </a:rPr>
                        <a:t>Enc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ko-KR" sz="800" b="0" i="0" u="none" strike="noStrike">
                          <a:solidFill>
                            <a:srgbClr val="000000"/>
                          </a:solidFill>
                          <a:effectLst/>
                          <a:latin typeface="Arial"/>
                        </a:rPr>
                        <a:t>101%</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101%</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101%</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r>
              <a:tr h="138861">
                <a:tc>
                  <a:txBody>
                    <a:bodyPr/>
                    <a:lstStyle/>
                    <a:p>
                      <a:pPr algn="l" fontAlgn="b"/>
                      <a:r>
                        <a:rPr lang="en-US" sz="800" b="0" i="0" u="none" strike="noStrike">
                          <a:solidFill>
                            <a:srgbClr val="000000"/>
                          </a:solidFill>
                          <a:effectLst/>
                          <a:latin typeface="Arial"/>
                        </a:rPr>
                        <a:t>Dec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ko-KR" sz="800" b="0" i="0" u="none" strike="noStrike">
                          <a:solidFill>
                            <a:srgbClr val="000000"/>
                          </a:solidFill>
                          <a:effectLst/>
                          <a:latin typeface="Arial"/>
                        </a:rPr>
                        <a:t>99%</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99%</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r>
              <a:tr h="130693">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800" b="1" i="0" u="none" strike="noStrike">
                          <a:solidFill>
                            <a:srgbClr val="000000"/>
                          </a:solidFill>
                          <a:effectLst/>
                          <a:latin typeface="Arial"/>
                        </a:rPr>
                        <a:t>Random Access Main-tier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Random Access 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r>
                        <a:rPr lang="ko-KR" altLang="en-US" sz="800" b="1"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Class F</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Class B</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RangeExt</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RGB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2.3%</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2.5%</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2.3%</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2.2%</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2.3%</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2.0%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YCbCr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Enc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Dec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ko-KR" sz="800" b="0" i="0" u="none" strike="noStrike">
                          <a:solidFill>
                            <a:srgbClr val="000000"/>
                          </a:solidFill>
                          <a:effectLst/>
                          <a:latin typeface="Arial"/>
                        </a:rPr>
                        <a:t>99%</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98%</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r>
                        <a:rPr lang="ko-KR" altLang="en-US" sz="800" b="1"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800" b="1" i="0" u="none" strike="noStrike">
                          <a:solidFill>
                            <a:srgbClr val="000000"/>
                          </a:solidFill>
                          <a:effectLst/>
                          <a:latin typeface="Arial"/>
                        </a:rPr>
                        <a:t>Low delay B Main-tier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Low delay B 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Class F</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Class B</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ko-KR" altLang="en-US" sz="800" b="0" i="0" u="none" strike="noStrike">
                          <a:solidFill>
                            <a:srgbClr val="80808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ko-KR" altLang="en-US" sz="800" b="0" i="0" u="none" strike="noStrike">
                          <a:solidFill>
                            <a:srgbClr val="80808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RangeExt</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YCbCr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Enc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Dec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ko-KR" sz="800" b="0" i="0" u="none" strike="noStrike">
                          <a:solidFill>
                            <a:srgbClr val="000000"/>
                          </a:solidFill>
                          <a:effectLst/>
                          <a:latin typeface="Arial"/>
                        </a:rPr>
                        <a:t>98%</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98%</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r>
                        <a:rPr lang="ko-KR" altLang="en-US" sz="800" b="1"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dirty="0">
                        <a:solidFill>
                          <a:srgbClr val="000000"/>
                        </a:solidFill>
                        <a:effectLst/>
                        <a:latin typeface="Arial"/>
                      </a:endParaRPr>
                    </a:p>
                  </a:txBody>
                  <a:tcPr marL="8168" marR="8168" marT="8168" marB="0" anchor="b">
                    <a:lnL>
                      <a:noFill/>
                    </a:lnL>
                    <a:lnR>
                      <a:noFill/>
                    </a:lnR>
                    <a:lnT>
                      <a:noFill/>
                    </a:lnT>
                    <a:lnB>
                      <a:noFill/>
                    </a:lnB>
                  </a:tcPr>
                </a:tc>
              </a:tr>
            </a:tbl>
          </a:graphicData>
        </a:graphic>
      </p:graphicFrame>
      <p:sp>
        <p:nvSpPr>
          <p:cNvPr id="5" name="직사각형 4"/>
          <p:cNvSpPr/>
          <p:nvPr/>
        </p:nvSpPr>
        <p:spPr>
          <a:xfrm>
            <a:off x="6444208" y="5517232"/>
            <a:ext cx="2467217" cy="830997"/>
          </a:xfrm>
          <a:prstGeom prst="rect">
            <a:avLst/>
          </a:prstGeom>
        </p:spPr>
        <p:txBody>
          <a:bodyPr wrap="square">
            <a:spAutoFit/>
          </a:bodyPr>
          <a:lstStyle/>
          <a:p>
            <a:r>
              <a:rPr lang="en-US" altLang="ko-KR" sz="1200" dirty="0" smtClean="0"/>
              <a:t>AI-MT “</a:t>
            </a:r>
            <a:r>
              <a:rPr lang="en-US" altLang="ko-KR" sz="1200" dirty="0" err="1" smtClean="0"/>
              <a:t>pcb_layout</a:t>
            </a:r>
            <a:r>
              <a:rPr lang="en-US" altLang="ko-KR" sz="1200" dirty="0" smtClean="0"/>
              <a:t>”</a:t>
            </a:r>
          </a:p>
          <a:p>
            <a:endParaRPr lang="en-US" altLang="ko-KR" sz="1200" dirty="0"/>
          </a:p>
          <a:p>
            <a:r>
              <a:rPr lang="en-US" altLang="ko-KR" sz="1200" dirty="0" smtClean="0"/>
              <a:t>SC(444) GBR 8.2%</a:t>
            </a:r>
          </a:p>
          <a:p>
            <a:r>
              <a:rPr lang="en-US" altLang="ko-KR" sz="1200" dirty="0"/>
              <a:t>SC(444) </a:t>
            </a:r>
            <a:r>
              <a:rPr lang="en-US" altLang="ko-KR" sz="1200" dirty="0" smtClean="0"/>
              <a:t>YUV 1.2</a:t>
            </a:r>
            <a:r>
              <a:rPr lang="en-US" altLang="ko-KR" sz="1200" dirty="0"/>
              <a:t>%</a:t>
            </a:r>
            <a:endParaRPr lang="ko-KR" altLang="en-US" sz="1200" dirty="0"/>
          </a:p>
        </p:txBody>
      </p:sp>
    </p:spTree>
    <p:extLst>
      <p:ext uri="{BB962C8B-B14F-4D97-AF65-F5344CB8AC3E}">
        <p14:creationId xmlns:p14="http://schemas.microsoft.com/office/powerpoint/2010/main" val="49611324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dirty="0" smtClean="0"/>
              <a:t>Method #</a:t>
            </a:r>
            <a:r>
              <a:rPr lang="en-US" altLang="ko-KR" dirty="0"/>
              <a:t>3 (</a:t>
            </a:r>
            <a:r>
              <a:rPr lang="en-US" altLang="ko-KR" dirty="0" err="1"/>
              <a:t>vs</a:t>
            </a:r>
            <a:r>
              <a:rPr lang="en-US" altLang="ko-KR" dirty="0"/>
              <a:t> RCE3 </a:t>
            </a:r>
            <a:r>
              <a:rPr lang="en-US" altLang="ko-KR" dirty="0" smtClean="0"/>
              <a:t>D2)</a:t>
            </a:r>
            <a:endParaRPr lang="ko-KR" altLang="en-US" dirty="0"/>
          </a:p>
        </p:txBody>
      </p:sp>
      <p:sp>
        <p:nvSpPr>
          <p:cNvPr id="4" name="슬라이드 번호 개체 틀 3"/>
          <p:cNvSpPr>
            <a:spLocks noGrp="1"/>
          </p:cNvSpPr>
          <p:nvPr>
            <p:ph type="sldNum" sz="quarter" idx="10"/>
          </p:nvPr>
        </p:nvSpPr>
        <p:spPr/>
        <p:txBody>
          <a:bodyPr/>
          <a:lstStyle/>
          <a:p>
            <a:pPr>
              <a:defRPr/>
            </a:pPr>
            <a:fld id="{F16A1D88-1CD3-4572-8456-B88C3A07EE88}" type="slidenum">
              <a:rPr lang="en-US" altLang="ko-KR" smtClean="0"/>
              <a:pPr>
                <a:defRPr/>
              </a:pPr>
              <a:t>12</a:t>
            </a:fld>
            <a:endParaRPr lang="en-US" altLang="ko-KR" dirty="0"/>
          </a:p>
        </p:txBody>
      </p:sp>
      <p:sp>
        <p:nvSpPr>
          <p:cNvPr id="5" name="직사각형 4"/>
          <p:cNvSpPr/>
          <p:nvPr/>
        </p:nvSpPr>
        <p:spPr>
          <a:xfrm>
            <a:off x="6444208" y="5517232"/>
            <a:ext cx="2467217" cy="830997"/>
          </a:xfrm>
          <a:prstGeom prst="rect">
            <a:avLst/>
          </a:prstGeom>
        </p:spPr>
        <p:txBody>
          <a:bodyPr wrap="square">
            <a:spAutoFit/>
          </a:bodyPr>
          <a:lstStyle/>
          <a:p>
            <a:r>
              <a:rPr lang="en-US" altLang="ko-KR" sz="1200" dirty="0" smtClean="0"/>
              <a:t>AI-MT “</a:t>
            </a:r>
            <a:r>
              <a:rPr lang="en-US" altLang="ko-KR" sz="1200" dirty="0" err="1" smtClean="0"/>
              <a:t>pcb_layout</a:t>
            </a:r>
            <a:r>
              <a:rPr lang="en-US" altLang="ko-KR" sz="1200" dirty="0" smtClean="0"/>
              <a:t>”</a:t>
            </a:r>
          </a:p>
          <a:p>
            <a:endParaRPr lang="en-US" altLang="ko-KR" sz="1200" dirty="0"/>
          </a:p>
          <a:p>
            <a:r>
              <a:rPr lang="en-US" altLang="ko-KR" sz="1200" dirty="0" smtClean="0"/>
              <a:t>SC(444) GBR 8.2%</a:t>
            </a:r>
          </a:p>
          <a:p>
            <a:r>
              <a:rPr lang="en-US" altLang="ko-KR" sz="1200" dirty="0"/>
              <a:t>SC(444) </a:t>
            </a:r>
            <a:r>
              <a:rPr lang="en-US" altLang="ko-KR" sz="1200" dirty="0" smtClean="0"/>
              <a:t>YUV 1.2</a:t>
            </a:r>
            <a:r>
              <a:rPr lang="en-US" altLang="ko-KR" sz="1200" dirty="0"/>
              <a:t>%</a:t>
            </a:r>
            <a:endParaRPr lang="ko-KR" altLang="en-US" sz="1200" dirty="0"/>
          </a:p>
        </p:txBody>
      </p:sp>
      <p:graphicFrame>
        <p:nvGraphicFramePr>
          <p:cNvPr id="6" name="표 5"/>
          <p:cNvGraphicFramePr>
            <a:graphicFrameLocks noGrp="1"/>
          </p:cNvGraphicFramePr>
          <p:nvPr/>
        </p:nvGraphicFramePr>
        <p:xfrm>
          <a:off x="2736850" y="2275522"/>
          <a:ext cx="3670300" cy="2535555"/>
        </p:xfrm>
        <a:graphic>
          <a:graphicData uri="http://schemas.openxmlformats.org/drawingml/2006/table">
            <a:tbl>
              <a:tblPr/>
              <a:tblGrid>
                <a:gridCol w="1693495"/>
                <a:gridCol w="658935"/>
                <a:gridCol w="658935"/>
                <a:gridCol w="658935"/>
              </a:tblGrid>
              <a:tr h="209550">
                <a:tc>
                  <a:txBody>
                    <a:bodyPr/>
                    <a:lstStyle/>
                    <a:p>
                      <a:pPr algn="l" fontAlgn="b"/>
                      <a:endParaRPr lang="ko-KR" altLang="en-US" sz="1200" b="0" i="0" u="none" strike="noStrike">
                        <a:solidFill>
                          <a:srgbClr val="000000"/>
                        </a:solidFill>
                        <a:effectLst/>
                        <a:latin typeface="Calibri"/>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0" i="0" u="none" strike="noStrike">
                          <a:solidFill>
                            <a:srgbClr val="000000"/>
                          </a:solidFill>
                          <a:effectLst/>
                          <a:latin typeface="Calibri"/>
                        </a:rPr>
                        <a:t>Average bit-rate increase</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r>
              <a:tr h="209550">
                <a:tc>
                  <a:txBody>
                    <a:bodyPr/>
                    <a:lstStyle/>
                    <a:p>
                      <a:pPr algn="l" fontAlgn="b"/>
                      <a:r>
                        <a:rPr lang="ko-KR" altLang="en-US" sz="1200" b="0" i="0" u="none" strike="noStrike">
                          <a:solidFill>
                            <a:srgbClr val="000000"/>
                          </a:solidFill>
                          <a:effectLst/>
                          <a:latin typeface="Calibri"/>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200" b="1" i="0" u="none" strike="noStrike">
                          <a:solidFill>
                            <a:srgbClr val="FFFFFF"/>
                          </a:solidFill>
                          <a:effectLst/>
                          <a:latin typeface="Calibri"/>
                        </a:rPr>
                        <a:t>AI</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200" b="1" i="0" u="none" strike="noStrike">
                          <a:solidFill>
                            <a:srgbClr val="FFFFFF"/>
                          </a:solidFill>
                          <a:effectLst/>
                          <a:latin typeface="Calibri"/>
                        </a:rPr>
                        <a:t>RA</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US" sz="1200" b="1" i="0" u="none" strike="noStrike">
                          <a:solidFill>
                            <a:srgbClr val="FFFFFF"/>
                          </a:solidFill>
                          <a:effectLst/>
                          <a:latin typeface="Calibri"/>
                        </a:rPr>
                        <a:t>LB</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180975">
                <a:tc>
                  <a:txBody>
                    <a:bodyPr/>
                    <a:lstStyle/>
                    <a:p>
                      <a:pPr algn="l" fontAlgn="b"/>
                      <a:r>
                        <a:rPr lang="en-US" sz="1200" b="0" i="0" u="none" strike="noStrike">
                          <a:solidFill>
                            <a:srgbClr val="000000"/>
                          </a:solidFill>
                          <a:effectLst/>
                          <a:latin typeface="Calibri"/>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RGB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RGB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YCbCr 4:4:4 SC</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YCbCr 4:4:4 Animation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RGB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YCbCr 4:4:4 SC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103%</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101%</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101%</a:t>
                      </a:r>
                    </a:p>
                  </a:txBody>
                  <a:tcPr marL="9525" marR="9525" marT="9525"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975">
                <a:tc>
                  <a:txBody>
                    <a:bodyPr/>
                    <a:lstStyle/>
                    <a:p>
                      <a:pPr algn="l" fontAlgn="b"/>
                      <a:r>
                        <a:rPr lang="en-US" sz="1200" b="0" i="0" u="none" strike="noStrike">
                          <a:solidFill>
                            <a:srgbClr val="000000"/>
                          </a:solidFill>
                          <a:effectLst/>
                          <a:latin typeface="Calibri"/>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100%</a:t>
                      </a:r>
                    </a:p>
                  </a:txBody>
                  <a:tcPr marL="9525" marR="9525" marT="9525"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a:solidFill>
                            <a:srgbClr val="000000"/>
                          </a:solidFill>
                          <a:effectLst/>
                          <a:latin typeface="Calibri"/>
                        </a:rPr>
                        <a:t>100%</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altLang="ko-KR" sz="1200" b="0" i="0" u="none" strike="noStrike" dirty="0">
                          <a:solidFill>
                            <a:srgbClr val="000000"/>
                          </a:solidFill>
                          <a:effectLst/>
                          <a:latin typeface="Calibri"/>
                        </a:rPr>
                        <a:t>101%</a:t>
                      </a:r>
                    </a:p>
                  </a:txBody>
                  <a:tcPr marL="9525" marR="9525" marT="9525"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9611324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dirty="0" smtClean="0"/>
              <a:t>Method #</a:t>
            </a:r>
            <a:r>
              <a:rPr lang="en-US" altLang="ko-KR" dirty="0"/>
              <a:t>3 </a:t>
            </a:r>
            <a:r>
              <a:rPr lang="en-US" altLang="ko-KR" dirty="0" smtClean="0"/>
              <a:t>(</a:t>
            </a:r>
            <a:r>
              <a:rPr lang="en-US" altLang="ko-KR" dirty="0" err="1" smtClean="0"/>
              <a:t>vs</a:t>
            </a:r>
            <a:r>
              <a:rPr lang="en-US" altLang="ko-KR" dirty="0" smtClean="0"/>
              <a:t> </a:t>
            </a:r>
            <a:r>
              <a:rPr lang="en-US" altLang="ko-KR" dirty="0"/>
              <a:t>RCE3 </a:t>
            </a:r>
            <a:r>
              <a:rPr lang="en-US" altLang="ko-KR" dirty="0" smtClean="0"/>
              <a:t>D2)</a:t>
            </a:r>
            <a:endParaRPr lang="ko-KR" altLang="en-US" dirty="0"/>
          </a:p>
        </p:txBody>
      </p:sp>
      <p:sp>
        <p:nvSpPr>
          <p:cNvPr id="4" name="슬라이드 번호 개체 틀 3"/>
          <p:cNvSpPr>
            <a:spLocks noGrp="1"/>
          </p:cNvSpPr>
          <p:nvPr>
            <p:ph type="sldNum" sz="quarter" idx="10"/>
          </p:nvPr>
        </p:nvSpPr>
        <p:spPr/>
        <p:txBody>
          <a:bodyPr/>
          <a:lstStyle/>
          <a:p>
            <a:pPr>
              <a:defRPr/>
            </a:pPr>
            <a:fld id="{F16A1D88-1CD3-4572-8456-B88C3A07EE88}" type="slidenum">
              <a:rPr lang="en-US" altLang="ko-KR" smtClean="0"/>
              <a:pPr>
                <a:defRPr/>
              </a:pPr>
              <a:t>13</a:t>
            </a:fld>
            <a:endParaRPr lang="en-US" altLang="ko-KR" dirty="0"/>
          </a:p>
        </p:txBody>
      </p:sp>
      <p:sp>
        <p:nvSpPr>
          <p:cNvPr id="5" name="직사각형 4"/>
          <p:cNvSpPr/>
          <p:nvPr/>
        </p:nvSpPr>
        <p:spPr>
          <a:xfrm>
            <a:off x="6444208" y="5517232"/>
            <a:ext cx="2467217" cy="830997"/>
          </a:xfrm>
          <a:prstGeom prst="rect">
            <a:avLst/>
          </a:prstGeom>
        </p:spPr>
        <p:txBody>
          <a:bodyPr wrap="square">
            <a:spAutoFit/>
          </a:bodyPr>
          <a:lstStyle/>
          <a:p>
            <a:r>
              <a:rPr lang="en-US" altLang="ko-KR" sz="1200" dirty="0" smtClean="0"/>
              <a:t>AI-MT “</a:t>
            </a:r>
            <a:r>
              <a:rPr lang="en-US" altLang="ko-KR" sz="1200" dirty="0" err="1" smtClean="0"/>
              <a:t>pcb_layout</a:t>
            </a:r>
            <a:r>
              <a:rPr lang="en-US" altLang="ko-KR" sz="1200" dirty="0" smtClean="0"/>
              <a:t>”</a:t>
            </a:r>
          </a:p>
          <a:p>
            <a:endParaRPr lang="en-US" altLang="ko-KR" sz="1200" dirty="0"/>
          </a:p>
          <a:p>
            <a:r>
              <a:rPr lang="en-US" altLang="ko-KR" sz="1200" dirty="0" smtClean="0"/>
              <a:t>SC(444) GBR </a:t>
            </a:r>
            <a:r>
              <a:rPr lang="en-US" altLang="ko-KR" sz="1200" dirty="0" smtClean="0"/>
              <a:t>8.9%</a:t>
            </a:r>
            <a:endParaRPr lang="en-US" altLang="ko-KR" sz="1200" dirty="0" smtClean="0"/>
          </a:p>
          <a:p>
            <a:r>
              <a:rPr lang="en-US" altLang="ko-KR" sz="1200" dirty="0"/>
              <a:t>SC(444) </a:t>
            </a:r>
            <a:r>
              <a:rPr lang="en-US" altLang="ko-KR" sz="1200" dirty="0" smtClean="0"/>
              <a:t>YUV </a:t>
            </a:r>
            <a:r>
              <a:rPr lang="en-US" altLang="ko-KR" sz="1200" dirty="0" smtClean="0"/>
              <a:t>0.6</a:t>
            </a:r>
            <a:r>
              <a:rPr lang="en-US" altLang="ko-KR" sz="1200" dirty="0" smtClean="0"/>
              <a:t>%</a:t>
            </a:r>
            <a:endParaRPr lang="ko-KR" altLang="en-US" sz="1200" dirty="0"/>
          </a:p>
        </p:txBody>
      </p:sp>
      <p:graphicFrame>
        <p:nvGraphicFramePr>
          <p:cNvPr id="6" name="표 5"/>
          <p:cNvGraphicFramePr>
            <a:graphicFrameLocks noGrp="1"/>
          </p:cNvGraphicFramePr>
          <p:nvPr>
            <p:extLst>
              <p:ext uri="{D42A27DB-BD31-4B8C-83A1-F6EECF244321}">
                <p14:modId xmlns:p14="http://schemas.microsoft.com/office/powerpoint/2010/main" val="2314929317"/>
              </p:ext>
            </p:extLst>
          </p:nvPr>
        </p:nvGraphicFramePr>
        <p:xfrm>
          <a:off x="934392" y="908720"/>
          <a:ext cx="7275216" cy="5562613"/>
        </p:xfrm>
        <a:graphic>
          <a:graphicData uri="http://schemas.openxmlformats.org/drawingml/2006/table">
            <a:tbl>
              <a:tblPr/>
              <a:tblGrid>
                <a:gridCol w="1396254"/>
                <a:gridCol w="653218"/>
                <a:gridCol w="653218"/>
                <a:gridCol w="653218"/>
                <a:gridCol w="653218"/>
                <a:gridCol w="653218"/>
                <a:gridCol w="653218"/>
                <a:gridCol w="653218"/>
                <a:gridCol w="653218"/>
                <a:gridCol w="653218"/>
              </a:tblGrid>
              <a:tr h="138861">
                <a:tc>
                  <a:txBody>
                    <a:bodyPr/>
                    <a:lstStyle/>
                    <a:p>
                      <a:pPr algn="l" fontAlgn="b"/>
                      <a:endParaRPr lang="ko-KR" altLang="en-US" sz="800" b="0" i="0" u="none" strike="noStrike" dirty="0">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800" b="1" i="0" u="none" strike="noStrike">
                          <a:solidFill>
                            <a:srgbClr val="000000"/>
                          </a:solidFill>
                          <a:effectLst/>
                          <a:latin typeface="Arial"/>
                        </a:rPr>
                        <a:t>All Intra Main-tier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All Intra 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All Intra Super-High-tier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r>
              <a:tr h="147029">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8861">
                <a:tc>
                  <a:txBody>
                    <a:bodyPr/>
                    <a:lstStyle/>
                    <a:p>
                      <a:pPr algn="l" fontAlgn="b"/>
                      <a:r>
                        <a:rPr lang="en-US" sz="800" b="0" i="0" u="none" strike="noStrike">
                          <a:solidFill>
                            <a:srgbClr val="000000"/>
                          </a:solidFill>
                          <a:effectLst/>
                          <a:latin typeface="Arial"/>
                        </a:rPr>
                        <a:t>Class F</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8861">
                <a:tc>
                  <a:txBody>
                    <a:bodyPr/>
                    <a:lstStyle/>
                    <a:p>
                      <a:pPr algn="l" fontAlgn="b"/>
                      <a:r>
                        <a:rPr lang="en-US" sz="800" b="0" i="0" u="none" strike="noStrike">
                          <a:solidFill>
                            <a:srgbClr val="000000"/>
                          </a:solidFill>
                          <a:effectLst/>
                          <a:latin typeface="Arial"/>
                        </a:rPr>
                        <a:t>Class B</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RGB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-0.9%</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RGB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YCbCr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YCbCr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RangeExt</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RGB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1.8%</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1.7%</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1.6%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1.6%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1.4%</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1.0%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1.6%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1.4%</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1.2%</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47029">
                <a:tc>
                  <a:txBody>
                    <a:bodyPr/>
                    <a:lstStyle/>
                    <a:p>
                      <a:pPr algn="l" fontAlgn="b"/>
                      <a:r>
                        <a:rPr lang="en-US" sz="800" b="0" i="0" u="none" strike="noStrike">
                          <a:solidFill>
                            <a:srgbClr val="000000"/>
                          </a:solidFill>
                          <a:effectLst/>
                          <a:latin typeface="Arial"/>
                        </a:rPr>
                        <a:t>YCbCr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-0.9%</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-0.9%</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0693">
                <a:tc>
                  <a:txBody>
                    <a:bodyPr/>
                    <a:lstStyle/>
                    <a:p>
                      <a:pPr algn="l" fontAlgn="b"/>
                      <a:r>
                        <a:rPr lang="en-US" sz="800" b="0" i="0" u="none" strike="noStrike">
                          <a:solidFill>
                            <a:srgbClr val="000000"/>
                          </a:solidFill>
                          <a:effectLst/>
                          <a:latin typeface="Arial"/>
                        </a:rPr>
                        <a:t>Enc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ko-KR" sz="800" b="0" i="0" u="none" strike="noStrike">
                          <a:solidFill>
                            <a:srgbClr val="000000"/>
                          </a:solidFill>
                          <a:effectLst/>
                          <a:latin typeface="Arial"/>
                        </a:rPr>
                        <a:t>102%</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102%</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102%</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r>
              <a:tr h="138861">
                <a:tc>
                  <a:txBody>
                    <a:bodyPr/>
                    <a:lstStyle/>
                    <a:p>
                      <a:pPr algn="l" fontAlgn="b"/>
                      <a:r>
                        <a:rPr lang="en-US" sz="800" b="0" i="0" u="none" strike="noStrike">
                          <a:solidFill>
                            <a:srgbClr val="000000"/>
                          </a:solidFill>
                          <a:effectLst/>
                          <a:latin typeface="Arial"/>
                        </a:rPr>
                        <a:t>Dec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ko-KR" sz="800" b="0" i="0" u="none" strike="noStrike">
                          <a:solidFill>
                            <a:srgbClr val="000000"/>
                          </a:solidFill>
                          <a:effectLst/>
                          <a:latin typeface="Arial"/>
                        </a:rPr>
                        <a:t>99%</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99%</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r>
              <a:tr h="130693">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800" b="1" i="0" u="none" strike="noStrike">
                          <a:solidFill>
                            <a:srgbClr val="000000"/>
                          </a:solidFill>
                          <a:effectLst/>
                          <a:latin typeface="Arial"/>
                        </a:rPr>
                        <a:t>Random Access Main-tier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Random Access 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r>
                        <a:rPr lang="ko-KR" altLang="en-US" sz="800" b="1"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Class F</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Class B</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RangeExt</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RGB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1.4%</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1.5%</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1.4%</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1.2%</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1.3%</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1.0%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YCbCr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-0.9%</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Enc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Dec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r>
                        <a:rPr lang="ko-KR" altLang="en-US" sz="800" b="1"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800" b="1" i="0" u="none" strike="noStrike">
                          <a:solidFill>
                            <a:srgbClr val="000000"/>
                          </a:solidFill>
                          <a:effectLst/>
                          <a:latin typeface="Arial"/>
                        </a:rPr>
                        <a:t>Low delay B Main-tier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Low delay B 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Class F</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Class B</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ko-KR" altLang="en-US" sz="800" b="0" i="0" u="none" strike="noStrike">
                          <a:solidFill>
                            <a:srgbClr val="80808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ko-KR" altLang="en-US" sz="800" b="0" i="0" u="none" strike="noStrike">
                          <a:solidFill>
                            <a:srgbClr val="80808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dirty="0">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RangeExt</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1.1%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1.5%</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1.5%</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dirty="0">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YCbCr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-0.5%</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-1.7%</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-1.5%</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-1.4%</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Enc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Dec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dirty="0">
                        <a:solidFill>
                          <a:srgbClr val="000000"/>
                        </a:solidFill>
                        <a:effectLst/>
                        <a:latin typeface="Arial"/>
                      </a:endParaRPr>
                    </a:p>
                  </a:txBody>
                  <a:tcPr marL="8168" marR="8168" marT="8168" marB="0" anchor="b">
                    <a:lnL>
                      <a:noFill/>
                    </a:lnL>
                    <a:lnR>
                      <a:noFill/>
                    </a:lnR>
                    <a:lnT>
                      <a:noFill/>
                    </a:lnT>
                    <a:lnB>
                      <a:noFill/>
                    </a:lnB>
                  </a:tcPr>
                </a:tc>
              </a:tr>
            </a:tbl>
          </a:graphicData>
        </a:graphic>
      </p:graphicFrame>
    </p:spTree>
    <p:extLst>
      <p:ext uri="{BB962C8B-B14F-4D97-AF65-F5344CB8AC3E}">
        <p14:creationId xmlns:p14="http://schemas.microsoft.com/office/powerpoint/2010/main" val="49611324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dirty="0" smtClean="0"/>
              <a:t>Summary</a:t>
            </a:r>
            <a:endParaRPr lang="ko-KR" altLang="en-US" dirty="0"/>
          </a:p>
        </p:txBody>
      </p:sp>
      <p:sp>
        <p:nvSpPr>
          <p:cNvPr id="4099" name="내용 개체 틀 2"/>
          <p:cNvSpPr>
            <a:spLocks noGrp="1"/>
          </p:cNvSpPr>
          <p:nvPr>
            <p:ph idx="1"/>
          </p:nvPr>
        </p:nvSpPr>
        <p:spPr/>
        <p:txBody>
          <a:bodyPr/>
          <a:lstStyle/>
          <a:p>
            <a:pPr>
              <a:defRPr/>
            </a:pPr>
            <a:r>
              <a:rPr lang="en-US" altLang="ko-KR" dirty="0" smtClean="0"/>
              <a:t>Two horizontal vector coding methods are proposed for the first ‘un-predicted’ </a:t>
            </a:r>
            <a:r>
              <a:rPr lang="en-US" altLang="ko-KR" dirty="0" smtClean="0"/>
              <a:t>displacement vector.</a:t>
            </a:r>
          </a:p>
          <a:p>
            <a:pPr lvl="1">
              <a:defRPr/>
            </a:pPr>
            <a:r>
              <a:rPr lang="en-US" altLang="ko-KR" dirty="0" smtClean="0"/>
              <a:t>About -0.1</a:t>
            </a:r>
            <a:r>
              <a:rPr lang="en-US" altLang="ko-KR" dirty="0"/>
              <a:t>% (AI-MT </a:t>
            </a:r>
            <a:r>
              <a:rPr lang="en-US" altLang="ko-KR" dirty="0" smtClean="0"/>
              <a:t>) BD-rate </a:t>
            </a:r>
            <a:r>
              <a:rPr lang="en-US" altLang="ko-KR" dirty="0" smtClean="0"/>
              <a:t>is expected for SCC (444)</a:t>
            </a:r>
          </a:p>
          <a:p>
            <a:pPr lvl="1">
              <a:defRPr/>
            </a:pPr>
            <a:endParaRPr lang="en-US" altLang="ko-KR" dirty="0" smtClean="0"/>
          </a:p>
          <a:p>
            <a:pPr lvl="1">
              <a:defRPr/>
            </a:pPr>
            <a:endParaRPr lang="en-US" altLang="ko-KR" dirty="0"/>
          </a:p>
          <a:p>
            <a:pPr>
              <a:defRPr/>
            </a:pPr>
            <a:r>
              <a:rPr lang="en-US" altLang="ko-KR" dirty="0" smtClean="0"/>
              <a:t>A displacement vector coding method presented in the previous meeting is re-presented with the results on RCE3 B3 and RCE3 D2</a:t>
            </a:r>
          </a:p>
          <a:p>
            <a:pPr lvl="1">
              <a:defRPr/>
            </a:pPr>
            <a:r>
              <a:rPr lang="en-US" altLang="ko-KR" dirty="0" smtClean="0"/>
              <a:t>to introduce the un-effectiveness of current displacement vector predictor.</a:t>
            </a:r>
          </a:p>
          <a:p>
            <a:pPr lvl="1">
              <a:defRPr/>
            </a:pPr>
            <a:r>
              <a:rPr lang="en-US" altLang="ko-KR" dirty="0" smtClean="0"/>
              <a:t>-0.6~-08% (</a:t>
            </a:r>
            <a:r>
              <a:rPr lang="en-US" altLang="ko-KR" dirty="0"/>
              <a:t>AI-MT </a:t>
            </a:r>
            <a:r>
              <a:rPr lang="en-US" altLang="ko-KR" dirty="0" smtClean="0"/>
              <a:t>) rates are expected for SCC (444) AI-MT</a:t>
            </a:r>
            <a:endParaRPr lang="en-US" altLang="ko-KR" dirty="0"/>
          </a:p>
        </p:txBody>
      </p:sp>
      <p:sp>
        <p:nvSpPr>
          <p:cNvPr id="4" name="슬라이드 번호 개체 틀 3"/>
          <p:cNvSpPr>
            <a:spLocks noGrp="1"/>
          </p:cNvSpPr>
          <p:nvPr>
            <p:ph type="sldNum" sz="quarter" idx="10"/>
          </p:nvPr>
        </p:nvSpPr>
        <p:spPr/>
        <p:txBody>
          <a:bodyPr/>
          <a:lstStyle/>
          <a:p>
            <a:pPr>
              <a:defRPr/>
            </a:pPr>
            <a:fld id="{8161E651-6BCF-4267-920D-CBA9A568AB87}" type="slidenum">
              <a:rPr lang="en-US" altLang="ko-KR" smtClean="0"/>
              <a:pPr>
                <a:defRPr/>
              </a:pPr>
              <a:t>14</a:t>
            </a:fld>
            <a:endParaRPr lang="en-US" altLang="ko-KR" dirty="0"/>
          </a:p>
        </p:txBody>
      </p:sp>
    </p:spTree>
    <p:extLst>
      <p:ext uri="{BB962C8B-B14F-4D97-AF65-F5344CB8AC3E}">
        <p14:creationId xmlns:p14="http://schemas.microsoft.com/office/powerpoint/2010/main" val="91346464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dirty="0" smtClean="0"/>
              <a:t>Motivation</a:t>
            </a:r>
            <a:endParaRPr lang="ko-KR" altLang="en-US" dirty="0"/>
          </a:p>
        </p:txBody>
      </p:sp>
      <p:sp>
        <p:nvSpPr>
          <p:cNvPr id="4099" name="내용 개체 틀 2"/>
          <p:cNvSpPr>
            <a:spLocks noGrp="1"/>
          </p:cNvSpPr>
          <p:nvPr>
            <p:ph idx="1"/>
          </p:nvPr>
        </p:nvSpPr>
        <p:spPr/>
        <p:txBody>
          <a:bodyPr/>
          <a:lstStyle/>
          <a:p>
            <a:pPr>
              <a:defRPr/>
            </a:pPr>
            <a:r>
              <a:rPr lang="en-US" altLang="ko-KR" dirty="0" smtClean="0"/>
              <a:t>Energy compaction of first displacement vector for Intra Block Copy</a:t>
            </a:r>
          </a:p>
          <a:p>
            <a:pPr lvl="1">
              <a:defRPr/>
            </a:pPr>
            <a:r>
              <a:rPr lang="en-US" altLang="ko-KR" dirty="0" smtClean="0"/>
              <a:t>Currently the first displacement vector is encoded without any prediction process.</a:t>
            </a:r>
          </a:p>
          <a:p>
            <a:pPr lvl="1">
              <a:defRPr/>
            </a:pPr>
            <a:r>
              <a:rPr lang="en-US" altLang="ko-KR" dirty="0" smtClean="0"/>
              <a:t>Most horizontal displacement vectors have minus values because of the search range restriction.</a:t>
            </a:r>
          </a:p>
          <a:p>
            <a:pPr lvl="1">
              <a:defRPr/>
            </a:pPr>
            <a:endParaRPr lang="en-US" altLang="ko-KR" dirty="0"/>
          </a:p>
          <a:p>
            <a:pPr>
              <a:defRPr/>
            </a:pPr>
            <a:r>
              <a:rPr lang="en-US" altLang="ko-KR" dirty="0" smtClean="0"/>
              <a:t>Effect of small and various block prediction</a:t>
            </a:r>
          </a:p>
          <a:p>
            <a:pPr lvl="1">
              <a:defRPr/>
            </a:pPr>
            <a:r>
              <a:rPr lang="en-US" altLang="ko-KR" dirty="0" smtClean="0"/>
              <a:t>The prediction efficiency of current displacement vector predictor is expected to be reduced in comparison of other prediction tools which were presented in the last meeting and will be provided at this meeting and later.</a:t>
            </a:r>
          </a:p>
        </p:txBody>
      </p:sp>
      <p:sp>
        <p:nvSpPr>
          <p:cNvPr id="4" name="슬라이드 번호 개체 틀 3"/>
          <p:cNvSpPr>
            <a:spLocks noGrp="1"/>
          </p:cNvSpPr>
          <p:nvPr>
            <p:ph type="sldNum" sz="quarter" idx="10"/>
          </p:nvPr>
        </p:nvSpPr>
        <p:spPr/>
        <p:txBody>
          <a:bodyPr/>
          <a:lstStyle/>
          <a:p>
            <a:pPr>
              <a:defRPr/>
            </a:pPr>
            <a:fld id="{8161E651-6BCF-4267-920D-CBA9A568AB87}" type="slidenum">
              <a:rPr lang="en-US" altLang="ko-KR" smtClean="0"/>
              <a:pPr>
                <a:defRPr/>
              </a:pPr>
              <a:t>2</a:t>
            </a:fld>
            <a:endParaRPr lang="en-US" altLang="ko-KR" dirty="0"/>
          </a:p>
        </p:txBody>
      </p:sp>
    </p:spTree>
    <p:extLst>
      <p:ext uri="{BB962C8B-B14F-4D97-AF65-F5344CB8AC3E}">
        <p14:creationId xmlns:p14="http://schemas.microsoft.com/office/powerpoint/2010/main" val="302506488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dirty="0" smtClean="0"/>
              <a:t>Offset removal of first </a:t>
            </a:r>
            <a:r>
              <a:rPr lang="en-US" altLang="ko-KR" dirty="0" err="1" smtClean="0"/>
              <a:t>intraBV</a:t>
            </a:r>
            <a:endParaRPr lang="ko-KR" altLang="en-US" dirty="0"/>
          </a:p>
        </p:txBody>
      </p:sp>
      <mc:AlternateContent xmlns:mc="http://schemas.openxmlformats.org/markup-compatibility/2006" xmlns:a14="http://schemas.microsoft.com/office/drawing/2010/main">
        <mc:Choice Requires="a14">
          <p:sp>
            <p:nvSpPr>
              <p:cNvPr id="4099" name="내용 개체 틀 2"/>
              <p:cNvSpPr>
                <a:spLocks noGrp="1"/>
              </p:cNvSpPr>
              <p:nvPr>
                <p:ph idx="1"/>
              </p:nvPr>
            </p:nvSpPr>
            <p:spPr/>
            <p:txBody>
              <a:bodyPr/>
              <a:lstStyle/>
              <a:p>
                <a:pPr>
                  <a:defRPr/>
                </a:pPr>
                <a:r>
                  <a:rPr lang="en-US" altLang="ko-KR" dirty="0" smtClean="0"/>
                  <a:t>Method #1</a:t>
                </a:r>
              </a:p>
              <a:p>
                <a:pPr lvl="1">
                  <a:defRPr/>
                </a:pPr>
                <a:r>
                  <a:rPr lang="en-US" altLang="ko-KR" dirty="0" smtClean="0"/>
                  <a:t>Logical solution presented in the previous meeting</a:t>
                </a:r>
              </a:p>
              <a:p>
                <a:pPr lvl="1">
                  <a:defRPr/>
                </a:pPr>
                <a:r>
                  <a:rPr lang="en-US" altLang="ko-KR" dirty="0"/>
                  <a:t>If </a:t>
                </a:r>
                <a14:m>
                  <m:oMath xmlns:m="http://schemas.openxmlformats.org/officeDocument/2006/math">
                    <m:sSub>
                      <m:sSubPr>
                        <m:ctrlPr>
                          <a:rPr lang="en-US" altLang="ko-KR" i="1">
                            <a:latin typeface="Cambria Math"/>
                          </a:rPr>
                        </m:ctrlPr>
                      </m:sSubPr>
                      <m:e>
                        <m:r>
                          <a:rPr lang="en-US" altLang="ko-KR" i="1">
                            <a:latin typeface="Cambria Math"/>
                          </a:rPr>
                          <m:t>𝑀𝑉</m:t>
                        </m:r>
                      </m:e>
                      <m:sub>
                        <m:r>
                          <a:rPr lang="en-US" altLang="ko-KR" i="1">
                            <a:latin typeface="Cambria Math"/>
                          </a:rPr>
                          <m:t>𝑦</m:t>
                        </m:r>
                      </m:sub>
                    </m:sSub>
                    <m:r>
                      <a:rPr lang="en-US" altLang="ko-KR" i="1">
                        <a:latin typeface="Cambria Math"/>
                      </a:rPr>
                      <m:t>&gt;−</m:t>
                    </m:r>
                    <m:r>
                      <a:rPr lang="en-US" altLang="ko-KR" i="1">
                        <a:latin typeface="Cambria Math"/>
                      </a:rPr>
                      <m:t>𝐻</m:t>
                    </m:r>
                    <m:r>
                      <a:rPr lang="en-US" altLang="ko-KR" i="1">
                        <a:latin typeface="Cambria Math"/>
                      </a:rPr>
                      <m:t>,</m:t>
                    </m:r>
                  </m:oMath>
                </a14:m>
                <a:r>
                  <a:rPr lang="ko-KR" altLang="en-US" dirty="0"/>
                  <a:t>  </a:t>
                </a:r>
                <a:r>
                  <a:rPr lang="en-US" altLang="ko-KR" dirty="0"/>
                  <a:t>then </a:t>
                </a:r>
                <a14:m>
                  <m:oMath xmlns:m="http://schemas.openxmlformats.org/officeDocument/2006/math">
                    <m:sSub>
                      <m:sSubPr>
                        <m:ctrlPr>
                          <a:rPr lang="en-US" altLang="ko-KR" i="1">
                            <a:latin typeface="Cambria Math"/>
                          </a:rPr>
                        </m:ctrlPr>
                      </m:sSubPr>
                      <m:e>
                        <m:r>
                          <a:rPr lang="en-US" altLang="ko-KR" i="1">
                            <a:latin typeface="Cambria Math"/>
                          </a:rPr>
                          <m:t>𝑀𝑉</m:t>
                        </m:r>
                      </m:e>
                      <m:sub>
                        <m:r>
                          <a:rPr lang="en-US" altLang="ko-KR" i="1">
                            <a:latin typeface="Cambria Math"/>
                          </a:rPr>
                          <m:t>𝑥</m:t>
                        </m:r>
                      </m:sub>
                    </m:sSub>
                    <m:r>
                      <a:rPr lang="en-US" altLang="ko-KR" i="1">
                        <a:latin typeface="Cambria Math"/>
                      </a:rPr>
                      <m:t>+=</m:t>
                    </m:r>
                    <m:r>
                      <a:rPr lang="en-US" altLang="ko-KR" i="1">
                        <a:latin typeface="Cambria Math"/>
                      </a:rPr>
                      <m:t>𝑊</m:t>
                    </m:r>
                  </m:oMath>
                </a14:m>
                <a:r>
                  <a:rPr lang="en-US" altLang="ko-KR" dirty="0" smtClean="0"/>
                  <a:t>.</a:t>
                </a:r>
              </a:p>
              <a:p>
                <a:pPr lvl="2">
                  <a:defRPr/>
                </a:pPr>
                <a14:m>
                  <m:oMath xmlns:m="http://schemas.openxmlformats.org/officeDocument/2006/math">
                    <m:r>
                      <a:rPr lang="en-US" altLang="ko-KR" b="0" i="1" smtClean="0">
                        <a:latin typeface="Cambria Math"/>
                      </a:rPr>
                      <m:t>𝐻</m:t>
                    </m:r>
                  </m:oMath>
                </a14:m>
                <a:r>
                  <a:rPr lang="en-US" altLang="ko-KR" dirty="0"/>
                  <a:t>: </a:t>
                </a:r>
                <a:r>
                  <a:rPr lang="en-US" altLang="ko-KR" dirty="0" smtClean="0"/>
                  <a:t>height </a:t>
                </a:r>
                <a:r>
                  <a:rPr lang="en-US" altLang="ko-KR" dirty="0"/>
                  <a:t>of current CU</a:t>
                </a:r>
              </a:p>
              <a:p>
                <a:pPr lvl="2">
                  <a:defRPr/>
                </a:pPr>
                <a14:m>
                  <m:oMath xmlns:m="http://schemas.openxmlformats.org/officeDocument/2006/math">
                    <m:r>
                      <a:rPr lang="en-US" altLang="ko-KR" b="0" i="1" smtClean="0">
                        <a:latin typeface="Cambria Math"/>
                      </a:rPr>
                      <m:t>𝑊</m:t>
                    </m:r>
                  </m:oMath>
                </a14:m>
                <a:r>
                  <a:rPr lang="en-US" altLang="ko-KR" dirty="0" smtClean="0"/>
                  <a:t>: width of current CU</a:t>
                </a:r>
                <a:endParaRPr lang="en-US" altLang="ko-KR" dirty="0"/>
              </a:p>
              <a:p>
                <a:pPr lvl="1">
                  <a:defRPr/>
                </a:pPr>
                <a:endParaRPr lang="en-US" altLang="ko-KR" dirty="0"/>
              </a:p>
              <a:p>
                <a:pPr lvl="1">
                  <a:defRPr/>
                </a:pPr>
                <a:endParaRPr lang="en-US" altLang="ko-KR" dirty="0"/>
              </a:p>
              <a:p>
                <a:pPr>
                  <a:defRPr/>
                </a:pPr>
                <a:r>
                  <a:rPr lang="en-US" altLang="ko-KR" dirty="0" smtClean="0"/>
                  <a:t>Method #2</a:t>
                </a:r>
              </a:p>
              <a:p>
                <a:pPr lvl="1">
                  <a:defRPr/>
                </a:pPr>
                <a:r>
                  <a:rPr lang="en-US" altLang="ko-KR" dirty="0" smtClean="0"/>
                  <a:t>Practical solution</a:t>
                </a:r>
                <a:endParaRPr lang="en-US" altLang="ko-KR" dirty="0"/>
              </a:p>
              <a:p>
                <a:pPr lvl="1">
                  <a:defRPr/>
                </a:pPr>
                <a14:m>
                  <m:oMath xmlns:m="http://schemas.openxmlformats.org/officeDocument/2006/math">
                    <m:sSub>
                      <m:sSubPr>
                        <m:ctrlPr>
                          <a:rPr lang="en-US" altLang="ko-KR" i="1">
                            <a:latin typeface="Cambria Math"/>
                          </a:rPr>
                        </m:ctrlPr>
                      </m:sSubPr>
                      <m:e>
                        <m:r>
                          <a:rPr lang="en-US" altLang="ko-KR" i="1">
                            <a:latin typeface="Cambria Math"/>
                          </a:rPr>
                          <m:t>𝑀𝑉</m:t>
                        </m:r>
                      </m:e>
                      <m:sub>
                        <m:r>
                          <a:rPr lang="en-US" altLang="ko-KR" i="1">
                            <a:latin typeface="Cambria Math"/>
                          </a:rPr>
                          <m:t>𝑥</m:t>
                        </m:r>
                      </m:sub>
                    </m:sSub>
                    <m:r>
                      <a:rPr lang="en-US" altLang="ko-KR" i="1">
                        <a:latin typeface="Cambria Math"/>
                      </a:rPr>
                      <m:t>+=</m:t>
                    </m:r>
                    <m:r>
                      <a:rPr lang="en-US" altLang="ko-KR" b="0" i="1" smtClean="0">
                        <a:latin typeface="Cambria Math"/>
                      </a:rPr>
                      <m:t>𝐶</m:t>
                    </m:r>
                  </m:oMath>
                </a14:m>
                <a:r>
                  <a:rPr lang="en-US" altLang="ko-KR" dirty="0" smtClean="0"/>
                  <a:t>.</a:t>
                </a:r>
              </a:p>
              <a:p>
                <a:pPr lvl="2">
                  <a:defRPr/>
                </a:pPr>
                <a14:m>
                  <m:oMath xmlns:m="http://schemas.openxmlformats.org/officeDocument/2006/math">
                    <m:r>
                      <a:rPr lang="en-US" altLang="ko-KR" i="1">
                        <a:latin typeface="Cambria Math"/>
                      </a:rPr>
                      <m:t>𝐶</m:t>
                    </m:r>
                    <m:r>
                      <a:rPr lang="en-US" altLang="ko-KR" b="0" i="1" smtClean="0">
                        <a:latin typeface="Cambria Math"/>
                      </a:rPr>
                      <m:t>=</m:t>
                    </m:r>
                    <m:d>
                      <m:dPr>
                        <m:ctrlPr>
                          <a:rPr lang="en-US" altLang="ko-KR" b="0" i="1" smtClean="0">
                            <a:latin typeface="Cambria Math"/>
                          </a:rPr>
                        </m:ctrlPr>
                      </m:dPr>
                      <m:e>
                        <m:r>
                          <a:rPr lang="en-US" altLang="ko-KR" b="0" i="1" smtClean="0">
                            <a:latin typeface="Cambria Math"/>
                          </a:rPr>
                          <m:t>𝐴</m:t>
                        </m:r>
                        <m:r>
                          <a:rPr lang="en-US" altLang="ko-KR" b="0" i="1" smtClean="0">
                            <a:latin typeface="Cambria Math"/>
                          </a:rPr>
                          <m:t>+</m:t>
                        </m:r>
                        <m:r>
                          <a:rPr lang="en-US" altLang="ko-KR" b="0" i="1" smtClean="0">
                            <a:latin typeface="Cambria Math"/>
                          </a:rPr>
                          <m:t>𝐵</m:t>
                        </m:r>
                      </m:e>
                    </m:d>
                  </m:oMath>
                </a14:m>
                <a:endParaRPr lang="en-US" altLang="ko-KR" b="0" dirty="0" smtClean="0"/>
              </a:p>
              <a:p>
                <a:pPr lvl="2">
                  <a:defRPr/>
                </a:pPr>
                <a14:m>
                  <m:oMath xmlns:m="http://schemas.openxmlformats.org/officeDocument/2006/math">
                    <m:r>
                      <a:rPr lang="en-US" altLang="ko-KR" b="0" i="1" smtClean="0">
                        <a:latin typeface="Cambria Math"/>
                      </a:rPr>
                      <m:t>𝐴</m:t>
                    </m:r>
                    <m:r>
                      <a:rPr lang="en-US" altLang="ko-KR" b="0" i="1" smtClean="0">
                        <a:latin typeface="Cambria Math"/>
                      </a:rPr>
                      <m:t>⁡</m:t>
                    </m:r>
                  </m:oMath>
                </a14:m>
                <a:r>
                  <a:rPr lang="en-US" altLang="ko-KR" b="0" dirty="0" smtClean="0"/>
                  <a:t>: effectively largest block </a:t>
                </a:r>
                <a:r>
                  <a:rPr lang="en-US" altLang="ko-KR" dirty="0" smtClean="0"/>
                  <a:t>width</a:t>
                </a:r>
                <a:endParaRPr lang="en-US" altLang="ko-KR" b="0" dirty="0" smtClean="0"/>
              </a:p>
              <a:p>
                <a:pPr lvl="2">
                  <a:defRPr/>
                </a:pPr>
                <a14:m>
                  <m:oMath xmlns:m="http://schemas.openxmlformats.org/officeDocument/2006/math">
                    <m:r>
                      <a:rPr lang="en-US" altLang="ko-KR" b="0" i="1" smtClean="0">
                        <a:latin typeface="Cambria Math"/>
                      </a:rPr>
                      <m:t>𝐵</m:t>
                    </m:r>
                  </m:oMath>
                </a14:m>
                <a:r>
                  <a:rPr lang="en-US" altLang="ko-KR" dirty="0" smtClean="0"/>
                  <a:t> : effectively smallest block width</a:t>
                </a:r>
                <a:endParaRPr lang="en-US" altLang="ko-KR" dirty="0"/>
              </a:p>
              <a:p>
                <a:pPr lvl="2">
                  <a:defRPr/>
                </a:pPr>
                <a:r>
                  <a:rPr lang="en-US" altLang="ko-KR" b="0" dirty="0" smtClean="0"/>
                  <a:t>For current RExt5.1, </a:t>
                </a:r>
                <a14:m>
                  <m:oMath xmlns:m="http://schemas.openxmlformats.org/officeDocument/2006/math">
                    <m:r>
                      <a:rPr lang="en-US" altLang="ko-KR" b="0" i="1" smtClean="0">
                        <a:latin typeface="Cambria Math"/>
                      </a:rPr>
                      <m:t>𝐴</m:t>
                    </m:r>
                    <m:r>
                      <a:rPr lang="en-US" altLang="ko-KR" b="0" i="1" smtClean="0">
                        <a:latin typeface="Cambria Math"/>
                      </a:rPr>
                      <m:t>=16</m:t>
                    </m:r>
                  </m:oMath>
                </a14:m>
                <a:r>
                  <a:rPr lang="en-US" altLang="ko-KR" b="0" dirty="0" smtClean="0"/>
                  <a:t>, </a:t>
                </a:r>
                <a14:m>
                  <m:oMath xmlns:m="http://schemas.openxmlformats.org/officeDocument/2006/math">
                    <m:r>
                      <a:rPr lang="en-US" altLang="ko-KR" b="0" i="1" smtClean="0">
                        <a:latin typeface="Cambria Math"/>
                      </a:rPr>
                      <m:t>𝐵</m:t>
                    </m:r>
                    <m:r>
                      <a:rPr lang="en-US" altLang="ko-KR" b="0" i="1" smtClean="0">
                        <a:latin typeface="Cambria Math"/>
                      </a:rPr>
                      <m:t>=8</m:t>
                    </m:r>
                  </m:oMath>
                </a14:m>
                <a:r>
                  <a:rPr lang="en-US" altLang="ko-KR" dirty="0" smtClean="0"/>
                  <a:t> </a:t>
                </a:r>
                <a:r>
                  <a:rPr lang="en-US" altLang="ko-KR" dirty="0" smtClean="0">
                    <a:sym typeface="Wingdings" panose="05000000000000000000" pitchFamily="2" charset="2"/>
                  </a:rPr>
                  <a:t> </a:t>
                </a:r>
                <a14:m>
                  <m:oMath xmlns:m="http://schemas.openxmlformats.org/officeDocument/2006/math">
                    <m:r>
                      <a:rPr lang="en-US" altLang="ko-KR" i="1">
                        <a:latin typeface="Cambria Math"/>
                      </a:rPr>
                      <m:t>𝐶</m:t>
                    </m:r>
                    <m:r>
                      <a:rPr lang="en-US" altLang="ko-KR" i="1">
                        <a:latin typeface="Cambria Math"/>
                      </a:rPr>
                      <m:t>=</m:t>
                    </m:r>
                    <m:d>
                      <m:dPr>
                        <m:ctrlPr>
                          <a:rPr lang="en-US" altLang="ko-KR" i="1">
                            <a:latin typeface="Cambria Math"/>
                          </a:rPr>
                        </m:ctrlPr>
                      </m:dPr>
                      <m:e>
                        <m:r>
                          <a:rPr lang="en-US" altLang="ko-KR" b="0" i="1" smtClean="0">
                            <a:latin typeface="Cambria Math"/>
                          </a:rPr>
                          <m:t>16</m:t>
                        </m:r>
                        <m:r>
                          <a:rPr lang="en-US" altLang="ko-KR" i="1">
                            <a:latin typeface="Cambria Math"/>
                          </a:rPr>
                          <m:t>+</m:t>
                        </m:r>
                        <m:r>
                          <a:rPr lang="en-US" altLang="ko-KR" b="0" i="1" smtClean="0">
                            <a:latin typeface="Cambria Math"/>
                          </a:rPr>
                          <m:t>8</m:t>
                        </m:r>
                      </m:e>
                    </m:d>
                    <m:r>
                      <a:rPr lang="en-US" altLang="ko-KR" b="0" i="1" smtClean="0">
                        <a:latin typeface="Cambria Math"/>
                      </a:rPr>
                      <m:t>=24</m:t>
                    </m:r>
                  </m:oMath>
                </a14:m>
                <a:endParaRPr lang="en-US" altLang="ko-KR" dirty="0"/>
              </a:p>
            </p:txBody>
          </p:sp>
        </mc:Choice>
        <mc:Fallback xmlns="">
          <p:sp>
            <p:nvSpPr>
              <p:cNvPr id="4099" name="내용 개체 틀 2"/>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ko-KR" altLang="en-US">
                    <a:noFill/>
                  </a:rPr>
                  <a:t> </a:t>
                </a:r>
              </a:p>
            </p:txBody>
          </p:sp>
        </mc:Fallback>
      </mc:AlternateContent>
      <p:sp>
        <p:nvSpPr>
          <p:cNvPr id="4" name="슬라이드 번호 개체 틀 3"/>
          <p:cNvSpPr>
            <a:spLocks noGrp="1"/>
          </p:cNvSpPr>
          <p:nvPr>
            <p:ph type="sldNum" sz="quarter" idx="10"/>
          </p:nvPr>
        </p:nvSpPr>
        <p:spPr/>
        <p:txBody>
          <a:bodyPr/>
          <a:lstStyle/>
          <a:p>
            <a:pPr>
              <a:defRPr/>
            </a:pPr>
            <a:fld id="{8161E651-6BCF-4267-920D-CBA9A568AB87}" type="slidenum">
              <a:rPr lang="en-US" altLang="ko-KR" smtClean="0"/>
              <a:pPr>
                <a:defRPr/>
              </a:pPr>
              <a:t>3</a:t>
            </a:fld>
            <a:endParaRPr lang="en-US" altLang="ko-KR" dirty="0"/>
          </a:p>
        </p:txBody>
      </p:sp>
    </p:spTree>
    <p:extLst>
      <p:ext uri="{BB962C8B-B14F-4D97-AF65-F5344CB8AC3E}">
        <p14:creationId xmlns:p14="http://schemas.microsoft.com/office/powerpoint/2010/main" val="305907271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dirty="0" smtClean="0"/>
              <a:t>Offset removal + Some Logic</a:t>
            </a:r>
            <a:endParaRPr lang="ko-KR" altLang="en-US" dirty="0"/>
          </a:p>
        </p:txBody>
      </p:sp>
      <mc:AlternateContent xmlns:mc="http://schemas.openxmlformats.org/markup-compatibility/2006" xmlns:a14="http://schemas.microsoft.com/office/drawing/2010/main">
        <mc:Choice Requires="a14">
          <p:sp>
            <p:nvSpPr>
              <p:cNvPr id="4099" name="내용 개체 틀 2"/>
              <p:cNvSpPr>
                <a:spLocks noGrp="1"/>
              </p:cNvSpPr>
              <p:nvPr>
                <p:ph idx="1"/>
              </p:nvPr>
            </p:nvSpPr>
            <p:spPr/>
            <p:txBody>
              <a:bodyPr/>
              <a:lstStyle/>
              <a:p>
                <a:pPr>
                  <a:defRPr/>
                </a:pPr>
                <a:r>
                  <a:rPr lang="en-US" altLang="ko-KR" dirty="0" smtClean="0"/>
                  <a:t>Method #3</a:t>
                </a:r>
              </a:p>
              <a:p>
                <a:pPr lvl="1">
                  <a:defRPr/>
                </a:pPr>
                <a:r>
                  <a:rPr lang="en-US" altLang="ko-KR" dirty="0" smtClean="0"/>
                  <a:t>Logical solution presented in the previous meeting</a:t>
                </a:r>
              </a:p>
              <a:p>
                <a:pPr lvl="1">
                  <a:defRPr/>
                </a:pPr>
                <a:r>
                  <a:rPr lang="en-US" altLang="ko-KR" dirty="0" smtClean="0"/>
                  <a:t>Step 1 : If </a:t>
                </a:r>
                <a14:m>
                  <m:oMath xmlns:m="http://schemas.openxmlformats.org/officeDocument/2006/math">
                    <m:sSub>
                      <m:sSubPr>
                        <m:ctrlPr>
                          <a:rPr lang="en-US" altLang="ko-KR" i="1">
                            <a:latin typeface="Cambria Math"/>
                          </a:rPr>
                        </m:ctrlPr>
                      </m:sSubPr>
                      <m:e>
                        <m:r>
                          <a:rPr lang="en-US" altLang="ko-KR" i="1">
                            <a:latin typeface="Cambria Math"/>
                          </a:rPr>
                          <m:t>𝑀𝑉</m:t>
                        </m:r>
                      </m:e>
                      <m:sub>
                        <m:r>
                          <a:rPr lang="en-US" altLang="ko-KR" i="1">
                            <a:latin typeface="Cambria Math"/>
                          </a:rPr>
                          <m:t>𝑦</m:t>
                        </m:r>
                      </m:sub>
                    </m:sSub>
                    <m:r>
                      <a:rPr lang="en-US" altLang="ko-KR" i="1">
                        <a:latin typeface="Cambria Math"/>
                      </a:rPr>
                      <m:t>&gt;−</m:t>
                    </m:r>
                    <m:r>
                      <a:rPr lang="en-US" altLang="ko-KR" i="1">
                        <a:latin typeface="Cambria Math"/>
                      </a:rPr>
                      <m:t>𝐻</m:t>
                    </m:r>
                    <m:r>
                      <a:rPr lang="en-US" altLang="ko-KR" i="1">
                        <a:latin typeface="Cambria Math"/>
                      </a:rPr>
                      <m:t>,</m:t>
                    </m:r>
                  </m:oMath>
                </a14:m>
                <a:r>
                  <a:rPr lang="ko-KR" altLang="en-US" dirty="0"/>
                  <a:t>  </a:t>
                </a:r>
                <a:r>
                  <a:rPr lang="en-US" altLang="ko-KR" dirty="0"/>
                  <a:t>then </a:t>
                </a:r>
                <a14:m>
                  <m:oMath xmlns:m="http://schemas.openxmlformats.org/officeDocument/2006/math">
                    <m:sSub>
                      <m:sSubPr>
                        <m:ctrlPr>
                          <a:rPr lang="en-US" altLang="ko-KR" i="1">
                            <a:latin typeface="Cambria Math"/>
                          </a:rPr>
                        </m:ctrlPr>
                      </m:sSubPr>
                      <m:e>
                        <m:r>
                          <a:rPr lang="en-US" altLang="ko-KR" i="1">
                            <a:latin typeface="Cambria Math"/>
                          </a:rPr>
                          <m:t>𝑀𝑉</m:t>
                        </m:r>
                      </m:e>
                      <m:sub>
                        <m:r>
                          <a:rPr lang="en-US" altLang="ko-KR" i="1">
                            <a:latin typeface="Cambria Math"/>
                          </a:rPr>
                          <m:t>𝑥</m:t>
                        </m:r>
                      </m:sub>
                    </m:sSub>
                    <m:r>
                      <a:rPr lang="en-US" altLang="ko-KR" i="1">
                        <a:latin typeface="Cambria Math"/>
                      </a:rPr>
                      <m:t>+=</m:t>
                    </m:r>
                    <m:r>
                      <a:rPr lang="en-US" altLang="ko-KR" i="1">
                        <a:latin typeface="Cambria Math"/>
                      </a:rPr>
                      <m:t>𝑊</m:t>
                    </m:r>
                  </m:oMath>
                </a14:m>
                <a:r>
                  <a:rPr lang="en-US" altLang="ko-KR" dirty="0" smtClean="0"/>
                  <a:t>.</a:t>
                </a:r>
              </a:p>
              <a:p>
                <a:pPr lvl="1">
                  <a:defRPr/>
                </a:pPr>
                <a:r>
                  <a:rPr lang="en-US" altLang="ko-KR" dirty="0" smtClean="0"/>
                  <a:t>Step 2 : Sign coding with LSB</a:t>
                </a:r>
                <a:endParaRPr lang="en-US" altLang="ko-KR" dirty="0"/>
              </a:p>
              <a:p>
                <a:pPr lvl="1">
                  <a:defRPr/>
                </a:pPr>
                <a:endParaRPr lang="en-US" altLang="ko-KR" dirty="0"/>
              </a:p>
            </p:txBody>
          </p:sp>
        </mc:Choice>
        <mc:Fallback xmlns="">
          <p:sp>
            <p:nvSpPr>
              <p:cNvPr id="4099" name="내용 개체 틀 2"/>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ko-KR" altLang="en-US">
                    <a:noFill/>
                  </a:rPr>
                  <a:t> </a:t>
                </a:r>
              </a:p>
            </p:txBody>
          </p:sp>
        </mc:Fallback>
      </mc:AlternateContent>
      <p:sp>
        <p:nvSpPr>
          <p:cNvPr id="4" name="슬라이드 번호 개체 틀 3"/>
          <p:cNvSpPr>
            <a:spLocks noGrp="1"/>
          </p:cNvSpPr>
          <p:nvPr>
            <p:ph type="sldNum" sz="quarter" idx="10"/>
          </p:nvPr>
        </p:nvSpPr>
        <p:spPr/>
        <p:txBody>
          <a:bodyPr/>
          <a:lstStyle/>
          <a:p>
            <a:pPr>
              <a:defRPr/>
            </a:pPr>
            <a:fld id="{8161E651-6BCF-4267-920D-CBA9A568AB87}" type="slidenum">
              <a:rPr lang="en-US" altLang="ko-KR" smtClean="0"/>
              <a:pPr>
                <a:defRPr/>
              </a:pPr>
              <a:t>4</a:t>
            </a:fld>
            <a:endParaRPr lang="en-US" altLang="ko-KR" dirty="0"/>
          </a:p>
        </p:txBody>
      </p:sp>
      <p:graphicFrame>
        <p:nvGraphicFramePr>
          <p:cNvPr id="5" name="표 4"/>
          <p:cNvGraphicFramePr>
            <a:graphicFrameLocks noGrp="1"/>
          </p:cNvGraphicFramePr>
          <p:nvPr>
            <p:extLst>
              <p:ext uri="{D42A27DB-BD31-4B8C-83A1-F6EECF244321}">
                <p14:modId xmlns:p14="http://schemas.microsoft.com/office/powerpoint/2010/main" val="4144292985"/>
              </p:ext>
            </p:extLst>
          </p:nvPr>
        </p:nvGraphicFramePr>
        <p:xfrm>
          <a:off x="6048057" y="4378841"/>
          <a:ext cx="1617214" cy="1706880"/>
        </p:xfrm>
        <a:graphic>
          <a:graphicData uri="http://schemas.openxmlformats.org/drawingml/2006/table">
            <a:tbl>
              <a:tblPr firstRow="1" bandRow="1">
                <a:tableStyleId>{5C22544A-7EE6-4342-B048-85BDC9FD1C3A}</a:tableStyleId>
              </a:tblPr>
              <a:tblGrid>
                <a:gridCol w="808607"/>
                <a:gridCol w="808607"/>
              </a:tblGrid>
              <a:tr h="203428">
                <a:tc>
                  <a:txBody>
                    <a:bodyPr/>
                    <a:lstStyle/>
                    <a:p>
                      <a:pPr algn="ctr" latinLnBrk="1"/>
                      <a:r>
                        <a:rPr lang="en-US" altLang="ko-KR" sz="1000" dirty="0" smtClean="0"/>
                        <a:t>Original</a:t>
                      </a:r>
                      <a:endParaRPr lang="ko-KR" altLang="en-US" sz="1000" dirty="0"/>
                    </a:p>
                  </a:txBody>
                  <a:tcPr anchor="ctr"/>
                </a:tc>
                <a:tc>
                  <a:txBody>
                    <a:bodyPr/>
                    <a:lstStyle/>
                    <a:p>
                      <a:pPr algn="ctr" latinLnBrk="1"/>
                      <a:r>
                        <a:rPr lang="en-US" altLang="ko-KR" sz="1000" dirty="0" smtClean="0"/>
                        <a:t>Proposed</a:t>
                      </a:r>
                      <a:endParaRPr lang="ko-KR" altLang="en-US" sz="1000" dirty="0"/>
                    </a:p>
                  </a:txBody>
                  <a:tcPr anchor="ctr"/>
                </a:tc>
              </a:tr>
              <a:tr h="203428">
                <a:tc>
                  <a:txBody>
                    <a:bodyPr/>
                    <a:lstStyle/>
                    <a:p>
                      <a:pPr algn="ctr" latinLnBrk="1"/>
                      <a:r>
                        <a:rPr lang="en-US" altLang="ko-KR" sz="1000" dirty="0" smtClean="0"/>
                        <a:t>0</a:t>
                      </a:r>
                      <a:endParaRPr lang="ko-KR" altLang="en-US" sz="1000" dirty="0"/>
                    </a:p>
                  </a:txBody>
                  <a:tcPr anchor="ctr"/>
                </a:tc>
                <a:tc>
                  <a:txBody>
                    <a:bodyPr/>
                    <a:lstStyle/>
                    <a:p>
                      <a:pPr algn="ctr" latinLnBrk="1"/>
                      <a:r>
                        <a:rPr lang="en-US" altLang="ko-KR" sz="1000" dirty="0" smtClean="0"/>
                        <a:t>0</a:t>
                      </a:r>
                      <a:endParaRPr lang="ko-KR" altLang="en-US" sz="1000" dirty="0"/>
                    </a:p>
                  </a:txBody>
                  <a:tcPr anchor="ctr"/>
                </a:tc>
              </a:tr>
              <a:tr h="203428">
                <a:tc>
                  <a:txBody>
                    <a:bodyPr/>
                    <a:lstStyle/>
                    <a:p>
                      <a:pPr algn="ctr" latinLnBrk="1"/>
                      <a:r>
                        <a:rPr lang="en-US" altLang="ko-KR" sz="1000" dirty="0" smtClean="0"/>
                        <a:t>-1</a:t>
                      </a:r>
                      <a:endParaRPr lang="ko-KR" altLang="en-US" sz="1000" dirty="0"/>
                    </a:p>
                  </a:txBody>
                  <a:tcPr anchor="ctr"/>
                </a:tc>
                <a:tc>
                  <a:txBody>
                    <a:bodyPr/>
                    <a:lstStyle/>
                    <a:p>
                      <a:pPr algn="ctr" latinLnBrk="1"/>
                      <a:r>
                        <a:rPr lang="en-US" altLang="ko-KR" sz="1000" dirty="0" smtClean="0"/>
                        <a:t>-1</a:t>
                      </a:r>
                      <a:endParaRPr lang="ko-KR" altLang="en-US" sz="1000" dirty="0"/>
                    </a:p>
                  </a:txBody>
                  <a:tcPr anchor="ctr"/>
                </a:tc>
              </a:tr>
              <a:tr h="203428">
                <a:tc>
                  <a:txBody>
                    <a:bodyPr/>
                    <a:lstStyle/>
                    <a:p>
                      <a:pPr algn="ctr" latinLnBrk="1"/>
                      <a:r>
                        <a:rPr lang="en-US" altLang="ko-KR" sz="1000" dirty="0" smtClean="0"/>
                        <a:t>-2</a:t>
                      </a:r>
                      <a:endParaRPr lang="ko-KR" altLang="en-US" sz="1000" dirty="0"/>
                    </a:p>
                  </a:txBody>
                  <a:tcPr anchor="ctr"/>
                </a:tc>
                <a:tc>
                  <a:txBody>
                    <a:bodyPr/>
                    <a:lstStyle/>
                    <a:p>
                      <a:pPr algn="ctr" latinLnBrk="1"/>
                      <a:r>
                        <a:rPr lang="en-US" altLang="ko-KR" sz="1000" dirty="0" smtClean="0"/>
                        <a:t>1</a:t>
                      </a:r>
                      <a:endParaRPr lang="ko-KR" altLang="en-US" sz="1000" dirty="0"/>
                    </a:p>
                  </a:txBody>
                  <a:tcPr anchor="ctr"/>
                </a:tc>
              </a:tr>
              <a:tr h="203428">
                <a:tc>
                  <a:txBody>
                    <a:bodyPr/>
                    <a:lstStyle/>
                    <a:p>
                      <a:pPr algn="ctr" latinLnBrk="1"/>
                      <a:r>
                        <a:rPr lang="en-US" altLang="ko-KR" sz="1000" dirty="0" smtClean="0"/>
                        <a:t>-3</a:t>
                      </a:r>
                      <a:endParaRPr lang="ko-KR" altLang="en-US" sz="1000" dirty="0"/>
                    </a:p>
                  </a:txBody>
                  <a:tcPr anchor="ctr"/>
                </a:tc>
                <a:tc>
                  <a:txBody>
                    <a:bodyPr/>
                    <a:lstStyle/>
                    <a:p>
                      <a:pPr algn="ctr" latinLnBrk="1"/>
                      <a:r>
                        <a:rPr lang="en-US" altLang="ko-KR" sz="1000" dirty="0" smtClean="0"/>
                        <a:t>-2</a:t>
                      </a:r>
                      <a:endParaRPr lang="ko-KR" altLang="en-US" sz="1000" dirty="0"/>
                    </a:p>
                  </a:txBody>
                  <a:tcPr anchor="ctr"/>
                </a:tc>
              </a:tr>
              <a:tr h="203428">
                <a:tc>
                  <a:txBody>
                    <a:bodyPr/>
                    <a:lstStyle/>
                    <a:p>
                      <a:pPr algn="ctr" latinLnBrk="1"/>
                      <a:r>
                        <a:rPr lang="en-US" altLang="ko-KR" sz="1000" dirty="0" smtClean="0"/>
                        <a:t>-4</a:t>
                      </a:r>
                      <a:endParaRPr lang="ko-KR" altLang="en-US" sz="1000" dirty="0"/>
                    </a:p>
                  </a:txBody>
                  <a:tcPr anchor="ctr"/>
                </a:tc>
                <a:tc>
                  <a:txBody>
                    <a:bodyPr/>
                    <a:lstStyle/>
                    <a:p>
                      <a:pPr algn="ctr" latinLnBrk="1"/>
                      <a:r>
                        <a:rPr lang="en-US" altLang="ko-KR" sz="1000" dirty="0" smtClean="0"/>
                        <a:t>2</a:t>
                      </a:r>
                      <a:endParaRPr lang="ko-KR" altLang="en-US" sz="1000" dirty="0"/>
                    </a:p>
                  </a:txBody>
                  <a:tcPr anchor="ctr"/>
                </a:tc>
              </a:tr>
              <a:tr h="203428">
                <a:tc>
                  <a:txBody>
                    <a:bodyPr/>
                    <a:lstStyle/>
                    <a:p>
                      <a:pPr algn="ctr" latinLnBrk="1"/>
                      <a:r>
                        <a:rPr lang="en-US" altLang="ko-KR" sz="1000" dirty="0" smtClean="0"/>
                        <a:t>-5</a:t>
                      </a:r>
                      <a:endParaRPr lang="ko-KR" altLang="en-US" sz="1000" dirty="0"/>
                    </a:p>
                  </a:txBody>
                  <a:tcPr anchor="ctr"/>
                </a:tc>
                <a:tc>
                  <a:txBody>
                    <a:bodyPr/>
                    <a:lstStyle/>
                    <a:p>
                      <a:pPr algn="ctr" latinLnBrk="1"/>
                      <a:r>
                        <a:rPr lang="en-US" altLang="ko-KR" sz="1000" dirty="0" smtClean="0"/>
                        <a:t>-3</a:t>
                      </a:r>
                      <a:endParaRPr lang="ko-KR" altLang="en-US" sz="1000" dirty="0"/>
                    </a:p>
                  </a:txBody>
                  <a:tcPr anchor="ctr"/>
                </a:tc>
              </a:tr>
            </a:tbl>
          </a:graphicData>
        </a:graphic>
      </p:graphicFrame>
      <p:grpSp>
        <p:nvGrpSpPr>
          <p:cNvPr id="6" name="그룹 5"/>
          <p:cNvGrpSpPr/>
          <p:nvPr/>
        </p:nvGrpSpPr>
        <p:grpSpPr>
          <a:xfrm>
            <a:off x="5239971" y="2078431"/>
            <a:ext cx="3580501" cy="1955947"/>
            <a:chOff x="5374261" y="1189199"/>
            <a:chExt cx="3580501" cy="1955947"/>
          </a:xfrm>
        </p:grpSpPr>
        <p:sp>
          <p:nvSpPr>
            <p:cNvPr id="7" name="직사각형 6"/>
            <p:cNvSpPr/>
            <p:nvPr/>
          </p:nvSpPr>
          <p:spPr bwMode="auto">
            <a:xfrm>
              <a:off x="5374262" y="1189199"/>
              <a:ext cx="1963499" cy="398844"/>
            </a:xfrm>
            <a:prstGeom prst="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1" hangingPunct="1">
                <a:lnSpc>
                  <a:spcPct val="100000"/>
                </a:lnSpc>
                <a:spcBef>
                  <a:spcPct val="50000"/>
                </a:spcBef>
                <a:spcAft>
                  <a:spcPct val="0"/>
                </a:spcAft>
                <a:buClrTx/>
                <a:buSzTx/>
                <a:buFontTx/>
                <a:buNone/>
                <a:tabLst/>
              </a:pPr>
              <a:endParaRPr kumimoji="1" lang="ko-KR" altLang="en-US" sz="1600" b="1" i="0" u="none" strike="noStrike" cap="none" normalizeH="0" baseline="0" smtClean="0">
                <a:ln>
                  <a:noFill/>
                </a:ln>
                <a:solidFill>
                  <a:schemeClr val="tx1"/>
                </a:solidFill>
                <a:effectLst/>
                <a:latin typeface="Times New Roman" pitchFamily="18" charset="0"/>
                <a:ea typeface="굴림" pitchFamily="50" charset="-127"/>
              </a:endParaRPr>
            </a:p>
          </p:txBody>
        </p:sp>
        <p:sp>
          <p:nvSpPr>
            <p:cNvPr id="8" name="직사각형 7"/>
            <p:cNvSpPr/>
            <p:nvPr/>
          </p:nvSpPr>
          <p:spPr bwMode="auto">
            <a:xfrm>
              <a:off x="7790521" y="2040804"/>
              <a:ext cx="1164241" cy="109956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1" hangingPunct="1">
                <a:lnSpc>
                  <a:spcPct val="100000"/>
                </a:lnSpc>
                <a:spcBef>
                  <a:spcPct val="50000"/>
                </a:spcBef>
                <a:spcAft>
                  <a:spcPct val="0"/>
                </a:spcAft>
                <a:buClrTx/>
                <a:buSzTx/>
                <a:buFontTx/>
                <a:buNone/>
                <a:tabLst/>
              </a:pPr>
              <a:endParaRPr kumimoji="1" lang="ko-KR" altLang="en-US" sz="1600" b="1" i="0" u="none" strike="noStrike" cap="none" normalizeH="0" baseline="0" smtClean="0">
                <a:ln>
                  <a:noFill/>
                </a:ln>
                <a:solidFill>
                  <a:schemeClr val="tx1"/>
                </a:solidFill>
                <a:effectLst/>
                <a:latin typeface="Times New Roman" pitchFamily="18" charset="0"/>
                <a:ea typeface="굴림" pitchFamily="50" charset="-127"/>
              </a:endParaRPr>
            </a:p>
          </p:txBody>
        </p:sp>
        <p:sp>
          <p:nvSpPr>
            <p:cNvPr id="9" name="직사각형 8"/>
            <p:cNvSpPr/>
            <p:nvPr/>
          </p:nvSpPr>
          <p:spPr bwMode="auto">
            <a:xfrm>
              <a:off x="7337760" y="1189199"/>
              <a:ext cx="1617002" cy="398844"/>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1" hangingPunct="1">
                <a:lnSpc>
                  <a:spcPct val="100000"/>
                </a:lnSpc>
                <a:spcBef>
                  <a:spcPct val="50000"/>
                </a:spcBef>
                <a:spcAft>
                  <a:spcPct val="0"/>
                </a:spcAft>
                <a:buClrTx/>
                <a:buSzTx/>
                <a:buFontTx/>
                <a:buNone/>
                <a:tabLst/>
              </a:pPr>
              <a:endParaRPr kumimoji="1" lang="ko-KR" altLang="en-US" sz="1600" b="1" i="0" u="none" strike="noStrike" cap="none" normalizeH="0" baseline="0" smtClean="0">
                <a:ln>
                  <a:noFill/>
                </a:ln>
                <a:solidFill>
                  <a:schemeClr val="tx1"/>
                </a:solidFill>
                <a:effectLst/>
                <a:latin typeface="Times New Roman" pitchFamily="18" charset="0"/>
                <a:ea typeface="굴림" pitchFamily="50" charset="-127"/>
              </a:endParaRPr>
            </a:p>
          </p:txBody>
        </p:sp>
        <p:sp>
          <p:nvSpPr>
            <p:cNvPr id="10" name="직사각형 9"/>
            <p:cNvSpPr/>
            <p:nvPr/>
          </p:nvSpPr>
          <p:spPr bwMode="auto">
            <a:xfrm>
              <a:off x="5826350" y="1588043"/>
              <a:ext cx="1963499" cy="1557103"/>
            </a:xfrm>
            <a:prstGeom prst="rec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1" hangingPunct="1">
                <a:lnSpc>
                  <a:spcPct val="100000"/>
                </a:lnSpc>
                <a:spcBef>
                  <a:spcPct val="50000"/>
                </a:spcBef>
                <a:spcAft>
                  <a:spcPct val="0"/>
                </a:spcAft>
                <a:buClrTx/>
                <a:buSzTx/>
                <a:buFontTx/>
                <a:buNone/>
                <a:tabLst/>
              </a:pPr>
              <a:endParaRPr kumimoji="1" lang="ko-KR" altLang="en-US" sz="1600" b="1" i="0" u="none" strike="noStrike" cap="none" normalizeH="0" baseline="0" smtClean="0">
                <a:ln>
                  <a:noFill/>
                </a:ln>
                <a:solidFill>
                  <a:schemeClr val="tx1"/>
                </a:solidFill>
                <a:effectLst/>
                <a:latin typeface="Times New Roman" pitchFamily="18" charset="0"/>
                <a:ea typeface="굴림" pitchFamily="50" charset="-127"/>
              </a:endParaRPr>
            </a:p>
          </p:txBody>
        </p:sp>
        <p:sp>
          <p:nvSpPr>
            <p:cNvPr id="11" name="직사각형 10"/>
            <p:cNvSpPr/>
            <p:nvPr/>
          </p:nvSpPr>
          <p:spPr bwMode="auto">
            <a:xfrm>
              <a:off x="7793265" y="1588043"/>
              <a:ext cx="452760" cy="45276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1" hangingPunct="1">
                <a:lnSpc>
                  <a:spcPct val="100000"/>
                </a:lnSpc>
                <a:spcBef>
                  <a:spcPct val="50000"/>
                </a:spcBef>
                <a:spcAft>
                  <a:spcPct val="0"/>
                </a:spcAft>
                <a:buClrTx/>
                <a:buSzTx/>
                <a:buFontTx/>
                <a:buNone/>
                <a:tabLst/>
              </a:pPr>
              <a:endParaRPr kumimoji="1" lang="ko-KR" altLang="en-US" sz="1600" b="1" i="0" u="none" strike="noStrike" cap="none" normalizeH="0" baseline="0" smtClean="0">
                <a:ln>
                  <a:noFill/>
                </a:ln>
                <a:solidFill>
                  <a:schemeClr val="tx1"/>
                </a:solidFill>
                <a:effectLst/>
                <a:latin typeface="Times New Roman" pitchFamily="18" charset="0"/>
                <a:ea typeface="굴림" pitchFamily="50" charset="-127"/>
              </a:endParaRPr>
            </a:p>
          </p:txBody>
        </p:sp>
        <p:cxnSp>
          <p:nvCxnSpPr>
            <p:cNvPr id="12" name="직선 화살표 연결선 11"/>
            <p:cNvCxnSpPr>
              <a:stCxn id="11" idx="2"/>
              <a:endCxn id="11" idx="0"/>
            </p:cNvCxnSpPr>
            <p:nvPr/>
          </p:nvCxnSpPr>
          <p:spPr bwMode="auto">
            <a:xfrm flipV="1">
              <a:off x="8019645" y="1588043"/>
              <a:ext cx="0" cy="452760"/>
            </a:xfrm>
            <a:prstGeom prst="straightConnector1">
              <a:avLst/>
            </a:prstGeom>
            <a:noFill/>
            <a:ln w="9525" cap="flat" cmpd="sng" algn="ctr">
              <a:solidFill>
                <a:schemeClr val="tx1"/>
              </a:solidFill>
              <a:prstDash val="solid"/>
              <a:round/>
              <a:headEnd type="arrow"/>
              <a:tailEnd type="arrow"/>
            </a:ln>
            <a:effectLst/>
          </p:spPr>
        </p:cxnSp>
        <p:sp>
          <p:nvSpPr>
            <p:cNvPr id="13" name="TextBox 12"/>
            <p:cNvSpPr txBox="1"/>
            <p:nvPr/>
          </p:nvSpPr>
          <p:spPr>
            <a:xfrm>
              <a:off x="8019645" y="1721582"/>
              <a:ext cx="264816" cy="215444"/>
            </a:xfrm>
            <a:prstGeom prst="rect">
              <a:avLst/>
            </a:prstGeom>
            <a:noFill/>
          </p:spPr>
          <p:txBody>
            <a:bodyPr wrap="none" rtlCol="0">
              <a:spAutoFit/>
            </a:bodyPr>
            <a:lstStyle/>
            <a:p>
              <a:r>
                <a:rPr lang="en-US" altLang="ko-KR" sz="800" i="1" dirty="0" smtClean="0"/>
                <a:t>H</a:t>
              </a:r>
              <a:endParaRPr lang="ko-KR" altLang="en-US" sz="1050" i="1" dirty="0"/>
            </a:p>
          </p:txBody>
        </p:sp>
        <p:cxnSp>
          <p:nvCxnSpPr>
            <p:cNvPr id="14" name="직선 화살표 연결선 13"/>
            <p:cNvCxnSpPr/>
            <p:nvPr/>
          </p:nvCxnSpPr>
          <p:spPr bwMode="auto">
            <a:xfrm flipH="1">
              <a:off x="7799561" y="2594388"/>
              <a:ext cx="455504" cy="0"/>
            </a:xfrm>
            <a:prstGeom prst="straightConnector1">
              <a:avLst/>
            </a:prstGeom>
            <a:noFill/>
            <a:ln w="9525" cap="flat" cmpd="sng" algn="ctr">
              <a:solidFill>
                <a:schemeClr val="tx1"/>
              </a:solidFill>
              <a:prstDash val="solid"/>
              <a:round/>
              <a:headEnd type="arrow"/>
              <a:tailEnd type="arrow"/>
            </a:ln>
            <a:effectLst/>
          </p:spPr>
        </p:cxnSp>
        <p:sp>
          <p:nvSpPr>
            <p:cNvPr id="15" name="TextBox 14"/>
            <p:cNvSpPr txBox="1"/>
            <p:nvPr/>
          </p:nvSpPr>
          <p:spPr>
            <a:xfrm>
              <a:off x="7917405" y="2594387"/>
              <a:ext cx="276038" cy="215444"/>
            </a:xfrm>
            <a:prstGeom prst="rect">
              <a:avLst/>
            </a:prstGeom>
            <a:noFill/>
          </p:spPr>
          <p:txBody>
            <a:bodyPr wrap="none" rtlCol="0">
              <a:spAutoFit/>
            </a:bodyPr>
            <a:lstStyle/>
            <a:p>
              <a:r>
                <a:rPr lang="en-US" altLang="ko-KR" sz="800" i="1" dirty="0" smtClean="0"/>
                <a:t>W</a:t>
              </a:r>
              <a:endParaRPr lang="ko-KR" altLang="en-US" sz="1050" i="1" dirty="0"/>
            </a:p>
          </p:txBody>
        </p:sp>
        <p:cxnSp>
          <p:nvCxnSpPr>
            <p:cNvPr id="16" name="직선 화살표 연결선 15"/>
            <p:cNvCxnSpPr/>
            <p:nvPr/>
          </p:nvCxnSpPr>
          <p:spPr bwMode="auto">
            <a:xfrm flipV="1">
              <a:off x="8372642" y="2036779"/>
              <a:ext cx="0" cy="452760"/>
            </a:xfrm>
            <a:prstGeom prst="straightConnector1">
              <a:avLst/>
            </a:prstGeom>
            <a:noFill/>
            <a:ln w="9525" cap="flat" cmpd="sng" algn="ctr">
              <a:solidFill>
                <a:schemeClr val="tx1"/>
              </a:solidFill>
              <a:prstDash val="solid"/>
              <a:round/>
              <a:headEnd type="arrow"/>
              <a:tailEnd type="arrow"/>
            </a:ln>
            <a:effectLst/>
          </p:spPr>
        </p:cxnSp>
        <p:sp>
          <p:nvSpPr>
            <p:cNvPr id="17" name="TextBox 16"/>
            <p:cNvSpPr txBox="1"/>
            <p:nvPr/>
          </p:nvSpPr>
          <p:spPr>
            <a:xfrm>
              <a:off x="8372641" y="2170317"/>
              <a:ext cx="264816" cy="215444"/>
            </a:xfrm>
            <a:prstGeom prst="rect">
              <a:avLst/>
            </a:prstGeom>
            <a:noFill/>
          </p:spPr>
          <p:txBody>
            <a:bodyPr wrap="none" rtlCol="0">
              <a:spAutoFit/>
            </a:bodyPr>
            <a:lstStyle/>
            <a:p>
              <a:r>
                <a:rPr lang="en-US" altLang="ko-KR" sz="800" i="1" dirty="0" smtClean="0"/>
                <a:t>H</a:t>
              </a:r>
              <a:endParaRPr lang="ko-KR" altLang="en-US" sz="1050" i="1" dirty="0"/>
            </a:p>
          </p:txBody>
        </p:sp>
        <p:grpSp>
          <p:nvGrpSpPr>
            <p:cNvPr id="18" name="그룹 17"/>
            <p:cNvGrpSpPr/>
            <p:nvPr/>
          </p:nvGrpSpPr>
          <p:grpSpPr>
            <a:xfrm>
              <a:off x="5687810" y="1235294"/>
              <a:ext cx="1276645" cy="306654"/>
              <a:chOff x="971600" y="1412777"/>
              <a:chExt cx="1798679" cy="432048"/>
            </a:xfrm>
          </p:grpSpPr>
          <p:sp>
            <p:nvSpPr>
              <p:cNvPr id="36" name="모서리가 둥근 직사각형 35"/>
              <p:cNvSpPr/>
              <p:nvPr/>
            </p:nvSpPr>
            <p:spPr bwMode="auto">
              <a:xfrm>
                <a:off x="971600" y="1412777"/>
                <a:ext cx="1781691" cy="432048"/>
              </a:xfrm>
              <a:prstGeom prst="round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1" hangingPunct="1">
                  <a:lnSpc>
                    <a:spcPct val="100000"/>
                  </a:lnSpc>
                  <a:spcBef>
                    <a:spcPct val="50000"/>
                  </a:spcBef>
                  <a:spcAft>
                    <a:spcPct val="0"/>
                  </a:spcAft>
                  <a:buClrTx/>
                  <a:buSzTx/>
                  <a:buFontTx/>
                  <a:buNone/>
                  <a:tabLst/>
                </a:pPr>
                <a:endParaRPr kumimoji="1" lang="ko-KR" altLang="en-US" sz="1600" b="1" i="0" u="none" strike="noStrike" cap="none" normalizeH="0" baseline="0" smtClean="0">
                  <a:ln>
                    <a:noFill/>
                  </a:ln>
                  <a:solidFill>
                    <a:schemeClr val="tx1"/>
                  </a:solidFill>
                  <a:effectLst/>
                  <a:latin typeface="Times New Roman" pitchFamily="18" charset="0"/>
                  <a:ea typeface="굴림" pitchFamily="50" charset="-127"/>
                </a:endParaRPr>
              </a:p>
            </p:txBody>
          </p:sp>
          <mc:AlternateContent xmlns:mc="http://schemas.openxmlformats.org/markup-compatibility/2006" xmlns:a14="http://schemas.microsoft.com/office/drawing/2010/main">
            <mc:Choice Requires="a14">
              <p:sp>
                <p:nvSpPr>
                  <p:cNvPr id="37" name="TextBox 36"/>
                  <p:cNvSpPr txBox="1"/>
                  <p:nvPr/>
                </p:nvSpPr>
                <p:spPr>
                  <a:xfrm>
                    <a:off x="1055454" y="1482991"/>
                    <a:ext cx="1714825" cy="317363"/>
                  </a:xfrm>
                  <a:prstGeom prst="rect">
                    <a:avLst/>
                  </a:prstGeom>
                  <a:noFill/>
                </p:spPr>
                <p:txBody>
                  <a:bodyPr wrap="none" rtlCol="0">
                    <a:spAutoFit/>
                  </a:bodyPr>
                  <a:lstStyle/>
                  <a:p>
                    <a14:m>
                      <m:oMath xmlns:m="http://schemas.openxmlformats.org/officeDocument/2006/math">
                        <m:sSub>
                          <m:sSubPr>
                            <m:ctrlPr>
                              <a:rPr lang="en-US" altLang="ko-KR" sz="800" i="1" smtClean="0">
                                <a:solidFill>
                                  <a:schemeClr val="tx1"/>
                                </a:solidFill>
                                <a:latin typeface="Cambria Math"/>
                              </a:rPr>
                            </m:ctrlPr>
                          </m:sSubPr>
                          <m:e>
                            <m:r>
                              <a:rPr lang="en-US" altLang="ko-KR" sz="800" b="0" i="1">
                                <a:solidFill>
                                  <a:schemeClr val="tx1"/>
                                </a:solidFill>
                                <a:latin typeface="Cambria Math"/>
                              </a:rPr>
                              <m:t>𝑀𝑉</m:t>
                            </m:r>
                          </m:e>
                          <m:sub>
                            <m:r>
                              <a:rPr lang="en-US" altLang="ko-KR" sz="800" b="0" i="1" smtClean="0">
                                <a:solidFill>
                                  <a:schemeClr val="tx1"/>
                                </a:solidFill>
                                <a:latin typeface="Cambria Math"/>
                              </a:rPr>
                              <m:t>𝑥</m:t>
                            </m:r>
                          </m:sub>
                        </m:sSub>
                        <m:r>
                          <a:rPr lang="en-US" altLang="ko-KR" sz="800" b="0" i="1">
                            <a:solidFill>
                              <a:schemeClr val="tx1"/>
                            </a:solidFill>
                            <a:latin typeface="Cambria Math"/>
                            <a:ea typeface="Cambria Math"/>
                          </a:rPr>
                          <m:t>≤</m:t>
                        </m:r>
                        <m:r>
                          <a:rPr lang="en-US" altLang="ko-KR" sz="800" b="0" i="1">
                            <a:solidFill>
                              <a:schemeClr val="tx1"/>
                            </a:solidFill>
                            <a:latin typeface="Cambria Math"/>
                          </a:rPr>
                          <m:t>−</m:t>
                        </m:r>
                        <m:r>
                          <a:rPr lang="en-US" altLang="ko-KR" sz="800" b="0" i="1" smtClean="0">
                            <a:solidFill>
                              <a:schemeClr val="tx1"/>
                            </a:solidFill>
                            <a:latin typeface="Cambria Math"/>
                          </a:rPr>
                          <m:t>𝑊</m:t>
                        </m:r>
                        <m:r>
                          <a:rPr lang="en-US" altLang="ko-KR" sz="800" b="0" i="1">
                            <a:solidFill>
                              <a:schemeClr val="tx1"/>
                            </a:solidFill>
                            <a:latin typeface="Cambria Math"/>
                          </a:rPr>
                          <m:t>,</m:t>
                        </m:r>
                      </m:oMath>
                    </a14:m>
                    <a:r>
                      <a:rPr lang="ko-KR" altLang="en-US" sz="800" dirty="0" smtClean="0">
                        <a:solidFill>
                          <a:schemeClr val="tx1"/>
                        </a:solidFill>
                      </a:rPr>
                      <a:t>  </a:t>
                    </a:r>
                    <a14:m>
                      <m:oMath xmlns:m="http://schemas.openxmlformats.org/officeDocument/2006/math">
                        <m:sSub>
                          <m:sSubPr>
                            <m:ctrlPr>
                              <a:rPr lang="en-US" altLang="ko-KR" sz="800" i="1" smtClean="0">
                                <a:solidFill>
                                  <a:schemeClr val="tx1"/>
                                </a:solidFill>
                                <a:latin typeface="Cambria Math"/>
                              </a:rPr>
                            </m:ctrlPr>
                          </m:sSubPr>
                          <m:e>
                            <m:r>
                              <a:rPr lang="en-US" altLang="ko-KR" sz="800" b="0" i="1">
                                <a:solidFill>
                                  <a:schemeClr val="tx1"/>
                                </a:solidFill>
                                <a:latin typeface="Cambria Math"/>
                              </a:rPr>
                              <m:t>𝑀𝑉</m:t>
                            </m:r>
                          </m:e>
                          <m:sub>
                            <m:r>
                              <a:rPr lang="en-US" altLang="ko-KR" sz="800" b="0" i="1" smtClean="0">
                                <a:solidFill>
                                  <a:schemeClr val="tx1"/>
                                </a:solidFill>
                                <a:latin typeface="Cambria Math"/>
                              </a:rPr>
                              <m:t>𝑦</m:t>
                            </m:r>
                          </m:sub>
                        </m:sSub>
                        <m:r>
                          <a:rPr lang="en-US" altLang="ko-KR" sz="800" b="0" i="1" smtClean="0">
                            <a:solidFill>
                              <a:schemeClr val="tx1"/>
                            </a:solidFill>
                            <a:latin typeface="Cambria Math"/>
                            <a:ea typeface="Cambria Math"/>
                          </a:rPr>
                          <m:t>≤</m:t>
                        </m:r>
                        <m:r>
                          <a:rPr lang="en-US" altLang="ko-KR" sz="800" b="0" i="1" smtClean="0">
                            <a:solidFill>
                              <a:schemeClr val="tx1"/>
                            </a:solidFill>
                            <a:latin typeface="Cambria Math"/>
                          </a:rPr>
                          <m:t>−</m:t>
                        </m:r>
                        <m:r>
                          <a:rPr lang="en-US" altLang="ko-KR" sz="800" b="0" i="1" smtClean="0">
                            <a:solidFill>
                              <a:schemeClr val="tx1"/>
                            </a:solidFill>
                            <a:latin typeface="Cambria Math"/>
                          </a:rPr>
                          <m:t>𝐻</m:t>
                        </m:r>
                      </m:oMath>
                    </a14:m>
                    <a:endParaRPr lang="ko-KR" altLang="en-US" sz="800" dirty="0">
                      <a:solidFill>
                        <a:schemeClr val="tx1"/>
                      </a:solidFill>
                    </a:endParaRPr>
                  </a:p>
                </p:txBody>
              </p:sp>
            </mc:Choice>
            <mc:Fallback xmlns="">
              <p:sp>
                <p:nvSpPr>
                  <p:cNvPr id="89" name="TextBox 88"/>
                  <p:cNvSpPr txBox="1">
                    <a:spLocks noRot="1" noChangeAspect="1" noMove="1" noResize="1" noEditPoints="1" noAdjustHandles="1" noChangeArrowheads="1" noChangeShapeType="1" noTextEdit="1"/>
                  </p:cNvSpPr>
                  <p:nvPr/>
                </p:nvSpPr>
                <p:spPr>
                  <a:xfrm>
                    <a:off x="1055454" y="1482991"/>
                    <a:ext cx="1714825" cy="317363"/>
                  </a:xfrm>
                  <a:prstGeom prst="rect">
                    <a:avLst/>
                  </a:prstGeom>
                  <a:blipFill rotWithShape="1">
                    <a:blip r:embed="rId4"/>
                    <a:stretch>
                      <a:fillRect/>
                    </a:stretch>
                  </a:blipFill>
                </p:spPr>
                <p:txBody>
                  <a:bodyPr/>
                  <a:lstStyle/>
                  <a:p>
                    <a:r>
                      <a:rPr lang="ko-KR" altLang="en-US">
                        <a:noFill/>
                      </a:rPr>
                      <a:t> </a:t>
                    </a:r>
                  </a:p>
                </p:txBody>
              </p:sp>
            </mc:Fallback>
          </mc:AlternateContent>
        </p:grpSp>
        <p:grpSp>
          <p:nvGrpSpPr>
            <p:cNvPr id="19" name="그룹 18"/>
            <p:cNvGrpSpPr/>
            <p:nvPr/>
          </p:nvGrpSpPr>
          <p:grpSpPr>
            <a:xfrm>
              <a:off x="7506801" y="1235294"/>
              <a:ext cx="1265992" cy="306654"/>
              <a:chOff x="3020476" y="1421978"/>
              <a:chExt cx="1783670" cy="432048"/>
            </a:xfrm>
          </p:grpSpPr>
          <p:sp>
            <p:nvSpPr>
              <p:cNvPr id="34" name="모서리가 둥근 직사각형 33"/>
              <p:cNvSpPr/>
              <p:nvPr/>
            </p:nvSpPr>
            <p:spPr bwMode="auto">
              <a:xfrm>
                <a:off x="3020476" y="1421978"/>
                <a:ext cx="1781691" cy="432048"/>
              </a:xfrm>
              <a:prstGeom prst="round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1" hangingPunct="1">
                  <a:lnSpc>
                    <a:spcPct val="100000"/>
                  </a:lnSpc>
                  <a:spcBef>
                    <a:spcPct val="50000"/>
                  </a:spcBef>
                  <a:spcAft>
                    <a:spcPct val="0"/>
                  </a:spcAft>
                  <a:buClrTx/>
                  <a:buSzTx/>
                  <a:buFontTx/>
                  <a:buNone/>
                  <a:tabLst/>
                </a:pPr>
                <a:endParaRPr kumimoji="1" lang="ko-KR" altLang="en-US" sz="1600" b="1" i="0" u="none" strike="noStrike" cap="none" normalizeH="0" baseline="0" smtClean="0">
                  <a:ln>
                    <a:noFill/>
                  </a:ln>
                  <a:solidFill>
                    <a:schemeClr val="tx1"/>
                  </a:solidFill>
                  <a:effectLst/>
                  <a:latin typeface="Times New Roman" pitchFamily="18" charset="0"/>
                  <a:ea typeface="굴림" pitchFamily="50" charset="-127"/>
                </a:endParaRPr>
              </a:p>
            </p:txBody>
          </p:sp>
          <mc:AlternateContent xmlns:mc="http://schemas.openxmlformats.org/markup-compatibility/2006" xmlns:a14="http://schemas.microsoft.com/office/drawing/2010/main">
            <mc:Choice Requires="a14">
              <p:sp>
                <p:nvSpPr>
                  <p:cNvPr id="35" name="TextBox 34"/>
                  <p:cNvSpPr txBox="1"/>
                  <p:nvPr/>
                </p:nvSpPr>
                <p:spPr>
                  <a:xfrm>
                    <a:off x="3089322" y="1482992"/>
                    <a:ext cx="1714824" cy="317363"/>
                  </a:xfrm>
                  <a:prstGeom prst="rect">
                    <a:avLst/>
                  </a:prstGeom>
                  <a:noFill/>
                </p:spPr>
                <p:txBody>
                  <a:bodyPr wrap="none" rtlCol="0">
                    <a:spAutoFit/>
                  </a:bodyPr>
                  <a:lstStyle/>
                  <a:p>
                    <a14:m>
                      <m:oMath xmlns:m="http://schemas.openxmlformats.org/officeDocument/2006/math">
                        <m:sSub>
                          <m:sSubPr>
                            <m:ctrlPr>
                              <a:rPr lang="en-US" altLang="ko-KR" sz="800" i="1" smtClean="0">
                                <a:solidFill>
                                  <a:schemeClr val="tx1"/>
                                </a:solidFill>
                                <a:latin typeface="Cambria Math"/>
                              </a:rPr>
                            </m:ctrlPr>
                          </m:sSubPr>
                          <m:e>
                            <m:r>
                              <a:rPr lang="en-US" altLang="ko-KR" sz="800" b="0" i="1">
                                <a:solidFill>
                                  <a:schemeClr val="tx1"/>
                                </a:solidFill>
                                <a:latin typeface="Cambria Math"/>
                              </a:rPr>
                              <m:t>𝑀𝑉</m:t>
                            </m:r>
                          </m:e>
                          <m:sub>
                            <m:r>
                              <a:rPr lang="en-US" altLang="ko-KR" sz="800" b="0" i="1" smtClean="0">
                                <a:solidFill>
                                  <a:schemeClr val="tx1"/>
                                </a:solidFill>
                                <a:latin typeface="Cambria Math"/>
                              </a:rPr>
                              <m:t>𝑥</m:t>
                            </m:r>
                          </m:sub>
                        </m:sSub>
                        <m:r>
                          <a:rPr lang="en-US" altLang="ko-KR" sz="800" b="0" i="1" smtClean="0">
                            <a:solidFill>
                              <a:schemeClr val="tx1"/>
                            </a:solidFill>
                            <a:latin typeface="Cambria Math"/>
                          </a:rPr>
                          <m:t>&gt;</m:t>
                        </m:r>
                        <m:r>
                          <a:rPr lang="en-US" altLang="ko-KR" sz="800" b="0" i="1">
                            <a:solidFill>
                              <a:schemeClr val="tx1"/>
                            </a:solidFill>
                            <a:latin typeface="Cambria Math"/>
                          </a:rPr>
                          <m:t>−</m:t>
                        </m:r>
                        <m:r>
                          <a:rPr lang="en-US" altLang="ko-KR" sz="800" b="0" i="1" smtClean="0">
                            <a:solidFill>
                              <a:schemeClr val="tx1"/>
                            </a:solidFill>
                            <a:latin typeface="Cambria Math"/>
                          </a:rPr>
                          <m:t>𝑊</m:t>
                        </m:r>
                        <m:r>
                          <a:rPr lang="en-US" altLang="ko-KR" sz="800" b="0" i="1">
                            <a:solidFill>
                              <a:schemeClr val="tx1"/>
                            </a:solidFill>
                            <a:latin typeface="Cambria Math"/>
                          </a:rPr>
                          <m:t>,</m:t>
                        </m:r>
                      </m:oMath>
                    </a14:m>
                    <a:r>
                      <a:rPr lang="ko-KR" altLang="en-US" sz="800" dirty="0" smtClean="0">
                        <a:solidFill>
                          <a:schemeClr val="tx1"/>
                        </a:solidFill>
                      </a:rPr>
                      <a:t>  </a:t>
                    </a:r>
                    <a14:m>
                      <m:oMath xmlns:m="http://schemas.openxmlformats.org/officeDocument/2006/math">
                        <m:sSub>
                          <m:sSubPr>
                            <m:ctrlPr>
                              <a:rPr lang="en-US" altLang="ko-KR" sz="800" i="1" smtClean="0">
                                <a:solidFill>
                                  <a:schemeClr val="tx1"/>
                                </a:solidFill>
                                <a:latin typeface="Cambria Math"/>
                              </a:rPr>
                            </m:ctrlPr>
                          </m:sSubPr>
                          <m:e>
                            <m:r>
                              <a:rPr lang="en-US" altLang="ko-KR" sz="800" b="0" i="1">
                                <a:solidFill>
                                  <a:schemeClr val="tx1"/>
                                </a:solidFill>
                                <a:latin typeface="Cambria Math"/>
                              </a:rPr>
                              <m:t>𝑀𝑉</m:t>
                            </m:r>
                          </m:e>
                          <m:sub>
                            <m:r>
                              <a:rPr lang="en-US" altLang="ko-KR" sz="800" b="0" i="1" smtClean="0">
                                <a:solidFill>
                                  <a:schemeClr val="tx1"/>
                                </a:solidFill>
                                <a:latin typeface="Cambria Math"/>
                              </a:rPr>
                              <m:t>𝑦</m:t>
                            </m:r>
                          </m:sub>
                        </m:sSub>
                        <m:r>
                          <a:rPr lang="en-US" altLang="ko-KR" sz="800" b="0" i="1" smtClean="0">
                            <a:solidFill>
                              <a:schemeClr val="tx1"/>
                            </a:solidFill>
                            <a:latin typeface="Cambria Math"/>
                            <a:ea typeface="Cambria Math"/>
                          </a:rPr>
                          <m:t>≤</m:t>
                        </m:r>
                        <m:r>
                          <a:rPr lang="en-US" altLang="ko-KR" sz="800" b="0" i="1" smtClean="0">
                            <a:solidFill>
                              <a:schemeClr val="tx1"/>
                            </a:solidFill>
                            <a:latin typeface="Cambria Math"/>
                          </a:rPr>
                          <m:t>−</m:t>
                        </m:r>
                        <m:r>
                          <a:rPr lang="en-US" altLang="ko-KR" sz="800" b="0" i="1" smtClean="0">
                            <a:solidFill>
                              <a:schemeClr val="tx1"/>
                            </a:solidFill>
                            <a:latin typeface="Cambria Math"/>
                          </a:rPr>
                          <m:t>𝐻</m:t>
                        </m:r>
                      </m:oMath>
                    </a14:m>
                    <a:endParaRPr lang="ko-KR" altLang="en-US" sz="800" dirty="0">
                      <a:solidFill>
                        <a:schemeClr val="tx1"/>
                      </a:solidFill>
                    </a:endParaRPr>
                  </a:p>
                </p:txBody>
              </p:sp>
            </mc:Choice>
            <mc:Fallback xmlns="">
              <p:sp>
                <p:nvSpPr>
                  <p:cNvPr id="87" name="TextBox 86"/>
                  <p:cNvSpPr txBox="1">
                    <a:spLocks noRot="1" noChangeAspect="1" noMove="1" noResize="1" noEditPoints="1" noAdjustHandles="1" noChangeArrowheads="1" noChangeShapeType="1" noTextEdit="1"/>
                  </p:cNvSpPr>
                  <p:nvPr/>
                </p:nvSpPr>
                <p:spPr>
                  <a:xfrm>
                    <a:off x="3089322" y="1482992"/>
                    <a:ext cx="1714824" cy="317363"/>
                  </a:xfrm>
                  <a:prstGeom prst="rect">
                    <a:avLst/>
                  </a:prstGeom>
                  <a:blipFill rotWithShape="1">
                    <a:blip r:embed="rId5"/>
                    <a:stretch>
                      <a:fillRect/>
                    </a:stretch>
                  </a:blipFill>
                </p:spPr>
                <p:txBody>
                  <a:bodyPr/>
                  <a:lstStyle/>
                  <a:p>
                    <a:r>
                      <a:rPr lang="ko-KR" altLang="en-US">
                        <a:noFill/>
                      </a:rPr>
                      <a:t> </a:t>
                    </a:r>
                  </a:p>
                </p:txBody>
              </p:sp>
            </mc:Fallback>
          </mc:AlternateContent>
        </p:grpSp>
        <p:grpSp>
          <p:nvGrpSpPr>
            <p:cNvPr id="20" name="그룹 19"/>
            <p:cNvGrpSpPr/>
            <p:nvPr/>
          </p:nvGrpSpPr>
          <p:grpSpPr>
            <a:xfrm>
              <a:off x="6175806" y="2564747"/>
              <a:ext cx="1264588" cy="306654"/>
              <a:chOff x="4944689" y="1412777"/>
              <a:chExt cx="1781691" cy="432048"/>
            </a:xfrm>
          </p:grpSpPr>
          <p:sp>
            <p:nvSpPr>
              <p:cNvPr id="32" name="모서리가 둥근 직사각형 31"/>
              <p:cNvSpPr/>
              <p:nvPr/>
            </p:nvSpPr>
            <p:spPr bwMode="auto">
              <a:xfrm>
                <a:off x="4944689" y="1412777"/>
                <a:ext cx="1781691" cy="432048"/>
              </a:xfrm>
              <a:prstGeom prst="round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1" hangingPunct="1">
                  <a:lnSpc>
                    <a:spcPct val="100000"/>
                  </a:lnSpc>
                  <a:spcBef>
                    <a:spcPct val="50000"/>
                  </a:spcBef>
                  <a:spcAft>
                    <a:spcPct val="0"/>
                  </a:spcAft>
                  <a:buClrTx/>
                  <a:buSzTx/>
                  <a:buFontTx/>
                  <a:buNone/>
                  <a:tabLst/>
                </a:pPr>
                <a:endParaRPr kumimoji="1" lang="ko-KR" altLang="en-US" sz="1600" b="1" i="0" u="none" strike="noStrike" cap="none" normalizeH="0" baseline="0" smtClean="0">
                  <a:ln>
                    <a:noFill/>
                  </a:ln>
                  <a:solidFill>
                    <a:schemeClr val="tx1"/>
                  </a:solidFill>
                  <a:effectLst/>
                  <a:latin typeface="Times New Roman" pitchFamily="18" charset="0"/>
                  <a:ea typeface="굴림" pitchFamily="50" charset="-127"/>
                </a:endParaRPr>
              </a:p>
            </p:txBody>
          </p:sp>
          <mc:AlternateContent xmlns:mc="http://schemas.openxmlformats.org/markup-compatibility/2006" xmlns:a14="http://schemas.microsoft.com/office/drawing/2010/main">
            <mc:Choice Requires="a14">
              <p:sp>
                <p:nvSpPr>
                  <p:cNvPr id="33" name="TextBox 32"/>
                  <p:cNvSpPr txBox="1"/>
                  <p:nvPr/>
                </p:nvSpPr>
                <p:spPr>
                  <a:xfrm>
                    <a:off x="5060194" y="1482991"/>
                    <a:ext cx="1542007" cy="317363"/>
                  </a:xfrm>
                  <a:prstGeom prst="rect">
                    <a:avLst/>
                  </a:prstGeom>
                  <a:noFill/>
                </p:spPr>
                <p:txBody>
                  <a:bodyPr wrap="none" rtlCol="0">
                    <a:spAutoFit/>
                  </a:bodyPr>
                  <a:lstStyle/>
                  <a:p>
                    <a14:m>
                      <m:oMath xmlns:m="http://schemas.openxmlformats.org/officeDocument/2006/math">
                        <m:sSub>
                          <m:sSubPr>
                            <m:ctrlPr>
                              <a:rPr lang="en-US" altLang="ko-KR" sz="800" i="1" smtClean="0">
                                <a:solidFill>
                                  <a:srgbClr val="FF0000"/>
                                </a:solidFill>
                                <a:latin typeface="Cambria Math"/>
                              </a:rPr>
                            </m:ctrlPr>
                          </m:sSubPr>
                          <m:e>
                            <m:r>
                              <a:rPr lang="en-US" altLang="ko-KR" sz="800" b="0" i="1">
                                <a:solidFill>
                                  <a:srgbClr val="FF0000"/>
                                </a:solidFill>
                                <a:latin typeface="Cambria Math"/>
                              </a:rPr>
                              <m:t>𝑀𝑉</m:t>
                            </m:r>
                          </m:e>
                          <m:sub>
                            <m:r>
                              <a:rPr lang="en-US" altLang="ko-KR" sz="800" b="0" i="1" smtClean="0">
                                <a:solidFill>
                                  <a:srgbClr val="FF0000"/>
                                </a:solidFill>
                                <a:latin typeface="Cambria Math"/>
                              </a:rPr>
                              <m:t>𝑥</m:t>
                            </m:r>
                          </m:sub>
                        </m:sSub>
                        <m:r>
                          <a:rPr lang="en-US" altLang="ko-KR" sz="800" b="0" i="1" smtClean="0">
                            <a:solidFill>
                              <a:srgbClr val="FF0000"/>
                            </a:solidFill>
                            <a:latin typeface="Cambria Math"/>
                            <a:ea typeface="Cambria Math"/>
                          </a:rPr>
                          <m:t>≤0</m:t>
                        </m:r>
                        <m:r>
                          <a:rPr lang="en-US" altLang="ko-KR" sz="800" b="0" i="1">
                            <a:latin typeface="Cambria Math"/>
                          </a:rPr>
                          <m:t>,</m:t>
                        </m:r>
                      </m:oMath>
                    </a14:m>
                    <a:r>
                      <a:rPr lang="ko-KR" altLang="en-US" sz="800" dirty="0" smtClean="0"/>
                      <a:t>  </a:t>
                    </a:r>
                    <a14:m>
                      <m:oMath xmlns:m="http://schemas.openxmlformats.org/officeDocument/2006/math">
                        <m:sSub>
                          <m:sSubPr>
                            <m:ctrlPr>
                              <a:rPr lang="en-US" altLang="ko-KR" sz="800" i="1" smtClean="0">
                                <a:latin typeface="Cambria Math"/>
                              </a:rPr>
                            </m:ctrlPr>
                          </m:sSubPr>
                          <m:e>
                            <m:r>
                              <a:rPr lang="en-US" altLang="ko-KR" sz="800" b="0" i="1">
                                <a:latin typeface="Cambria Math"/>
                              </a:rPr>
                              <m:t>𝑀𝑉</m:t>
                            </m:r>
                          </m:e>
                          <m:sub>
                            <m:r>
                              <a:rPr lang="en-US" altLang="ko-KR" sz="800" b="0" i="1" smtClean="0">
                                <a:latin typeface="Cambria Math"/>
                              </a:rPr>
                              <m:t>𝑦</m:t>
                            </m:r>
                          </m:sub>
                        </m:sSub>
                        <m:r>
                          <a:rPr lang="en-US" altLang="ko-KR" sz="800" b="0" i="1" smtClean="0">
                            <a:latin typeface="Cambria Math"/>
                          </a:rPr>
                          <m:t>&gt;−</m:t>
                        </m:r>
                        <m:r>
                          <a:rPr lang="en-US" altLang="ko-KR" sz="800" b="0" i="1" smtClean="0">
                            <a:latin typeface="Cambria Math"/>
                          </a:rPr>
                          <m:t>𝐻</m:t>
                        </m:r>
                      </m:oMath>
                    </a14:m>
                    <a:endParaRPr lang="ko-KR" altLang="en-US" sz="800" dirty="0"/>
                  </a:p>
                </p:txBody>
              </p:sp>
            </mc:Choice>
            <mc:Fallback xmlns="">
              <p:sp>
                <p:nvSpPr>
                  <p:cNvPr id="85" name="TextBox 84"/>
                  <p:cNvSpPr txBox="1">
                    <a:spLocks noRot="1" noChangeAspect="1" noMove="1" noResize="1" noEditPoints="1" noAdjustHandles="1" noChangeArrowheads="1" noChangeShapeType="1" noTextEdit="1"/>
                  </p:cNvSpPr>
                  <p:nvPr/>
                </p:nvSpPr>
                <p:spPr>
                  <a:xfrm>
                    <a:off x="5060194" y="1482991"/>
                    <a:ext cx="1542007" cy="317363"/>
                  </a:xfrm>
                  <a:prstGeom prst="rect">
                    <a:avLst/>
                  </a:prstGeom>
                  <a:blipFill rotWithShape="1">
                    <a:blip r:embed="rId6"/>
                    <a:stretch>
                      <a:fillRect/>
                    </a:stretch>
                  </a:blipFill>
                </p:spPr>
                <p:txBody>
                  <a:bodyPr/>
                  <a:lstStyle/>
                  <a:p>
                    <a:r>
                      <a:rPr lang="ko-KR" altLang="en-US">
                        <a:noFill/>
                      </a:rPr>
                      <a:t> </a:t>
                    </a:r>
                  </a:p>
                </p:txBody>
              </p:sp>
            </mc:Fallback>
          </mc:AlternateContent>
        </p:grpSp>
        <p:sp>
          <p:nvSpPr>
            <p:cNvPr id="21" name="직사각형 20"/>
            <p:cNvSpPr/>
            <p:nvPr/>
          </p:nvSpPr>
          <p:spPr bwMode="auto">
            <a:xfrm>
              <a:off x="7789849" y="1588043"/>
              <a:ext cx="1164913" cy="155232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1" hangingPunct="1">
                <a:lnSpc>
                  <a:spcPct val="100000"/>
                </a:lnSpc>
                <a:spcBef>
                  <a:spcPct val="50000"/>
                </a:spcBef>
                <a:spcAft>
                  <a:spcPct val="0"/>
                </a:spcAft>
                <a:buClrTx/>
                <a:buSzTx/>
                <a:buFontTx/>
                <a:buNone/>
                <a:tabLst/>
              </a:pPr>
              <a:endParaRPr kumimoji="1" lang="ko-KR" altLang="en-US" sz="1600" b="1" i="0" u="none" strike="noStrike" cap="none" normalizeH="0" baseline="0" smtClean="0">
                <a:ln>
                  <a:noFill/>
                </a:ln>
                <a:solidFill>
                  <a:schemeClr val="tx1"/>
                </a:solidFill>
                <a:effectLst/>
                <a:latin typeface="Times New Roman" pitchFamily="18" charset="0"/>
                <a:ea typeface="굴림" pitchFamily="50" charset="-127"/>
              </a:endParaRPr>
            </a:p>
          </p:txBody>
        </p:sp>
        <p:cxnSp>
          <p:nvCxnSpPr>
            <p:cNvPr id="22" name="직선 연결선 21"/>
            <p:cNvCxnSpPr/>
            <p:nvPr/>
          </p:nvCxnSpPr>
          <p:spPr bwMode="auto">
            <a:xfrm>
              <a:off x="5374261" y="1189199"/>
              <a:ext cx="0" cy="398844"/>
            </a:xfrm>
            <a:prstGeom prst="line">
              <a:avLst/>
            </a:prstGeom>
            <a:noFill/>
            <a:ln w="57150" cap="flat" cmpd="sng" algn="ctr">
              <a:solidFill>
                <a:schemeClr val="tx1"/>
              </a:solidFill>
              <a:prstDash val="solid"/>
              <a:round/>
              <a:headEnd type="none" w="med" len="med"/>
              <a:tailEnd type="none" w="med" len="med"/>
            </a:ln>
            <a:effectLst/>
          </p:spPr>
        </p:cxnSp>
        <p:cxnSp>
          <p:nvCxnSpPr>
            <p:cNvPr id="23" name="직선 연결선 22"/>
            <p:cNvCxnSpPr/>
            <p:nvPr/>
          </p:nvCxnSpPr>
          <p:spPr bwMode="auto">
            <a:xfrm>
              <a:off x="5374261" y="1189199"/>
              <a:ext cx="3580501" cy="0"/>
            </a:xfrm>
            <a:prstGeom prst="line">
              <a:avLst/>
            </a:prstGeom>
            <a:noFill/>
            <a:ln w="57150" cap="flat" cmpd="sng" algn="ctr">
              <a:solidFill>
                <a:schemeClr val="tx1"/>
              </a:solidFill>
              <a:prstDash val="solid"/>
              <a:round/>
              <a:headEnd type="none" w="med" len="med"/>
              <a:tailEnd type="none" w="med" len="med"/>
            </a:ln>
            <a:effectLst/>
          </p:spPr>
        </p:cxnSp>
        <p:cxnSp>
          <p:nvCxnSpPr>
            <p:cNvPr id="24" name="직선 연결선 23"/>
            <p:cNvCxnSpPr/>
            <p:nvPr/>
          </p:nvCxnSpPr>
          <p:spPr bwMode="auto">
            <a:xfrm>
              <a:off x="5826350" y="3145146"/>
              <a:ext cx="1963499" cy="0"/>
            </a:xfrm>
            <a:prstGeom prst="line">
              <a:avLst/>
            </a:prstGeom>
            <a:noFill/>
            <a:ln w="57150" cap="flat" cmpd="sng" algn="ctr">
              <a:solidFill>
                <a:schemeClr val="tx1"/>
              </a:solidFill>
              <a:prstDash val="solid"/>
              <a:round/>
              <a:headEnd type="none" w="med" len="med"/>
              <a:tailEnd type="none" w="med" len="med"/>
            </a:ln>
            <a:effectLst/>
          </p:spPr>
        </p:cxnSp>
        <p:cxnSp>
          <p:nvCxnSpPr>
            <p:cNvPr id="25" name="직선 연결선 24"/>
            <p:cNvCxnSpPr/>
            <p:nvPr/>
          </p:nvCxnSpPr>
          <p:spPr bwMode="auto">
            <a:xfrm flipV="1">
              <a:off x="7789849" y="1588043"/>
              <a:ext cx="0" cy="1552322"/>
            </a:xfrm>
            <a:prstGeom prst="line">
              <a:avLst/>
            </a:prstGeom>
            <a:noFill/>
            <a:ln w="57150" cap="flat" cmpd="sng" algn="ctr">
              <a:solidFill>
                <a:schemeClr val="tx1"/>
              </a:solidFill>
              <a:prstDash val="solid"/>
              <a:round/>
              <a:headEnd type="none" w="med" len="med"/>
              <a:tailEnd type="none" w="med" len="med"/>
            </a:ln>
            <a:effectLst/>
          </p:spPr>
        </p:cxnSp>
        <p:cxnSp>
          <p:nvCxnSpPr>
            <p:cNvPr id="26" name="직선 연결선 25"/>
            <p:cNvCxnSpPr/>
            <p:nvPr/>
          </p:nvCxnSpPr>
          <p:spPr bwMode="auto">
            <a:xfrm>
              <a:off x="7789849" y="1588043"/>
              <a:ext cx="1164913" cy="0"/>
            </a:xfrm>
            <a:prstGeom prst="line">
              <a:avLst/>
            </a:prstGeom>
            <a:noFill/>
            <a:ln w="57150" cap="flat" cmpd="sng" algn="ctr">
              <a:solidFill>
                <a:schemeClr val="tx1"/>
              </a:solidFill>
              <a:prstDash val="solid"/>
              <a:round/>
              <a:headEnd type="none" w="med" len="med"/>
              <a:tailEnd type="none" w="med" len="med"/>
            </a:ln>
            <a:effectLst/>
          </p:spPr>
        </p:cxnSp>
        <p:cxnSp>
          <p:nvCxnSpPr>
            <p:cNvPr id="27" name="직선 연결선 26"/>
            <p:cNvCxnSpPr/>
            <p:nvPr/>
          </p:nvCxnSpPr>
          <p:spPr bwMode="auto">
            <a:xfrm>
              <a:off x="8954762" y="1189199"/>
              <a:ext cx="0" cy="398844"/>
            </a:xfrm>
            <a:prstGeom prst="line">
              <a:avLst/>
            </a:prstGeom>
            <a:noFill/>
            <a:ln w="57150" cap="flat" cmpd="sng" algn="ctr">
              <a:solidFill>
                <a:schemeClr val="tx1"/>
              </a:solidFill>
              <a:prstDash val="solid"/>
              <a:round/>
              <a:headEnd type="none" w="med" len="med"/>
              <a:tailEnd type="none" w="med" len="med"/>
            </a:ln>
            <a:effectLst/>
          </p:spPr>
        </p:cxnSp>
        <p:sp>
          <p:nvSpPr>
            <p:cNvPr id="28" name="직사각형 27"/>
            <p:cNvSpPr/>
            <p:nvPr/>
          </p:nvSpPr>
          <p:spPr bwMode="auto">
            <a:xfrm>
              <a:off x="7793265" y="2040804"/>
              <a:ext cx="452760" cy="452760"/>
            </a:xfrm>
            <a:prstGeom prst="rect">
              <a:avLst/>
            </a:prstGeom>
            <a:solidFill>
              <a:schemeClr val="tx1">
                <a:lumMod val="50000"/>
                <a:lumOff val="50000"/>
              </a:schemeClr>
            </a:solidFill>
            <a:ln w="571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1" hangingPunct="1">
                <a:lnSpc>
                  <a:spcPct val="100000"/>
                </a:lnSpc>
                <a:spcBef>
                  <a:spcPct val="50000"/>
                </a:spcBef>
                <a:spcAft>
                  <a:spcPct val="0"/>
                </a:spcAft>
                <a:buClrTx/>
                <a:buSzTx/>
                <a:buFontTx/>
                <a:buNone/>
                <a:tabLst/>
              </a:pPr>
              <a:endParaRPr kumimoji="1" lang="ko-KR" altLang="en-US" sz="1600" b="1" i="0" u="none" strike="noStrike" cap="none" normalizeH="0" baseline="0" smtClean="0">
                <a:ln>
                  <a:noFill/>
                </a:ln>
                <a:solidFill>
                  <a:schemeClr val="tx1"/>
                </a:solidFill>
                <a:effectLst/>
                <a:latin typeface="Times New Roman" pitchFamily="18" charset="0"/>
                <a:ea typeface="굴림" pitchFamily="50" charset="-127"/>
              </a:endParaRPr>
            </a:p>
          </p:txBody>
        </p:sp>
        <p:cxnSp>
          <p:nvCxnSpPr>
            <p:cNvPr id="29" name="직선 연결선 28"/>
            <p:cNvCxnSpPr/>
            <p:nvPr/>
          </p:nvCxnSpPr>
          <p:spPr bwMode="auto">
            <a:xfrm>
              <a:off x="5374261" y="1588043"/>
              <a:ext cx="452089" cy="0"/>
            </a:xfrm>
            <a:prstGeom prst="line">
              <a:avLst/>
            </a:prstGeom>
            <a:noFill/>
            <a:ln w="57150" cap="flat" cmpd="sng" algn="ctr">
              <a:solidFill>
                <a:schemeClr val="tx1"/>
              </a:solidFill>
              <a:prstDash val="solid"/>
              <a:round/>
              <a:headEnd type="none" w="med" len="med"/>
              <a:tailEnd type="none" w="med" len="med"/>
            </a:ln>
            <a:effectLst/>
          </p:spPr>
        </p:cxnSp>
        <p:cxnSp>
          <p:nvCxnSpPr>
            <p:cNvPr id="30" name="직선 연결선 29"/>
            <p:cNvCxnSpPr/>
            <p:nvPr/>
          </p:nvCxnSpPr>
          <p:spPr bwMode="auto">
            <a:xfrm>
              <a:off x="5826350" y="1588043"/>
              <a:ext cx="0" cy="1552322"/>
            </a:xfrm>
            <a:prstGeom prst="line">
              <a:avLst/>
            </a:prstGeom>
            <a:noFill/>
            <a:ln w="57150" cap="flat" cmpd="sng" algn="ctr">
              <a:solidFill>
                <a:schemeClr val="tx1"/>
              </a:solidFill>
              <a:prstDash val="solid"/>
              <a:round/>
              <a:headEnd type="none" w="med" len="med"/>
              <a:tailEnd type="none" w="med" len="med"/>
            </a:ln>
            <a:effectLst/>
          </p:spPr>
        </p:cxnSp>
        <p:sp>
          <p:nvSpPr>
            <p:cNvPr id="31" name="TextBox 30"/>
            <p:cNvSpPr txBox="1"/>
            <p:nvPr/>
          </p:nvSpPr>
          <p:spPr>
            <a:xfrm>
              <a:off x="6585923" y="1970344"/>
              <a:ext cx="444352" cy="523220"/>
            </a:xfrm>
            <a:prstGeom prst="rect">
              <a:avLst/>
            </a:prstGeom>
            <a:noFill/>
          </p:spPr>
          <p:txBody>
            <a:bodyPr wrap="none" rtlCol="0">
              <a:spAutoFit/>
            </a:bodyPr>
            <a:lstStyle/>
            <a:p>
              <a:r>
                <a:rPr lang="en-US" altLang="ko-KR" sz="2800" dirty="0" smtClean="0"/>
                <a:t>A</a:t>
              </a:r>
              <a:endParaRPr lang="ko-KR" altLang="en-US" sz="2800" dirty="0"/>
            </a:p>
          </p:txBody>
        </p:sp>
      </p:grpSp>
      <p:grpSp>
        <p:nvGrpSpPr>
          <p:cNvPr id="38" name="그룹 37"/>
          <p:cNvGrpSpPr/>
          <p:nvPr/>
        </p:nvGrpSpPr>
        <p:grpSpPr>
          <a:xfrm>
            <a:off x="611560" y="2695784"/>
            <a:ext cx="4320480" cy="3294698"/>
            <a:chOff x="611560" y="2304626"/>
            <a:chExt cx="4833422" cy="3685856"/>
          </a:xfrm>
        </p:grpSpPr>
        <mc:AlternateContent xmlns:mc="http://schemas.openxmlformats.org/markup-compatibility/2006" xmlns:a14="http://schemas.microsoft.com/office/drawing/2010/main">
          <mc:Choice Requires="a14">
            <p:sp>
              <p:nvSpPr>
                <p:cNvPr id="39" name="TextBox 38"/>
                <p:cNvSpPr txBox="1"/>
                <p:nvPr/>
              </p:nvSpPr>
              <p:spPr>
                <a:xfrm>
                  <a:off x="1989589" y="3779851"/>
                  <a:ext cx="2077364" cy="261610"/>
                </a:xfrm>
                <a:prstGeom prst="rect">
                  <a:avLst/>
                </a:prstGeom>
                <a:noFill/>
              </p:spPr>
              <p:txBody>
                <a:bodyPr wrap="none" rtlCol="0">
                  <a:spAutoFit/>
                </a:bodyPr>
                <a:lstStyle/>
                <a:p>
                  <a:pPr algn="ctr"/>
                  <a:r>
                    <a:rPr lang="en-US" altLang="ko-KR" sz="1100" b="1" dirty="0" smtClean="0">
                      <a:latin typeface="Times New Roman" pitchFamily="18" charset="0"/>
                      <a:cs typeface="Times New Roman" pitchFamily="18" charset="0"/>
                    </a:rPr>
                    <a:t>(a) </a:t>
                  </a:r>
                  <a14:m>
                    <m:oMath xmlns:m="http://schemas.openxmlformats.org/officeDocument/2006/math">
                      <m:sSub>
                        <m:sSubPr>
                          <m:ctrlPr>
                            <a:rPr lang="en-US" altLang="ko-KR" sz="1100" i="1">
                              <a:latin typeface="Cambria Math"/>
                            </a:rPr>
                          </m:ctrlPr>
                        </m:sSubPr>
                        <m:e>
                          <m:r>
                            <a:rPr lang="en-US" altLang="ko-KR" sz="1100" b="0" i="1">
                              <a:latin typeface="Cambria Math"/>
                            </a:rPr>
                            <m:t>𝑀𝑉</m:t>
                          </m:r>
                        </m:e>
                        <m:sub>
                          <m:r>
                            <a:rPr lang="en-US" altLang="ko-KR" sz="1100" b="0" i="1">
                              <a:latin typeface="Cambria Math"/>
                            </a:rPr>
                            <m:t>𝑥</m:t>
                          </m:r>
                        </m:sub>
                      </m:sSub>
                      <m:r>
                        <a:rPr lang="en-US" altLang="ko-KR" sz="1100" b="0" i="1">
                          <a:latin typeface="Cambria Math"/>
                        </a:rPr>
                        <m:t> </m:t>
                      </m:r>
                    </m:oMath>
                  </a14:m>
                  <a:r>
                    <a:rPr lang="en-US" altLang="ko-KR" sz="1100" b="1" dirty="0" smtClean="0">
                      <a:latin typeface="Times New Roman" pitchFamily="18" charset="0"/>
                      <a:cs typeface="Times New Roman" pitchFamily="18" charset="0"/>
                    </a:rPr>
                    <a:t>distribution in region A</a:t>
                  </a:r>
                  <a:endParaRPr lang="ko-KR" altLang="en-US" sz="1100" b="1" dirty="0">
                    <a:latin typeface="Times New Roman" pitchFamily="18" charset="0"/>
                    <a:cs typeface="Times New Roman" pitchFamily="18" charset="0"/>
                  </a:endParaRPr>
                </a:p>
              </p:txBody>
            </p:sp>
          </mc:Choice>
          <mc:Fallback xmlns="">
            <p:sp>
              <p:nvSpPr>
                <p:cNvPr id="140" name="TextBox 139"/>
                <p:cNvSpPr txBox="1">
                  <a:spLocks noRot="1" noChangeAspect="1" noMove="1" noResize="1" noEditPoints="1" noAdjustHandles="1" noChangeArrowheads="1" noChangeShapeType="1" noTextEdit="1"/>
                </p:cNvSpPr>
                <p:nvPr/>
              </p:nvSpPr>
              <p:spPr>
                <a:xfrm>
                  <a:off x="1989589" y="3779851"/>
                  <a:ext cx="2077364" cy="261610"/>
                </a:xfrm>
                <a:prstGeom prst="rect">
                  <a:avLst/>
                </a:prstGeom>
                <a:blipFill rotWithShape="1">
                  <a:blip r:embed="rId7"/>
                  <a:stretch>
                    <a:fillRect b="-16279"/>
                  </a:stretch>
                </a:blipFill>
              </p:spPr>
              <p:txBody>
                <a:bodyPr/>
                <a:lstStyle/>
                <a:p>
                  <a:r>
                    <a:rPr lang="ko-KR" altLang="en-US">
                      <a:noFill/>
                    </a:rPr>
                    <a:t> </a:t>
                  </a:r>
                </a:p>
              </p:txBody>
            </p:sp>
          </mc:Fallback>
        </mc:AlternateContent>
        <p:grpSp>
          <p:nvGrpSpPr>
            <p:cNvPr id="40" name="그룹 39"/>
            <p:cNvGrpSpPr/>
            <p:nvPr/>
          </p:nvGrpSpPr>
          <p:grpSpPr>
            <a:xfrm>
              <a:off x="611560" y="2304626"/>
              <a:ext cx="4833422" cy="1336904"/>
              <a:chOff x="2051720" y="2060848"/>
              <a:chExt cx="3384376" cy="936104"/>
            </a:xfrm>
          </p:grpSpPr>
          <p:cxnSp>
            <p:nvCxnSpPr>
              <p:cNvPr id="67" name="직선 연결선 66"/>
              <p:cNvCxnSpPr/>
              <p:nvPr/>
            </p:nvCxnSpPr>
            <p:spPr>
              <a:xfrm>
                <a:off x="2051720" y="2996952"/>
                <a:ext cx="3384376" cy="0"/>
              </a:xfrm>
              <a:prstGeom prst="line">
                <a:avLst/>
              </a:prstGeom>
              <a:ln w="63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8" name="직사각형 67"/>
              <p:cNvSpPr/>
              <p:nvPr/>
            </p:nvSpPr>
            <p:spPr>
              <a:xfrm>
                <a:off x="3709536" y="2060848"/>
                <a:ext cx="72000" cy="93610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9" name="직사각형 68"/>
              <p:cNvSpPr/>
              <p:nvPr/>
            </p:nvSpPr>
            <p:spPr>
              <a:xfrm>
                <a:off x="3633846" y="2708920"/>
                <a:ext cx="72000" cy="2880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0" name="직사각형 69"/>
              <p:cNvSpPr/>
              <p:nvPr/>
            </p:nvSpPr>
            <p:spPr>
              <a:xfrm>
                <a:off x="3558156" y="2718486"/>
                <a:ext cx="72000" cy="2784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1" name="직사각형 70"/>
              <p:cNvSpPr/>
              <p:nvPr/>
            </p:nvSpPr>
            <p:spPr>
              <a:xfrm>
                <a:off x="3482466" y="2743200"/>
                <a:ext cx="72000" cy="25375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2" name="직사각형 71"/>
              <p:cNvSpPr/>
              <p:nvPr/>
            </p:nvSpPr>
            <p:spPr>
              <a:xfrm>
                <a:off x="3406776" y="2771444"/>
                <a:ext cx="72000" cy="22550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3" name="직사각형 72"/>
              <p:cNvSpPr/>
              <p:nvPr/>
            </p:nvSpPr>
            <p:spPr>
              <a:xfrm>
                <a:off x="3331086" y="2792626"/>
                <a:ext cx="72000" cy="2043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4" name="직사각형 73"/>
              <p:cNvSpPr/>
              <p:nvPr/>
            </p:nvSpPr>
            <p:spPr>
              <a:xfrm>
                <a:off x="3255396" y="2824402"/>
                <a:ext cx="72000" cy="1725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5" name="직사각형 74"/>
              <p:cNvSpPr/>
              <p:nvPr/>
            </p:nvSpPr>
            <p:spPr>
              <a:xfrm>
                <a:off x="3179706" y="2849114"/>
                <a:ext cx="72000" cy="1478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6" name="직사각형 75"/>
              <p:cNvSpPr/>
              <p:nvPr/>
            </p:nvSpPr>
            <p:spPr>
              <a:xfrm>
                <a:off x="3104016" y="2877358"/>
                <a:ext cx="72000" cy="1195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7" name="직사각형 76"/>
              <p:cNvSpPr/>
              <p:nvPr/>
            </p:nvSpPr>
            <p:spPr>
              <a:xfrm>
                <a:off x="3028326" y="2895012"/>
                <a:ext cx="72000" cy="10194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8" name="직사각형 77"/>
              <p:cNvSpPr/>
              <p:nvPr/>
            </p:nvSpPr>
            <p:spPr>
              <a:xfrm>
                <a:off x="2952636" y="2912664"/>
                <a:ext cx="72000" cy="8428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9" name="직사각형 78"/>
              <p:cNvSpPr/>
              <p:nvPr/>
            </p:nvSpPr>
            <p:spPr>
              <a:xfrm>
                <a:off x="2876946" y="2919724"/>
                <a:ext cx="72000" cy="7722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0" name="직사각형 79"/>
              <p:cNvSpPr/>
              <p:nvPr/>
            </p:nvSpPr>
            <p:spPr>
              <a:xfrm>
                <a:off x="2801256" y="2895012"/>
                <a:ext cx="72000" cy="1019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1" name="직사각형 80"/>
              <p:cNvSpPr/>
              <p:nvPr/>
            </p:nvSpPr>
            <p:spPr>
              <a:xfrm>
                <a:off x="2725566" y="2916194"/>
                <a:ext cx="72000" cy="80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2" name="직사각형 81"/>
              <p:cNvSpPr/>
              <p:nvPr/>
            </p:nvSpPr>
            <p:spPr>
              <a:xfrm>
                <a:off x="2649876" y="2926786"/>
                <a:ext cx="72000" cy="7016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3" name="직사각형 82"/>
              <p:cNvSpPr/>
              <p:nvPr/>
            </p:nvSpPr>
            <p:spPr>
              <a:xfrm>
                <a:off x="2574186" y="2870298"/>
                <a:ext cx="72000" cy="1266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4" name="직사각형 83"/>
              <p:cNvSpPr/>
              <p:nvPr/>
            </p:nvSpPr>
            <p:spPr>
              <a:xfrm>
                <a:off x="2498496" y="2930316"/>
                <a:ext cx="72000" cy="6663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5" name="직사각형 84"/>
              <p:cNvSpPr/>
              <p:nvPr/>
            </p:nvSpPr>
            <p:spPr>
              <a:xfrm>
                <a:off x="2422806" y="2944438"/>
                <a:ext cx="72000" cy="5251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6" name="직사각형 85"/>
              <p:cNvSpPr/>
              <p:nvPr/>
            </p:nvSpPr>
            <p:spPr>
              <a:xfrm>
                <a:off x="2347116" y="2891480"/>
                <a:ext cx="72000" cy="10547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7" name="직사각형 86"/>
              <p:cNvSpPr/>
              <p:nvPr/>
            </p:nvSpPr>
            <p:spPr>
              <a:xfrm>
                <a:off x="2271426" y="2852646"/>
                <a:ext cx="72000" cy="14430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8" name="직사각형 87"/>
              <p:cNvSpPr/>
              <p:nvPr/>
            </p:nvSpPr>
            <p:spPr>
              <a:xfrm>
                <a:off x="2195736" y="2926786"/>
                <a:ext cx="72000" cy="7016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41" name="TextBox 40"/>
            <p:cNvSpPr txBox="1"/>
            <p:nvPr/>
          </p:nvSpPr>
          <p:spPr>
            <a:xfrm>
              <a:off x="2904397" y="3604030"/>
              <a:ext cx="355306" cy="351642"/>
            </a:xfrm>
            <a:prstGeom prst="rect">
              <a:avLst/>
            </a:prstGeom>
            <a:noFill/>
          </p:spPr>
          <p:txBody>
            <a:bodyPr wrap="none" rtlCol="0">
              <a:spAutoFit/>
            </a:bodyPr>
            <a:lstStyle/>
            <a:p>
              <a:r>
                <a:rPr lang="en-US" altLang="ko-KR" sz="1000" dirty="0" smtClean="0">
                  <a:latin typeface="Times New Roman" pitchFamily="18" charset="0"/>
                  <a:cs typeface="Times New Roman" pitchFamily="18" charset="0"/>
                </a:rPr>
                <a:t>0</a:t>
              </a:r>
              <a:endParaRPr lang="ko-KR" altLang="en-US" sz="1000" dirty="0">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42" name="TextBox 41"/>
                <p:cNvSpPr txBox="1"/>
                <p:nvPr/>
              </p:nvSpPr>
              <p:spPr>
                <a:xfrm>
                  <a:off x="1542352" y="5728872"/>
                  <a:ext cx="2971839" cy="261610"/>
                </a:xfrm>
                <a:prstGeom prst="rect">
                  <a:avLst/>
                </a:prstGeom>
                <a:noFill/>
              </p:spPr>
              <p:txBody>
                <a:bodyPr wrap="none" rtlCol="0">
                  <a:spAutoFit/>
                </a:bodyPr>
                <a:lstStyle/>
                <a:p>
                  <a:pPr algn="ctr"/>
                  <a:r>
                    <a:rPr lang="en-US" altLang="ko-KR" sz="1100" b="1" dirty="0" smtClean="0">
                      <a:latin typeface="Times New Roman" pitchFamily="18" charset="0"/>
                      <a:cs typeface="Times New Roman" pitchFamily="18" charset="0"/>
                    </a:rPr>
                    <a:t>(b) </a:t>
                  </a:r>
                  <a14:m>
                    <m:oMath xmlns:m="http://schemas.openxmlformats.org/officeDocument/2006/math">
                      <m:sSub>
                        <m:sSubPr>
                          <m:ctrlPr>
                            <a:rPr lang="en-US" altLang="ko-KR" sz="1100" i="1">
                              <a:latin typeface="Cambria Math"/>
                            </a:rPr>
                          </m:ctrlPr>
                        </m:sSubPr>
                        <m:e>
                          <m:r>
                            <a:rPr lang="en-US" altLang="ko-KR" sz="1100" b="0" i="1">
                              <a:latin typeface="Cambria Math"/>
                            </a:rPr>
                            <m:t>𝑀𝑉</m:t>
                          </m:r>
                        </m:e>
                        <m:sub>
                          <m:r>
                            <a:rPr lang="en-US" altLang="ko-KR" sz="1100" b="0" i="1">
                              <a:latin typeface="Cambria Math"/>
                            </a:rPr>
                            <m:t>𝑥</m:t>
                          </m:r>
                        </m:sub>
                      </m:sSub>
                      <m:r>
                        <a:rPr lang="en-US" altLang="ko-KR" sz="1100" b="0" i="1">
                          <a:latin typeface="Cambria Math"/>
                        </a:rPr>
                        <m:t> </m:t>
                      </m:r>
                    </m:oMath>
                  </a14:m>
                  <a:r>
                    <a:rPr lang="en-US" altLang="ko-KR" sz="1100" dirty="0" smtClean="0">
                      <a:cs typeface="Times New Roman" pitchFamily="18" charset="0"/>
                    </a:rPr>
                    <a:t>distribution</a:t>
                  </a:r>
                  <a14:m>
                    <m:oMath xmlns:m="http://schemas.openxmlformats.org/officeDocument/2006/math">
                      <m:r>
                        <a:rPr lang="en-US" altLang="ko-KR" sz="1100" b="1" i="0" smtClean="0">
                          <a:latin typeface="Cambria Math"/>
                        </a:rPr>
                        <m:t> </m:t>
                      </m:r>
                    </m:oMath>
                  </a14:m>
                  <a:r>
                    <a:rPr lang="en-US" altLang="ko-KR" sz="1100" dirty="0" smtClean="0">
                      <a:cs typeface="Times New Roman" pitchFamily="18" charset="0"/>
                    </a:rPr>
                    <a:t>in region </a:t>
                  </a:r>
                  <a:r>
                    <a:rPr lang="en-US" altLang="ko-KR" sz="1100" dirty="0">
                      <a:cs typeface="Times New Roman" pitchFamily="18" charset="0"/>
                    </a:rPr>
                    <a:t>A </a:t>
                  </a:r>
                  <a:r>
                    <a:rPr lang="en-US" altLang="ko-KR" sz="1100" dirty="0" smtClean="0">
                      <a:cs typeface="Times New Roman" pitchFamily="18" charset="0"/>
                    </a:rPr>
                    <a:t>after mapping</a:t>
                  </a:r>
                  <a:endParaRPr lang="ko-KR" altLang="en-US" sz="1100" b="1" dirty="0">
                    <a:latin typeface="Times New Roman" pitchFamily="18" charset="0"/>
                    <a:cs typeface="Times New Roman" pitchFamily="18" charset="0"/>
                  </a:endParaRPr>
                </a:p>
              </p:txBody>
            </p:sp>
          </mc:Choice>
          <mc:Fallback xmlns="">
            <p:sp>
              <p:nvSpPr>
                <p:cNvPr id="166" name="TextBox 165"/>
                <p:cNvSpPr txBox="1">
                  <a:spLocks noRot="1" noChangeAspect="1" noMove="1" noResize="1" noEditPoints="1" noAdjustHandles="1" noChangeArrowheads="1" noChangeShapeType="1" noTextEdit="1"/>
                </p:cNvSpPr>
                <p:nvPr/>
              </p:nvSpPr>
              <p:spPr>
                <a:xfrm>
                  <a:off x="1542352" y="5728872"/>
                  <a:ext cx="2971839" cy="261610"/>
                </a:xfrm>
                <a:prstGeom prst="rect">
                  <a:avLst/>
                </a:prstGeom>
                <a:blipFill rotWithShape="1">
                  <a:blip r:embed="rId3"/>
                  <a:stretch>
                    <a:fillRect b="-16279"/>
                  </a:stretch>
                </a:blipFill>
              </p:spPr>
              <p:txBody>
                <a:bodyPr/>
                <a:lstStyle/>
                <a:p>
                  <a:r>
                    <a:rPr lang="ko-KR" altLang="en-US">
                      <a:noFill/>
                    </a:rPr>
                    <a:t> </a:t>
                  </a:r>
                </a:p>
              </p:txBody>
            </p:sp>
          </mc:Fallback>
        </mc:AlternateContent>
        <p:grpSp>
          <p:nvGrpSpPr>
            <p:cNvPr id="43" name="그룹 42"/>
            <p:cNvGrpSpPr/>
            <p:nvPr/>
          </p:nvGrpSpPr>
          <p:grpSpPr>
            <a:xfrm>
              <a:off x="611561" y="4264138"/>
              <a:ext cx="4833421" cy="1336904"/>
              <a:chOff x="2051720" y="3861048"/>
              <a:chExt cx="3384376" cy="936104"/>
            </a:xfrm>
          </p:grpSpPr>
          <p:cxnSp>
            <p:nvCxnSpPr>
              <p:cNvPr id="45" name="직선 연결선 44"/>
              <p:cNvCxnSpPr/>
              <p:nvPr/>
            </p:nvCxnSpPr>
            <p:spPr>
              <a:xfrm>
                <a:off x="2051720" y="4797152"/>
                <a:ext cx="3384376" cy="0"/>
              </a:xfrm>
              <a:prstGeom prst="line">
                <a:avLst/>
              </a:prstGeom>
              <a:ln w="63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직사각형 45"/>
              <p:cNvSpPr/>
              <p:nvPr/>
            </p:nvSpPr>
            <p:spPr>
              <a:xfrm>
                <a:off x="3709536" y="3861048"/>
                <a:ext cx="72000" cy="93610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7" name="직사각형 46"/>
              <p:cNvSpPr/>
              <p:nvPr/>
            </p:nvSpPr>
            <p:spPr>
              <a:xfrm>
                <a:off x="3633846" y="4509120"/>
                <a:ext cx="72000" cy="2880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8" name="직사각형 47"/>
              <p:cNvSpPr/>
              <p:nvPr/>
            </p:nvSpPr>
            <p:spPr>
              <a:xfrm>
                <a:off x="3785226" y="4518686"/>
                <a:ext cx="72000" cy="2784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9" name="직사각형 48"/>
              <p:cNvSpPr/>
              <p:nvPr/>
            </p:nvSpPr>
            <p:spPr>
              <a:xfrm>
                <a:off x="3860916" y="4571644"/>
                <a:ext cx="72000" cy="22550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0" name="직사각형 49"/>
              <p:cNvSpPr/>
              <p:nvPr/>
            </p:nvSpPr>
            <p:spPr>
              <a:xfrm>
                <a:off x="3936606" y="4624602"/>
                <a:ext cx="72000" cy="1725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1" name="직사각형 50"/>
              <p:cNvSpPr/>
              <p:nvPr/>
            </p:nvSpPr>
            <p:spPr>
              <a:xfrm>
                <a:off x="4012296" y="4677559"/>
                <a:ext cx="72000" cy="1195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2" name="직사각형 51"/>
              <p:cNvSpPr/>
              <p:nvPr/>
            </p:nvSpPr>
            <p:spPr>
              <a:xfrm>
                <a:off x="4087986" y="4712864"/>
                <a:ext cx="72000" cy="84288"/>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3" name="직사각형 52"/>
              <p:cNvSpPr/>
              <p:nvPr/>
            </p:nvSpPr>
            <p:spPr>
              <a:xfrm>
                <a:off x="4163676" y="4695212"/>
                <a:ext cx="72000" cy="1019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4" name="직사각형 53"/>
              <p:cNvSpPr/>
              <p:nvPr/>
            </p:nvSpPr>
            <p:spPr>
              <a:xfrm>
                <a:off x="4239366" y="4726986"/>
                <a:ext cx="72000" cy="7016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5" name="직사각형 54"/>
              <p:cNvSpPr/>
              <p:nvPr/>
            </p:nvSpPr>
            <p:spPr>
              <a:xfrm>
                <a:off x="4315056" y="4730517"/>
                <a:ext cx="72000" cy="6663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6" name="직사각형 55"/>
              <p:cNvSpPr/>
              <p:nvPr/>
            </p:nvSpPr>
            <p:spPr>
              <a:xfrm>
                <a:off x="4390746" y="4691681"/>
                <a:ext cx="72000" cy="105471"/>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7" name="직사각형 56"/>
              <p:cNvSpPr/>
              <p:nvPr/>
            </p:nvSpPr>
            <p:spPr>
              <a:xfrm>
                <a:off x="4466436" y="4726986"/>
                <a:ext cx="72000" cy="7016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8" name="직사각형 57"/>
              <p:cNvSpPr/>
              <p:nvPr/>
            </p:nvSpPr>
            <p:spPr>
              <a:xfrm>
                <a:off x="3558156" y="4543400"/>
                <a:ext cx="72000" cy="25375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9" name="직사각형 58"/>
              <p:cNvSpPr/>
              <p:nvPr/>
            </p:nvSpPr>
            <p:spPr>
              <a:xfrm>
                <a:off x="3482466" y="4592827"/>
                <a:ext cx="72000" cy="2043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0" name="직사각형 59"/>
              <p:cNvSpPr/>
              <p:nvPr/>
            </p:nvSpPr>
            <p:spPr>
              <a:xfrm>
                <a:off x="3406776" y="4649315"/>
                <a:ext cx="72000" cy="1478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1" name="직사각형 60"/>
              <p:cNvSpPr/>
              <p:nvPr/>
            </p:nvSpPr>
            <p:spPr>
              <a:xfrm>
                <a:off x="3331086" y="4695212"/>
                <a:ext cx="72000" cy="10194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2" name="직사각형 61"/>
              <p:cNvSpPr/>
              <p:nvPr/>
            </p:nvSpPr>
            <p:spPr>
              <a:xfrm>
                <a:off x="3255396" y="4719925"/>
                <a:ext cx="72000" cy="7722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3" name="직사각형 62"/>
              <p:cNvSpPr/>
              <p:nvPr/>
            </p:nvSpPr>
            <p:spPr>
              <a:xfrm>
                <a:off x="3179706" y="4716395"/>
                <a:ext cx="72000" cy="80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4" name="직사각형 63"/>
              <p:cNvSpPr/>
              <p:nvPr/>
            </p:nvSpPr>
            <p:spPr>
              <a:xfrm>
                <a:off x="3104016" y="4670498"/>
                <a:ext cx="72000" cy="1266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5" name="직사각형 64"/>
              <p:cNvSpPr/>
              <p:nvPr/>
            </p:nvSpPr>
            <p:spPr>
              <a:xfrm>
                <a:off x="3028326" y="4744639"/>
                <a:ext cx="72000" cy="5251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6" name="직사각형 65"/>
              <p:cNvSpPr/>
              <p:nvPr/>
            </p:nvSpPr>
            <p:spPr>
              <a:xfrm>
                <a:off x="2952636" y="4652846"/>
                <a:ext cx="72000" cy="14430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44" name="TextBox 43"/>
            <p:cNvSpPr txBox="1"/>
            <p:nvPr/>
          </p:nvSpPr>
          <p:spPr>
            <a:xfrm>
              <a:off x="2909392" y="5553826"/>
              <a:ext cx="355306" cy="351642"/>
            </a:xfrm>
            <a:prstGeom prst="rect">
              <a:avLst/>
            </a:prstGeom>
            <a:noFill/>
          </p:spPr>
          <p:txBody>
            <a:bodyPr wrap="none" rtlCol="0">
              <a:spAutoFit/>
            </a:bodyPr>
            <a:lstStyle/>
            <a:p>
              <a:r>
                <a:rPr lang="en-US" altLang="ko-KR" sz="1000" dirty="0" smtClean="0">
                  <a:latin typeface="Times New Roman" pitchFamily="18" charset="0"/>
                  <a:cs typeface="Times New Roman" pitchFamily="18" charset="0"/>
                </a:rPr>
                <a:t>0</a:t>
              </a:r>
              <a:endParaRPr lang="ko-KR" altLang="en-US" sz="1000" dirty="0">
                <a:latin typeface="Times New Roman" pitchFamily="18" charset="0"/>
                <a:cs typeface="Times New Roman" pitchFamily="18" charset="0"/>
              </a:endParaRPr>
            </a:p>
          </p:txBody>
        </p:sp>
      </p:grpSp>
    </p:spTree>
    <p:extLst>
      <p:ext uri="{BB962C8B-B14F-4D97-AF65-F5344CB8AC3E}">
        <p14:creationId xmlns:p14="http://schemas.microsoft.com/office/powerpoint/2010/main" val="61408368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547" name="Rectangle 3"/>
          <p:cNvSpPr>
            <a:spLocks noChangeArrowheads="1"/>
          </p:cNvSpPr>
          <p:nvPr/>
        </p:nvSpPr>
        <p:spPr bwMode="auto">
          <a:xfrm>
            <a:off x="250825" y="1562100"/>
            <a:ext cx="8642350" cy="966418"/>
          </a:xfrm>
          <a:prstGeom prst="rect">
            <a:avLst/>
          </a:prstGeom>
          <a:noFill/>
          <a:ln w="9525">
            <a:noFill/>
            <a:miter lim="800000"/>
            <a:headEnd/>
            <a:tailEnd/>
          </a:ln>
          <a:effectLst/>
        </p:spPr>
        <p:txBody>
          <a:bodyPr>
            <a:spAutoFit/>
          </a:bodyPr>
          <a:lstStyle/>
          <a:p>
            <a:pPr algn="ctr">
              <a:lnSpc>
                <a:spcPct val="80000"/>
              </a:lnSpc>
              <a:spcBef>
                <a:spcPct val="50000"/>
              </a:spcBef>
              <a:defRPr/>
            </a:pPr>
            <a:r>
              <a:rPr lang="en-US" altLang="ko-KR" sz="3200" dirty="0" smtClean="0">
                <a:ea typeface="굴림" pitchFamily="50" charset="-127"/>
              </a:rPr>
              <a:t>Experimental Results</a:t>
            </a:r>
            <a:endParaRPr lang="en-US" altLang="ko-KR" sz="3200" dirty="0">
              <a:solidFill>
                <a:srgbClr val="2D2DB9"/>
              </a:solidFill>
              <a:effectLst>
                <a:outerShdw blurRad="38100" dist="38100" dir="2700000" algn="tl">
                  <a:srgbClr val="C0C0C0"/>
                </a:outerShdw>
              </a:effectLst>
              <a:latin typeface="Tahoma" pitchFamily="34" charset="0"/>
              <a:ea typeface="HY헤드라인M" pitchFamily="18" charset="-127"/>
            </a:endParaRPr>
          </a:p>
          <a:p>
            <a:pPr algn="ctr">
              <a:lnSpc>
                <a:spcPct val="80000"/>
              </a:lnSpc>
              <a:spcBef>
                <a:spcPct val="50000"/>
              </a:spcBef>
              <a:defRPr/>
            </a:pPr>
            <a:r>
              <a:rPr lang="en-US" altLang="ko-KR" sz="2400" dirty="0" smtClean="0">
                <a:solidFill>
                  <a:srgbClr val="2D2DB9"/>
                </a:solidFill>
                <a:effectLst>
                  <a:outerShdw blurRad="38100" dist="38100" dir="2700000" algn="tl">
                    <a:srgbClr val="C0C0C0"/>
                  </a:outerShdw>
                </a:effectLst>
                <a:latin typeface="Tahoma" pitchFamily="34" charset="0"/>
                <a:ea typeface="HY헤드라인M" pitchFamily="18" charset="-127"/>
              </a:rPr>
              <a:t>Offset removal of First Intra Displacement Vector</a:t>
            </a:r>
            <a:endParaRPr lang="en-US" altLang="ko-KR" sz="2400" dirty="0" smtClean="0">
              <a:ea typeface="굴림" pitchFamily="50" charset="-127"/>
            </a:endParaRPr>
          </a:p>
        </p:txBody>
      </p:sp>
      <p:sp>
        <p:nvSpPr>
          <p:cNvPr id="14338" name="Line 2"/>
          <p:cNvSpPr>
            <a:spLocks noChangeShapeType="1"/>
          </p:cNvSpPr>
          <p:nvPr/>
        </p:nvSpPr>
        <p:spPr bwMode="auto">
          <a:xfrm>
            <a:off x="252413" y="2781300"/>
            <a:ext cx="8639175" cy="0"/>
          </a:xfrm>
          <a:prstGeom prst="line">
            <a:avLst/>
          </a:prstGeom>
          <a:noFill/>
          <a:ln w="57150" cmpd="thinThick">
            <a:solidFill>
              <a:schemeClr val="accent6"/>
            </a:solidFill>
            <a:round/>
            <a:headEnd/>
            <a:tailEnd/>
          </a:ln>
        </p:spPr>
        <p:txBody>
          <a:bodyPr/>
          <a:lstStyle/>
          <a:p>
            <a:pPr algn="ctr">
              <a:spcBef>
                <a:spcPct val="50000"/>
              </a:spcBef>
              <a:defRPr/>
            </a:pPr>
            <a:endParaRPr lang="ko-KR" altLang="en-US" sz="1600">
              <a:ea typeface="굴림" pitchFamily="50" charset="-127"/>
            </a:endParaRPr>
          </a:p>
        </p:txBody>
      </p:sp>
      <p:sp>
        <p:nvSpPr>
          <p:cNvPr id="3076" name="Rectangle 5"/>
          <p:cNvSpPr>
            <a:spLocks noGrp="1" noChangeArrowheads="1"/>
          </p:cNvSpPr>
          <p:nvPr>
            <p:ph type="subTitle" idx="1"/>
          </p:nvPr>
        </p:nvSpPr>
        <p:spPr>
          <a:xfrm>
            <a:off x="442913" y="3357563"/>
            <a:ext cx="8305800" cy="3000375"/>
          </a:xfrm>
          <a:ln/>
          <a:extLst>
            <a:ext uri="{91240B29-F687-4F45-9708-019B960494DF}">
              <a14:hiddenLine xmlns:a14="http://schemas.microsoft.com/office/drawing/2010/main" w="19050">
                <a:solidFill>
                  <a:srgbClr val="000000"/>
                </a:solidFill>
                <a:miter lim="800000"/>
                <a:headEnd/>
                <a:tailEnd/>
              </a14:hiddenLine>
            </a:ext>
          </a:extLst>
        </p:spPr>
        <p:txBody>
          <a:bodyPr/>
          <a:lstStyle/>
          <a:p>
            <a:pPr eaLnBrk="1" hangingPunct="1">
              <a:spcBef>
                <a:spcPct val="0"/>
              </a:spcBef>
            </a:pPr>
            <a:r>
              <a:rPr lang="en-US" altLang="ko-KR" sz="2400" u="sng" dirty="0" smtClean="0">
                <a:latin typeface="Times New Roman" pitchFamily="18" charset="0"/>
                <a:cs typeface="Times New Roman" pitchFamily="18" charset="0"/>
              </a:rPr>
              <a:t>Method #1</a:t>
            </a:r>
          </a:p>
          <a:p>
            <a:pPr eaLnBrk="1" hangingPunct="1">
              <a:spcBef>
                <a:spcPct val="0"/>
              </a:spcBef>
            </a:pPr>
            <a:r>
              <a:rPr lang="en-US" altLang="ko-KR" sz="2400" dirty="0" smtClean="0">
                <a:latin typeface="Times New Roman" pitchFamily="18" charset="0"/>
                <a:cs typeface="Times New Roman" pitchFamily="18" charset="0"/>
              </a:rPr>
              <a:t>Offset removal after one condition check</a:t>
            </a:r>
            <a:endParaRPr lang="en-US" altLang="ko-KR" sz="2400" dirty="0">
              <a:latin typeface="Times New Roman" pitchFamily="18" charset="0"/>
              <a:cs typeface="Times New Roman" pitchFamily="18" charset="0"/>
            </a:endParaRPr>
          </a:p>
          <a:p>
            <a:pPr eaLnBrk="1" hangingPunct="1">
              <a:spcBef>
                <a:spcPct val="0"/>
              </a:spcBef>
            </a:pPr>
            <a:endParaRPr lang="en-US" altLang="ko-KR" sz="2400" u="sng" dirty="0" smtClean="0">
              <a:latin typeface="Times New Roman" pitchFamily="18" charset="0"/>
              <a:cs typeface="Times New Roman" pitchFamily="18" charset="0"/>
            </a:endParaRPr>
          </a:p>
          <a:p>
            <a:pPr eaLnBrk="1" hangingPunct="1">
              <a:spcBef>
                <a:spcPct val="0"/>
              </a:spcBef>
            </a:pPr>
            <a:r>
              <a:rPr lang="en-US" altLang="ko-KR" sz="2400" u="sng" dirty="0" smtClean="0">
                <a:solidFill>
                  <a:srgbClr val="000000"/>
                </a:solidFill>
                <a:latin typeface="Times New Roman" pitchFamily="18" charset="0"/>
                <a:ea typeface="바탕체" pitchFamily="17" charset="-127"/>
                <a:cs typeface="Times New Roman" pitchFamily="18" charset="0"/>
              </a:rPr>
              <a:t>Method #2</a:t>
            </a:r>
          </a:p>
          <a:p>
            <a:pPr eaLnBrk="1" hangingPunct="1">
              <a:spcBef>
                <a:spcPct val="0"/>
              </a:spcBef>
            </a:pPr>
            <a:r>
              <a:rPr lang="en-US" altLang="ko-KR" sz="2400" dirty="0" smtClean="0">
                <a:solidFill>
                  <a:srgbClr val="FF0000"/>
                </a:solidFill>
                <a:latin typeface="Times New Roman" pitchFamily="18" charset="0"/>
                <a:ea typeface="바탕체" pitchFamily="17" charset="-127"/>
                <a:cs typeface="Times New Roman" pitchFamily="18" charset="0"/>
              </a:rPr>
              <a:t>Constant </a:t>
            </a:r>
            <a:r>
              <a:rPr lang="en-US" altLang="ko-KR" sz="2400" dirty="0" smtClean="0">
                <a:solidFill>
                  <a:srgbClr val="000000"/>
                </a:solidFill>
                <a:latin typeface="Times New Roman" pitchFamily="18" charset="0"/>
                <a:ea typeface="바탕체" pitchFamily="17" charset="-127"/>
                <a:cs typeface="Times New Roman" pitchFamily="18" charset="0"/>
              </a:rPr>
              <a:t>offset removal without condition check</a:t>
            </a:r>
            <a:endParaRPr lang="en-US" altLang="ko-KR" sz="1400" dirty="0" smtClean="0">
              <a:solidFill>
                <a:srgbClr val="000000"/>
              </a:solidFill>
              <a:ea typeface="바탕체" pitchFamily="17" charset="-127"/>
            </a:endParaRPr>
          </a:p>
        </p:txBody>
      </p:sp>
    </p:spTree>
    <p:extLst>
      <p:ext uri="{BB962C8B-B14F-4D97-AF65-F5344CB8AC3E}">
        <p14:creationId xmlns:p14="http://schemas.microsoft.com/office/powerpoint/2010/main" val="2660340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dirty="0" smtClean="0"/>
              <a:t>Method #1 (Lossless)</a:t>
            </a:r>
            <a:endParaRPr lang="ko-KR" altLang="en-US" dirty="0"/>
          </a:p>
        </p:txBody>
      </p:sp>
      <p:sp>
        <p:nvSpPr>
          <p:cNvPr id="4" name="슬라이드 번호 개체 틀 3"/>
          <p:cNvSpPr>
            <a:spLocks noGrp="1"/>
          </p:cNvSpPr>
          <p:nvPr>
            <p:ph type="sldNum" sz="quarter" idx="10"/>
          </p:nvPr>
        </p:nvSpPr>
        <p:spPr/>
        <p:txBody>
          <a:bodyPr/>
          <a:lstStyle/>
          <a:p>
            <a:pPr>
              <a:defRPr/>
            </a:pPr>
            <a:fld id="{F16A1D88-1CD3-4572-8456-B88C3A07EE88}" type="slidenum">
              <a:rPr lang="en-US" altLang="ko-KR" smtClean="0"/>
              <a:pPr>
                <a:defRPr/>
              </a:pPr>
              <a:t>6</a:t>
            </a:fld>
            <a:endParaRPr lang="en-US" altLang="ko-KR"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8438" y="2220913"/>
            <a:ext cx="3667125" cy="241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332329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dirty="0" smtClean="0"/>
              <a:t>Method #1 (</a:t>
            </a:r>
            <a:r>
              <a:rPr lang="en-US" altLang="ko-KR" dirty="0" err="1" smtClean="0"/>
              <a:t>Lossy</a:t>
            </a:r>
            <a:r>
              <a:rPr lang="en-US" altLang="ko-KR" dirty="0" smtClean="0"/>
              <a:t>)</a:t>
            </a:r>
            <a:endParaRPr lang="ko-KR" altLang="en-US" dirty="0"/>
          </a:p>
        </p:txBody>
      </p:sp>
      <p:sp>
        <p:nvSpPr>
          <p:cNvPr id="4" name="슬라이드 번호 개체 틀 3"/>
          <p:cNvSpPr>
            <a:spLocks noGrp="1"/>
          </p:cNvSpPr>
          <p:nvPr>
            <p:ph type="sldNum" sz="quarter" idx="10"/>
          </p:nvPr>
        </p:nvSpPr>
        <p:spPr/>
        <p:txBody>
          <a:bodyPr/>
          <a:lstStyle/>
          <a:p>
            <a:pPr>
              <a:defRPr/>
            </a:pPr>
            <a:fld id="{F16A1D88-1CD3-4572-8456-B88C3A07EE88}" type="slidenum">
              <a:rPr lang="en-US" altLang="ko-KR" smtClean="0"/>
              <a:pPr>
                <a:defRPr/>
              </a:pPr>
              <a:t>7</a:t>
            </a:fld>
            <a:endParaRPr lang="en-US" altLang="ko-KR" dirty="0"/>
          </a:p>
        </p:txBody>
      </p:sp>
      <p:graphicFrame>
        <p:nvGraphicFramePr>
          <p:cNvPr id="3" name="표 2"/>
          <p:cNvGraphicFramePr>
            <a:graphicFrameLocks noGrp="1"/>
          </p:cNvGraphicFramePr>
          <p:nvPr>
            <p:extLst>
              <p:ext uri="{D42A27DB-BD31-4B8C-83A1-F6EECF244321}">
                <p14:modId xmlns:p14="http://schemas.microsoft.com/office/powerpoint/2010/main" val="3576567463"/>
              </p:ext>
            </p:extLst>
          </p:nvPr>
        </p:nvGraphicFramePr>
        <p:xfrm>
          <a:off x="934392" y="908720"/>
          <a:ext cx="7275216" cy="5562613"/>
        </p:xfrm>
        <a:graphic>
          <a:graphicData uri="http://schemas.openxmlformats.org/drawingml/2006/table">
            <a:tbl>
              <a:tblPr/>
              <a:tblGrid>
                <a:gridCol w="1396254"/>
                <a:gridCol w="653218"/>
                <a:gridCol w="653218"/>
                <a:gridCol w="653218"/>
                <a:gridCol w="653218"/>
                <a:gridCol w="653218"/>
                <a:gridCol w="653218"/>
                <a:gridCol w="653218"/>
                <a:gridCol w="653218"/>
                <a:gridCol w="653218"/>
              </a:tblGrid>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800" b="1" i="0" u="none" strike="noStrike">
                          <a:solidFill>
                            <a:srgbClr val="000000"/>
                          </a:solidFill>
                          <a:effectLst/>
                          <a:latin typeface="Arial"/>
                        </a:rPr>
                        <a:t>All Intra Main-tier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All Intra 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All Intra Super-High-tier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r>
              <a:tr h="147029">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8861">
                <a:tc>
                  <a:txBody>
                    <a:bodyPr/>
                    <a:lstStyle/>
                    <a:p>
                      <a:pPr algn="l" fontAlgn="b"/>
                      <a:r>
                        <a:rPr lang="en-US" sz="800" b="0" i="0" u="none" strike="noStrike">
                          <a:solidFill>
                            <a:srgbClr val="000000"/>
                          </a:solidFill>
                          <a:effectLst/>
                          <a:latin typeface="Arial"/>
                        </a:rPr>
                        <a:t>Class F</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8861">
                <a:tc>
                  <a:txBody>
                    <a:bodyPr/>
                    <a:lstStyle/>
                    <a:p>
                      <a:pPr algn="l" fontAlgn="b"/>
                      <a:r>
                        <a:rPr lang="en-US" sz="800" b="0" i="0" u="none" strike="noStrike">
                          <a:solidFill>
                            <a:srgbClr val="000000"/>
                          </a:solidFill>
                          <a:effectLst/>
                          <a:latin typeface="Arial"/>
                        </a:rPr>
                        <a:t>Class B</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RGB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RGB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YCbCr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YCbCr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RangeExt</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38861">
                <a:tc>
                  <a:txBody>
                    <a:bodyPr/>
                    <a:lstStyle/>
                    <a:p>
                      <a:pPr algn="l" fontAlgn="b"/>
                      <a:r>
                        <a:rPr lang="en-US" sz="800" b="0" i="0" u="none" strike="noStrike">
                          <a:solidFill>
                            <a:srgbClr val="000000"/>
                          </a:solidFill>
                          <a:effectLst/>
                          <a:latin typeface="Arial"/>
                        </a:rPr>
                        <a:t>RGB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r>
              <a:tr h="147029">
                <a:tc>
                  <a:txBody>
                    <a:bodyPr/>
                    <a:lstStyle/>
                    <a:p>
                      <a:pPr algn="l" fontAlgn="b"/>
                      <a:r>
                        <a:rPr lang="en-US" sz="800" b="0" i="0" u="none" strike="noStrike">
                          <a:solidFill>
                            <a:srgbClr val="000000"/>
                          </a:solidFill>
                          <a:effectLst/>
                          <a:latin typeface="Arial"/>
                        </a:rPr>
                        <a:t>YCbCr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30693">
                <a:tc>
                  <a:txBody>
                    <a:bodyPr/>
                    <a:lstStyle/>
                    <a:p>
                      <a:pPr algn="l" fontAlgn="b"/>
                      <a:r>
                        <a:rPr lang="en-US" sz="800" b="0" i="0" u="none" strike="noStrike">
                          <a:solidFill>
                            <a:srgbClr val="000000"/>
                          </a:solidFill>
                          <a:effectLst/>
                          <a:latin typeface="Arial"/>
                        </a:rPr>
                        <a:t>Enc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ko-KR" sz="800" b="0" i="0" u="none" strike="noStrike">
                          <a:solidFill>
                            <a:srgbClr val="000000"/>
                          </a:solidFill>
                          <a:effectLst/>
                          <a:latin typeface="Arial"/>
                        </a:rPr>
                        <a:t>99%</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99%</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99%</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r>
              <a:tr h="138861">
                <a:tc>
                  <a:txBody>
                    <a:bodyPr/>
                    <a:lstStyle/>
                    <a:p>
                      <a:pPr algn="l" fontAlgn="b"/>
                      <a:r>
                        <a:rPr lang="en-US" sz="800" b="0" i="0" u="none" strike="noStrike">
                          <a:solidFill>
                            <a:srgbClr val="000000"/>
                          </a:solidFill>
                          <a:effectLst/>
                          <a:latin typeface="Arial"/>
                        </a:rPr>
                        <a:t>Dec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r>
              <a:tr h="130693">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800" b="1" i="0" u="none" strike="noStrike">
                          <a:solidFill>
                            <a:srgbClr val="000000"/>
                          </a:solidFill>
                          <a:effectLst/>
                          <a:latin typeface="Arial"/>
                        </a:rPr>
                        <a:t>Random Access Main-tier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Random Access 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r>
                        <a:rPr lang="ko-KR" altLang="en-US" sz="800" b="1"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Class F</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Class B</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RangeExt</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RGB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YCbCr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Enc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Dec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r>
                        <a:rPr lang="ko-KR" altLang="en-US" sz="800" b="1"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1"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800" b="1" i="0" u="none" strike="noStrike">
                          <a:solidFill>
                            <a:srgbClr val="000000"/>
                          </a:solidFill>
                          <a:effectLst/>
                          <a:latin typeface="Arial"/>
                        </a:rPr>
                        <a:t>Low delay B Main-tier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sz="800" b="1" i="0" u="none" strike="noStrike">
                          <a:solidFill>
                            <a:srgbClr val="000000"/>
                          </a:solidFill>
                          <a:effectLst/>
                          <a:latin typeface="Arial"/>
                        </a:rPr>
                        <a:t>Low delay B High-tier</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Y</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U</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800" b="0" i="0" u="none" strike="noStrike">
                          <a:solidFill>
                            <a:srgbClr val="000000"/>
                          </a:solidFill>
                          <a:effectLst/>
                          <a:latin typeface="Arial"/>
                        </a:rPr>
                        <a:t>V</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Class F</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Class B</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ko-KR" altLang="en-US" sz="800" b="0" i="0" u="none" strike="noStrike">
                          <a:solidFill>
                            <a:srgbClr val="80808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ko-KR" altLang="en-US" sz="800" b="0" i="0" u="none" strike="noStrike">
                          <a:solidFill>
                            <a:srgbClr val="80808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c>
                  <a:txBody>
                    <a:bodyPr/>
                    <a:lstStyle/>
                    <a:p>
                      <a:pPr algn="ctr" fontAlgn="b"/>
                      <a:endParaRPr lang="ko-KR" altLang="en-US" sz="800" b="0" i="0" u="none" strike="noStrike">
                        <a:solidFill>
                          <a:srgbClr val="80808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SC</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YCbCr 4:4:4 Animation</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RangeExt</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0.0%</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RGB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0.4%</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0.3%</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a:noFill/>
                    </a:lnL>
                    <a:lnR>
                      <a:noFill/>
                    </a:lnR>
                    <a:lnT>
                      <a:noFill/>
                    </a:lnT>
                    <a:lnB>
                      <a:noFill/>
                    </a:lnB>
                  </a:tcPr>
                </a:tc>
                <a:tc>
                  <a:txBody>
                    <a:bodyPr/>
                    <a:lstStyle/>
                    <a:p>
                      <a:pPr algn="ctr" fontAlgn="b"/>
                      <a:r>
                        <a:rPr lang="en-US" altLang="ko-KR" sz="800" b="0" i="0" u="none" strike="noStrike">
                          <a:solidFill>
                            <a:srgbClr val="000000"/>
                          </a:solidFill>
                          <a:effectLst/>
                          <a:latin typeface="Arial"/>
                        </a:rPr>
                        <a:t>0.6%</a:t>
                      </a:r>
                    </a:p>
                  </a:txBody>
                  <a:tcPr marL="8168" marR="8168" marT="8168"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YCbCr 4:4:4 SC (Optional)</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-0.2%</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-0.1%</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-0.7%</a:t>
                      </a:r>
                    </a:p>
                  </a:txBody>
                  <a:tcPr marL="8168" marR="8168" marT="8168"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-0.9%</a:t>
                      </a:r>
                    </a:p>
                  </a:txBody>
                  <a:tcPr marL="8168" marR="8168" marT="8168"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800" b="0" i="0" u="none" strike="noStrike">
                          <a:solidFill>
                            <a:srgbClr val="000000"/>
                          </a:solidFill>
                          <a:effectLst/>
                          <a:latin typeface="Arial"/>
                        </a:rPr>
                        <a:t>-0.8%</a:t>
                      </a:r>
                    </a:p>
                  </a:txBody>
                  <a:tcPr marL="8168" marR="8168" marT="8168"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ko-KR" altLang="en-US" sz="800" b="0"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0693">
                <a:tc>
                  <a:txBody>
                    <a:bodyPr/>
                    <a:lstStyle/>
                    <a:p>
                      <a:pPr algn="l" fontAlgn="b"/>
                      <a:r>
                        <a:rPr lang="en-US" sz="800" b="0" i="0" u="none" strike="noStrike">
                          <a:solidFill>
                            <a:srgbClr val="000000"/>
                          </a:solidFill>
                          <a:effectLst/>
                          <a:latin typeface="Arial"/>
                        </a:rPr>
                        <a:t>Enc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100%</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endParaRPr lang="ko-KR" altLang="en-US" sz="800" b="0" i="0" u="none" strike="noStrike">
                        <a:solidFill>
                          <a:srgbClr val="000000"/>
                        </a:solidFill>
                        <a:effectLst/>
                        <a:latin typeface="Arial"/>
                      </a:endParaRP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r>
              <a:tr h="138861">
                <a:tc>
                  <a:txBody>
                    <a:bodyPr/>
                    <a:lstStyle/>
                    <a:p>
                      <a:pPr algn="l" fontAlgn="b"/>
                      <a:r>
                        <a:rPr lang="en-US" sz="800" b="0" i="0" u="none" strike="noStrike">
                          <a:solidFill>
                            <a:srgbClr val="000000"/>
                          </a:solidFill>
                          <a:effectLst/>
                          <a:latin typeface="Arial"/>
                        </a:rPr>
                        <a:t>Dec Time[%]</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altLang="ko-KR" sz="800" b="0" i="0" u="none" strike="noStrike">
                          <a:solidFill>
                            <a:srgbClr val="000000"/>
                          </a:solidFill>
                          <a:effectLst/>
                          <a:latin typeface="Arial"/>
                        </a:rPr>
                        <a:t>99%</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gridSpan="3">
                  <a:txBody>
                    <a:bodyPr/>
                    <a:lstStyle/>
                    <a:p>
                      <a:pPr algn="ctr" fontAlgn="b"/>
                      <a:r>
                        <a:rPr lang="en-US" altLang="ko-KR" sz="800" b="0" i="0" u="none" strike="noStrike">
                          <a:solidFill>
                            <a:srgbClr val="000000"/>
                          </a:solidFill>
                          <a:effectLst/>
                          <a:latin typeface="Arial"/>
                        </a:rPr>
                        <a:t>99%</a:t>
                      </a:r>
                    </a:p>
                  </a:txBody>
                  <a:tcPr marL="8168" marR="8168" marT="8168"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pPr latinLnBrk="1"/>
                      <a:endParaRPr lang="ko-KR" altLang="en-US"/>
                    </a:p>
                  </a:txBody>
                  <a:tcPr/>
                </a:tc>
                <a:tc hMerge="1">
                  <a:txBody>
                    <a:bodyPr/>
                    <a:lstStyle/>
                    <a:p>
                      <a:pPr latinLnBrk="1"/>
                      <a:endParaRPr lang="ko-KR" altLang="en-US"/>
                    </a:p>
                  </a:txBody>
                  <a:tcPr/>
                </a:tc>
                <a:tc>
                  <a:txBody>
                    <a:bodyPr/>
                    <a:lstStyle/>
                    <a:p>
                      <a:pPr algn="l" fontAlgn="b"/>
                      <a:r>
                        <a:rPr lang="ko-KR" altLang="en-US" sz="800" b="1" i="0" u="none" strike="noStrike">
                          <a:solidFill>
                            <a:srgbClr val="000000"/>
                          </a:solidFill>
                          <a:effectLst/>
                          <a:latin typeface="Arial"/>
                        </a:rPr>
                        <a:t>　</a:t>
                      </a:r>
                    </a:p>
                  </a:txBody>
                  <a:tcPr marL="8168" marR="8168" marT="8168"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ko-KR" altLang="en-US" sz="800" b="0" i="0" u="none" strike="noStrike">
                        <a:solidFill>
                          <a:srgbClr val="000000"/>
                        </a:solidFill>
                        <a:effectLst/>
                        <a:latin typeface="Arial"/>
                      </a:endParaRPr>
                    </a:p>
                  </a:txBody>
                  <a:tcPr marL="8168" marR="8168" marT="8168" marB="0" anchor="b">
                    <a:lnL>
                      <a:noFill/>
                    </a:lnL>
                    <a:lnR>
                      <a:noFill/>
                    </a:lnR>
                    <a:lnT>
                      <a:noFill/>
                    </a:lnT>
                    <a:lnB>
                      <a:noFill/>
                    </a:lnB>
                  </a:tcPr>
                </a:tc>
                <a:tc>
                  <a:txBody>
                    <a:bodyPr/>
                    <a:lstStyle/>
                    <a:p>
                      <a:pPr algn="l" fontAlgn="b"/>
                      <a:endParaRPr lang="ko-KR" altLang="en-US" sz="800" b="0" i="0" u="none" strike="noStrike" dirty="0">
                        <a:solidFill>
                          <a:srgbClr val="000000"/>
                        </a:solidFill>
                        <a:effectLst/>
                        <a:latin typeface="Arial"/>
                      </a:endParaRPr>
                    </a:p>
                  </a:txBody>
                  <a:tcPr marL="8168" marR="8168" marT="8168" marB="0" anchor="b">
                    <a:lnL>
                      <a:noFill/>
                    </a:lnL>
                    <a:lnR>
                      <a:noFill/>
                    </a:lnR>
                    <a:lnT>
                      <a:noFill/>
                    </a:lnT>
                    <a:lnB>
                      <a:noFill/>
                    </a:lnB>
                  </a:tcPr>
                </a:tc>
              </a:tr>
            </a:tbl>
          </a:graphicData>
        </a:graphic>
      </p:graphicFrame>
    </p:spTree>
    <p:extLst>
      <p:ext uri="{BB962C8B-B14F-4D97-AF65-F5344CB8AC3E}">
        <p14:creationId xmlns:p14="http://schemas.microsoft.com/office/powerpoint/2010/main" val="254011429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defRPr/>
            </a:pPr>
            <a:r>
              <a:rPr lang="en-US" altLang="ko-KR" dirty="0" smtClean="0"/>
              <a:t>Method #2</a:t>
            </a:r>
            <a:endParaRPr lang="ko-KR" altLang="en-US" dirty="0"/>
          </a:p>
        </p:txBody>
      </p:sp>
      <p:sp>
        <p:nvSpPr>
          <p:cNvPr id="4" name="슬라이드 번호 개체 틀 3"/>
          <p:cNvSpPr>
            <a:spLocks noGrp="1"/>
          </p:cNvSpPr>
          <p:nvPr>
            <p:ph type="sldNum" sz="quarter" idx="10"/>
          </p:nvPr>
        </p:nvSpPr>
        <p:spPr/>
        <p:txBody>
          <a:bodyPr/>
          <a:lstStyle/>
          <a:p>
            <a:pPr>
              <a:defRPr/>
            </a:pPr>
            <a:fld id="{F16A1D88-1CD3-4572-8456-B88C3A07EE88}" type="slidenum">
              <a:rPr lang="en-US" altLang="ko-KR" smtClean="0"/>
              <a:pPr>
                <a:defRPr/>
              </a:pPr>
              <a:t>8</a:t>
            </a:fld>
            <a:endParaRPr lang="en-US" altLang="ko-KR" dirty="0"/>
          </a:p>
        </p:txBody>
      </p:sp>
      <p:graphicFrame>
        <p:nvGraphicFramePr>
          <p:cNvPr id="3" name="표 2"/>
          <p:cNvGraphicFramePr>
            <a:graphicFrameLocks noGrp="1"/>
          </p:cNvGraphicFramePr>
          <p:nvPr>
            <p:extLst>
              <p:ext uri="{D42A27DB-BD31-4B8C-83A1-F6EECF244321}">
                <p14:modId xmlns:p14="http://schemas.microsoft.com/office/powerpoint/2010/main" val="2752223341"/>
              </p:ext>
            </p:extLst>
          </p:nvPr>
        </p:nvGraphicFramePr>
        <p:xfrm>
          <a:off x="4139952" y="1484784"/>
          <a:ext cx="2476500" cy="1638300"/>
        </p:xfrm>
        <a:graphic>
          <a:graphicData uri="http://schemas.openxmlformats.org/drawingml/2006/table">
            <a:tbl>
              <a:tblPr/>
              <a:tblGrid>
                <a:gridCol w="825500"/>
                <a:gridCol w="825500"/>
                <a:gridCol w="825500"/>
              </a:tblGrid>
              <a:tr h="171450">
                <a:tc>
                  <a:txBody>
                    <a:bodyPr/>
                    <a:lstStyle/>
                    <a:p>
                      <a:pPr algn="ctr" fontAlgn="b"/>
                      <a:r>
                        <a:rPr lang="en-US" sz="1000" b="1" i="0" u="none" strike="noStrike" dirty="0">
                          <a:solidFill>
                            <a:srgbClr val="000000"/>
                          </a:solidFill>
                          <a:effectLst/>
                          <a:latin typeface="Arial"/>
                        </a:rPr>
                        <a:t>AI-MT</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000000"/>
                          </a:solidFill>
                          <a:effectLst/>
                          <a:latin typeface="Arial"/>
                        </a:rPr>
                        <a:t>AI-HT</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000000"/>
                          </a:solidFill>
                          <a:effectLst/>
                          <a:latin typeface="Arial"/>
                        </a:rPr>
                        <a:t>AI-SHT</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61925">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-0.4%</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-0.3%</a:t>
                      </a:r>
                    </a:p>
                  </a:txBody>
                  <a:tcPr marL="9525" marR="9525" marT="9525" marB="0" anchor="b">
                    <a:lnL>
                      <a:noFill/>
                    </a:lnL>
                    <a:lnR>
                      <a:noFill/>
                    </a:lnR>
                    <a:lnT>
                      <a:noFill/>
                    </a:lnT>
                    <a:lnB>
                      <a:noFill/>
                    </a:lnB>
                  </a:tcPr>
                </a:tc>
              </a:tr>
              <a:tr h="171450">
                <a:tc>
                  <a:txBody>
                    <a:bodyPr/>
                    <a:lstStyle/>
                    <a:p>
                      <a:pPr algn="ctr" fontAlgn="b"/>
                      <a:r>
                        <a:rPr lang="en-US" altLang="ko-KR"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1000" b="0" i="0" u="none" strike="noStrike" dirty="0">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1000" b="0" i="0" u="none" strike="noStrike" dirty="0">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5" name="표 4"/>
          <p:cNvGraphicFramePr>
            <a:graphicFrameLocks noGrp="1"/>
          </p:cNvGraphicFramePr>
          <p:nvPr>
            <p:extLst>
              <p:ext uri="{D42A27DB-BD31-4B8C-83A1-F6EECF244321}">
                <p14:modId xmlns:p14="http://schemas.microsoft.com/office/powerpoint/2010/main" val="2049634886"/>
              </p:ext>
            </p:extLst>
          </p:nvPr>
        </p:nvGraphicFramePr>
        <p:xfrm>
          <a:off x="6595492" y="1484784"/>
          <a:ext cx="2476500" cy="1638300"/>
        </p:xfrm>
        <a:graphic>
          <a:graphicData uri="http://schemas.openxmlformats.org/drawingml/2006/table">
            <a:tbl>
              <a:tblPr/>
              <a:tblGrid>
                <a:gridCol w="825500"/>
                <a:gridCol w="825500"/>
                <a:gridCol w="825500"/>
              </a:tblGrid>
              <a:tr h="171450">
                <a:tc>
                  <a:txBody>
                    <a:bodyPr/>
                    <a:lstStyle/>
                    <a:p>
                      <a:pPr algn="ctr" fontAlgn="b"/>
                      <a:r>
                        <a:rPr lang="en-US" sz="1000" b="1" i="0" u="none" strike="noStrike" dirty="0">
                          <a:solidFill>
                            <a:srgbClr val="000000"/>
                          </a:solidFill>
                          <a:effectLst/>
                          <a:latin typeface="Arial"/>
                        </a:rPr>
                        <a:t>AI-MT</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000000"/>
                          </a:solidFill>
                          <a:effectLst/>
                          <a:latin typeface="Arial"/>
                        </a:rPr>
                        <a:t>AI-HT</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000000"/>
                          </a:solidFill>
                          <a:effectLst/>
                          <a:latin typeface="Arial"/>
                        </a:rPr>
                        <a:t>AI-SHT</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61925">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0.2%</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a:noFill/>
                    </a:lnT>
                    <a:lnB>
                      <a:noFill/>
                    </a:lnB>
                  </a:tcPr>
                </a:tc>
              </a:tr>
              <a:tr h="171450">
                <a:tc>
                  <a:txBody>
                    <a:bodyPr/>
                    <a:lstStyle/>
                    <a:p>
                      <a:pPr algn="ctr" fontAlgn="b"/>
                      <a:r>
                        <a:rPr lang="en-US" altLang="ko-KR"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1000" b="0" i="0" u="none" strike="noStrike" dirty="0">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7" name="표 6"/>
          <p:cNvGraphicFramePr>
            <a:graphicFrameLocks noGrp="1"/>
          </p:cNvGraphicFramePr>
          <p:nvPr>
            <p:extLst>
              <p:ext uri="{D42A27DB-BD31-4B8C-83A1-F6EECF244321}">
                <p14:modId xmlns:p14="http://schemas.microsoft.com/office/powerpoint/2010/main" val="3090416572"/>
              </p:ext>
            </p:extLst>
          </p:nvPr>
        </p:nvGraphicFramePr>
        <p:xfrm>
          <a:off x="107504" y="1484784"/>
          <a:ext cx="4025900" cy="1638300"/>
        </p:xfrm>
        <a:graphic>
          <a:graphicData uri="http://schemas.openxmlformats.org/drawingml/2006/table">
            <a:tbl>
              <a:tblPr/>
              <a:tblGrid>
                <a:gridCol w="1547693"/>
                <a:gridCol w="826069"/>
                <a:gridCol w="826069"/>
                <a:gridCol w="826069"/>
              </a:tblGrid>
              <a:tr h="171450">
                <a:tc>
                  <a:txBody>
                    <a:bodyPr/>
                    <a:lstStyle/>
                    <a:p>
                      <a:pPr algn="l" fontAlgn="b"/>
                      <a:r>
                        <a:rPr lang="en-US" sz="1000" b="1" i="0" u="none" strike="noStrike" dirty="0">
                          <a:solidFill>
                            <a:srgbClr val="000000"/>
                          </a:solidFill>
                          <a:effectLst/>
                          <a:latin typeface="Arial"/>
                        </a:rPr>
                        <a:t>BD-rate Y</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000000"/>
                          </a:solidFill>
                          <a:effectLst/>
                          <a:latin typeface="Arial"/>
                        </a:rPr>
                        <a:t>AI-MT</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000000"/>
                          </a:solidFill>
                          <a:effectLst/>
                          <a:latin typeface="Arial"/>
                        </a:rPr>
                        <a:t>AI-HT</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000000"/>
                          </a:solidFill>
                          <a:effectLst/>
                          <a:latin typeface="Arial"/>
                        </a:rPr>
                        <a:t>AI-SHT</a:t>
                      </a: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1925">
                <a:tc>
                  <a:txBody>
                    <a:bodyPr/>
                    <a:lstStyle/>
                    <a:p>
                      <a:pPr algn="l" fontAlgn="b"/>
                      <a:r>
                        <a:rPr lang="en-US" sz="1000" b="0" i="0" u="none" strike="noStrike">
                          <a:solidFill>
                            <a:srgbClr val="000000"/>
                          </a:solidFill>
                          <a:effectLst/>
                          <a:latin typeface="Arial"/>
                        </a:rPr>
                        <a:t>Class F</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r>
              <a:tr h="161925">
                <a:tc>
                  <a:txBody>
                    <a:bodyPr/>
                    <a:lstStyle/>
                    <a:p>
                      <a:pPr algn="l" fontAlgn="b"/>
                      <a:r>
                        <a:rPr lang="en-US" sz="1000" b="0" i="0" u="none" strike="noStrike">
                          <a:solidFill>
                            <a:srgbClr val="000000"/>
                          </a:solidFill>
                          <a:effectLst/>
                          <a:latin typeface="Arial"/>
                        </a:rPr>
                        <a:t>Class 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l" fontAlgn="b"/>
                      <a:r>
                        <a:rPr lang="en-US" sz="1000" b="0" i="0" u="none" strike="noStrike">
                          <a:solidFill>
                            <a:srgbClr val="000000"/>
                          </a:solidFill>
                          <a:effectLst/>
                          <a:latin typeface="Arial"/>
                        </a:rPr>
                        <a:t>SC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l" fontAlgn="b"/>
                      <a:r>
                        <a:rPr lang="en-US" sz="1000" b="0" i="0" u="none" strike="noStrike">
                          <a:solidFill>
                            <a:srgbClr val="000000"/>
                          </a:solidFill>
                          <a:effectLst/>
                          <a:latin typeface="Arial"/>
                        </a:rPr>
                        <a:t>Animation RGB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l" fontAlgn="b"/>
                      <a:r>
                        <a:rPr lang="en-US" sz="1000" b="0" i="0" u="none" strike="noStrike">
                          <a:solidFill>
                            <a:srgbClr val="000000"/>
                          </a:solidFill>
                          <a:effectLst/>
                          <a:latin typeface="Arial"/>
                        </a:rPr>
                        <a:t>SC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a:noFill/>
                    </a:lnT>
                    <a:lnB>
                      <a:noFill/>
                    </a:lnB>
                  </a:tcPr>
                </a:tc>
              </a:tr>
              <a:tr h="161925">
                <a:tc>
                  <a:txBody>
                    <a:bodyPr/>
                    <a:lstStyle/>
                    <a:p>
                      <a:pPr algn="l" fontAlgn="b"/>
                      <a:r>
                        <a:rPr lang="en-US" sz="1000" b="0" i="0" u="none" strike="noStrike">
                          <a:solidFill>
                            <a:srgbClr val="000000"/>
                          </a:solidFill>
                          <a:effectLst/>
                          <a:latin typeface="Arial"/>
                        </a:rPr>
                        <a:t>Animation YUV 444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l" fontAlgn="b"/>
                      <a:r>
                        <a:rPr lang="en-US" sz="1000" b="0" i="0" u="none" strike="noStrike">
                          <a:solidFill>
                            <a:srgbClr val="000000"/>
                          </a:solidFill>
                          <a:effectLst/>
                          <a:latin typeface="Arial"/>
                        </a:rPr>
                        <a:t>RangeExt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0.0%</a:t>
                      </a:r>
                    </a:p>
                  </a:txBody>
                  <a:tcPr marL="9525" marR="9525" marT="9525" marB="0" anchor="b">
                    <a:lnL>
                      <a:noFill/>
                    </a:lnL>
                    <a:lnR>
                      <a:noFill/>
                    </a:lnR>
                    <a:lnT>
                      <a:noFill/>
                    </a:lnT>
                    <a:lnB>
                      <a:noFill/>
                    </a:lnB>
                  </a:tcPr>
                </a:tc>
              </a:tr>
              <a:tr h="161925">
                <a:tc>
                  <a:txBody>
                    <a:bodyPr/>
                    <a:lstStyle/>
                    <a:p>
                      <a:pPr algn="l" fontAlgn="b"/>
                      <a:r>
                        <a:rPr lang="en-US" sz="1000" b="0" i="0" u="none" strike="noStrike">
                          <a:solidFill>
                            <a:srgbClr val="000000"/>
                          </a:solidFill>
                          <a:effectLst/>
                          <a:latin typeface="Arial"/>
                        </a:rPr>
                        <a:t>SC(444) GBR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altLang="ko-KR" sz="1000" b="0" i="0" u="none" strike="noStrike">
                          <a:solidFill>
                            <a:srgbClr val="000000"/>
                          </a:solidFill>
                          <a:effectLst/>
                          <a:latin typeface="Arial"/>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altLang="ko-KR" sz="1000" b="0" i="0" u="none" strike="noStrike">
                          <a:solidFill>
                            <a:srgbClr val="000000"/>
                          </a:solidFill>
                          <a:effectLst/>
                          <a:latin typeface="Arial"/>
                        </a:rPr>
                        <a:t>0.3%</a:t>
                      </a:r>
                    </a:p>
                  </a:txBody>
                  <a:tcPr marL="9525" marR="9525" marT="9525" marB="0" anchor="b">
                    <a:lnL>
                      <a:noFill/>
                    </a:lnL>
                    <a:lnR>
                      <a:noFill/>
                    </a:lnR>
                    <a:lnT>
                      <a:noFill/>
                    </a:lnT>
                    <a:lnB>
                      <a:noFill/>
                    </a:lnB>
                  </a:tcPr>
                </a:tc>
                <a:tc>
                  <a:txBody>
                    <a:bodyPr/>
                    <a:lstStyle/>
                    <a:p>
                      <a:pPr algn="ctr" fontAlgn="b"/>
                      <a:r>
                        <a:rPr lang="en-US" altLang="ko-KR" sz="1000" b="0" i="0" u="none" strike="noStrike">
                          <a:solidFill>
                            <a:srgbClr val="000000"/>
                          </a:solidFill>
                          <a:effectLst/>
                          <a:latin typeface="Arial"/>
                        </a:rPr>
                        <a:t>0.3%</a:t>
                      </a:r>
                    </a:p>
                  </a:txBody>
                  <a:tcPr marL="9525" marR="9525" marT="9525" marB="0" anchor="b">
                    <a:lnL>
                      <a:noFill/>
                    </a:lnL>
                    <a:lnR>
                      <a:noFill/>
                    </a:lnR>
                    <a:lnT>
                      <a:noFill/>
                    </a:lnT>
                    <a:lnB>
                      <a:noFill/>
                    </a:lnB>
                  </a:tcPr>
                </a:tc>
              </a:tr>
              <a:tr h="171450">
                <a:tc>
                  <a:txBody>
                    <a:bodyPr/>
                    <a:lstStyle/>
                    <a:p>
                      <a:pPr algn="l" fontAlgn="b"/>
                      <a:r>
                        <a:rPr lang="en-US" sz="1000" b="0" i="0" u="none" strike="noStrike">
                          <a:solidFill>
                            <a:srgbClr val="000000"/>
                          </a:solidFill>
                          <a:effectLst/>
                          <a:latin typeface="Arial"/>
                        </a:rPr>
                        <a:t>SC(444) YUV Optional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1000" b="0" i="0" u="none" strike="noStrike">
                          <a:solidFill>
                            <a:srgbClr val="000000"/>
                          </a:solidFill>
                          <a:effectLst/>
                          <a:latin typeface="Arial"/>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1000" b="0" i="0" u="none" strike="noStrike">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altLang="ko-KR" sz="1000" b="0" i="0" u="none" strike="noStrike" dirty="0">
                          <a:solidFill>
                            <a:srgbClr val="000000"/>
                          </a:solidFill>
                          <a:effectLst/>
                          <a:latin typeface="Arial"/>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TextBox 8"/>
          <p:cNvSpPr txBox="1"/>
          <p:nvPr/>
        </p:nvSpPr>
        <p:spPr>
          <a:xfrm>
            <a:off x="7236296" y="3284984"/>
            <a:ext cx="1265090" cy="369332"/>
          </a:xfrm>
          <a:prstGeom prst="rect">
            <a:avLst/>
          </a:prstGeom>
          <a:noFill/>
        </p:spPr>
        <p:txBody>
          <a:bodyPr wrap="none" rtlCol="0">
            <a:spAutoFit/>
          </a:bodyPr>
          <a:lstStyle/>
          <a:p>
            <a:r>
              <a:rPr lang="en-US" altLang="ko-KR" dirty="0" smtClean="0"/>
              <a:t>Offset = 16</a:t>
            </a:r>
            <a:endParaRPr lang="ko-KR" altLang="en-US" dirty="0"/>
          </a:p>
        </p:txBody>
      </p:sp>
      <p:sp>
        <p:nvSpPr>
          <p:cNvPr id="46" name="TextBox 45"/>
          <p:cNvSpPr txBox="1"/>
          <p:nvPr/>
        </p:nvSpPr>
        <p:spPr>
          <a:xfrm>
            <a:off x="4734090" y="3284984"/>
            <a:ext cx="1265090" cy="369332"/>
          </a:xfrm>
          <a:prstGeom prst="rect">
            <a:avLst/>
          </a:prstGeom>
          <a:noFill/>
        </p:spPr>
        <p:txBody>
          <a:bodyPr wrap="none" rtlCol="0">
            <a:spAutoFit/>
          </a:bodyPr>
          <a:lstStyle/>
          <a:p>
            <a:r>
              <a:rPr lang="en-US" altLang="ko-KR" dirty="0" smtClean="0"/>
              <a:t>Offset = 24</a:t>
            </a:r>
            <a:endParaRPr lang="ko-KR" altLang="en-US" dirty="0"/>
          </a:p>
        </p:txBody>
      </p:sp>
      <p:sp>
        <p:nvSpPr>
          <p:cNvPr id="47" name="TextBox 46"/>
          <p:cNvSpPr txBox="1"/>
          <p:nvPr/>
        </p:nvSpPr>
        <p:spPr>
          <a:xfrm>
            <a:off x="2339752" y="3284984"/>
            <a:ext cx="1265090" cy="369332"/>
          </a:xfrm>
          <a:prstGeom prst="rect">
            <a:avLst/>
          </a:prstGeom>
          <a:noFill/>
        </p:spPr>
        <p:txBody>
          <a:bodyPr wrap="none" rtlCol="0">
            <a:spAutoFit/>
          </a:bodyPr>
          <a:lstStyle/>
          <a:p>
            <a:r>
              <a:rPr lang="en-US" altLang="ko-KR" dirty="0" smtClean="0"/>
              <a:t>Offset = 32</a:t>
            </a:r>
            <a:endParaRPr lang="ko-KR" altLang="en-US" dirty="0"/>
          </a:p>
        </p:txBody>
      </p:sp>
      <p:sp>
        <p:nvSpPr>
          <p:cNvPr id="10" name="TextBox 9"/>
          <p:cNvSpPr txBox="1"/>
          <p:nvPr/>
        </p:nvSpPr>
        <p:spPr>
          <a:xfrm>
            <a:off x="179512" y="1016142"/>
            <a:ext cx="1614545" cy="369332"/>
          </a:xfrm>
          <a:prstGeom prst="rect">
            <a:avLst/>
          </a:prstGeom>
          <a:noFill/>
        </p:spPr>
        <p:txBody>
          <a:bodyPr wrap="none" rtlCol="0">
            <a:spAutoFit/>
          </a:bodyPr>
          <a:lstStyle/>
          <a:p>
            <a:r>
              <a:rPr lang="en-US" altLang="ko-KR" dirty="0" smtClean="0"/>
              <a:t>All intra, </a:t>
            </a:r>
            <a:r>
              <a:rPr lang="en-US" altLang="ko-KR" dirty="0" err="1" smtClean="0"/>
              <a:t>lossy</a:t>
            </a:r>
            <a:endParaRPr lang="ko-KR" altLang="en-US" dirty="0"/>
          </a:p>
        </p:txBody>
      </p:sp>
    </p:spTree>
    <p:extLst>
      <p:ext uri="{BB962C8B-B14F-4D97-AF65-F5344CB8AC3E}">
        <p14:creationId xmlns:p14="http://schemas.microsoft.com/office/powerpoint/2010/main" val="195218847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547" name="Rectangle 3"/>
          <p:cNvSpPr>
            <a:spLocks noChangeArrowheads="1"/>
          </p:cNvSpPr>
          <p:nvPr/>
        </p:nvSpPr>
        <p:spPr bwMode="auto">
          <a:xfrm>
            <a:off x="250825" y="1562100"/>
            <a:ext cx="8642350" cy="966418"/>
          </a:xfrm>
          <a:prstGeom prst="rect">
            <a:avLst/>
          </a:prstGeom>
          <a:noFill/>
          <a:ln w="9525">
            <a:noFill/>
            <a:miter lim="800000"/>
            <a:headEnd/>
            <a:tailEnd/>
          </a:ln>
          <a:effectLst/>
        </p:spPr>
        <p:txBody>
          <a:bodyPr>
            <a:spAutoFit/>
          </a:bodyPr>
          <a:lstStyle/>
          <a:p>
            <a:pPr algn="ctr">
              <a:lnSpc>
                <a:spcPct val="80000"/>
              </a:lnSpc>
              <a:spcBef>
                <a:spcPct val="50000"/>
              </a:spcBef>
              <a:defRPr/>
            </a:pPr>
            <a:r>
              <a:rPr lang="en-US" altLang="ko-KR" sz="3200" dirty="0" smtClean="0">
                <a:ea typeface="굴림" pitchFamily="50" charset="-127"/>
              </a:rPr>
              <a:t>Experimental Results</a:t>
            </a:r>
            <a:endParaRPr lang="en-US" altLang="ko-KR" sz="3200" dirty="0">
              <a:solidFill>
                <a:srgbClr val="2D2DB9"/>
              </a:solidFill>
              <a:effectLst>
                <a:outerShdw blurRad="38100" dist="38100" dir="2700000" algn="tl">
                  <a:srgbClr val="C0C0C0"/>
                </a:outerShdw>
              </a:effectLst>
              <a:latin typeface="Tahoma" pitchFamily="34" charset="0"/>
              <a:ea typeface="HY헤드라인M" pitchFamily="18" charset="-127"/>
            </a:endParaRPr>
          </a:p>
          <a:p>
            <a:pPr algn="ctr">
              <a:lnSpc>
                <a:spcPct val="80000"/>
              </a:lnSpc>
              <a:spcBef>
                <a:spcPct val="50000"/>
              </a:spcBef>
              <a:defRPr/>
            </a:pPr>
            <a:r>
              <a:rPr lang="en-US" altLang="ko-KR" sz="2400" dirty="0" smtClean="0">
                <a:solidFill>
                  <a:srgbClr val="2D2DB9"/>
                </a:solidFill>
                <a:effectLst>
                  <a:outerShdw blurRad="38100" dist="38100" dir="2700000" algn="tl">
                    <a:srgbClr val="C0C0C0"/>
                  </a:outerShdw>
                </a:effectLst>
                <a:latin typeface="Tahoma" pitchFamily="34" charset="0"/>
                <a:ea typeface="HY헤드라인M" pitchFamily="18" charset="-127"/>
              </a:rPr>
              <a:t>Offset removal + sign coding with LSB</a:t>
            </a:r>
            <a:endParaRPr lang="en-US" altLang="ko-KR" sz="2400" dirty="0" smtClean="0">
              <a:ea typeface="굴림" pitchFamily="50" charset="-127"/>
            </a:endParaRPr>
          </a:p>
        </p:txBody>
      </p:sp>
      <p:sp>
        <p:nvSpPr>
          <p:cNvPr id="14338" name="Line 2"/>
          <p:cNvSpPr>
            <a:spLocks noChangeShapeType="1"/>
          </p:cNvSpPr>
          <p:nvPr/>
        </p:nvSpPr>
        <p:spPr bwMode="auto">
          <a:xfrm>
            <a:off x="252413" y="2781300"/>
            <a:ext cx="8639175" cy="0"/>
          </a:xfrm>
          <a:prstGeom prst="line">
            <a:avLst/>
          </a:prstGeom>
          <a:noFill/>
          <a:ln w="57150" cmpd="thinThick">
            <a:solidFill>
              <a:schemeClr val="accent6"/>
            </a:solidFill>
            <a:round/>
            <a:headEnd/>
            <a:tailEnd/>
          </a:ln>
        </p:spPr>
        <p:txBody>
          <a:bodyPr/>
          <a:lstStyle/>
          <a:p>
            <a:pPr algn="ctr">
              <a:spcBef>
                <a:spcPct val="50000"/>
              </a:spcBef>
              <a:defRPr/>
            </a:pPr>
            <a:endParaRPr lang="ko-KR" altLang="en-US" sz="1600">
              <a:ea typeface="굴림" pitchFamily="50" charset="-127"/>
            </a:endParaRPr>
          </a:p>
        </p:txBody>
      </p:sp>
      <p:sp>
        <p:nvSpPr>
          <p:cNvPr id="3076" name="Rectangle 5"/>
          <p:cNvSpPr>
            <a:spLocks noGrp="1" noChangeArrowheads="1"/>
          </p:cNvSpPr>
          <p:nvPr>
            <p:ph type="subTitle" idx="1"/>
          </p:nvPr>
        </p:nvSpPr>
        <p:spPr>
          <a:xfrm>
            <a:off x="442913" y="3357563"/>
            <a:ext cx="8305800" cy="3000375"/>
          </a:xfrm>
          <a:ln/>
          <a:extLst>
            <a:ext uri="{91240B29-F687-4F45-9708-019B960494DF}">
              <a14:hiddenLine xmlns:a14="http://schemas.microsoft.com/office/drawing/2010/main" w="19050">
                <a:solidFill>
                  <a:srgbClr val="000000"/>
                </a:solidFill>
                <a:miter lim="800000"/>
                <a:headEnd/>
                <a:tailEnd/>
              </a14:hiddenLine>
            </a:ext>
          </a:extLst>
        </p:spPr>
        <p:txBody>
          <a:bodyPr/>
          <a:lstStyle/>
          <a:p>
            <a:pPr eaLnBrk="1" hangingPunct="1">
              <a:spcBef>
                <a:spcPct val="0"/>
              </a:spcBef>
            </a:pPr>
            <a:r>
              <a:rPr lang="en-US" altLang="ko-KR" sz="2400" u="sng" dirty="0" smtClean="0">
                <a:latin typeface="Times New Roman" pitchFamily="18" charset="0"/>
                <a:cs typeface="Times New Roman" pitchFamily="18" charset="0"/>
              </a:rPr>
              <a:t>Method #3</a:t>
            </a:r>
          </a:p>
          <a:p>
            <a:pPr eaLnBrk="1" hangingPunct="1">
              <a:spcBef>
                <a:spcPct val="0"/>
              </a:spcBef>
            </a:pPr>
            <a:r>
              <a:rPr lang="en-US" altLang="ko-KR" sz="2400" dirty="0" smtClean="0">
                <a:latin typeface="Times New Roman" pitchFamily="18" charset="0"/>
                <a:cs typeface="Times New Roman" pitchFamily="18" charset="0"/>
              </a:rPr>
              <a:t>Offset removal after one condition check</a:t>
            </a:r>
          </a:p>
          <a:p>
            <a:pPr eaLnBrk="1" hangingPunct="1">
              <a:spcBef>
                <a:spcPct val="0"/>
              </a:spcBef>
            </a:pPr>
            <a:r>
              <a:rPr lang="en-US" altLang="ko-KR" sz="2400" dirty="0" smtClean="0">
                <a:latin typeface="Times New Roman" pitchFamily="18" charset="0"/>
                <a:cs typeface="Times New Roman" pitchFamily="18" charset="0"/>
              </a:rPr>
              <a:t>+</a:t>
            </a:r>
          </a:p>
          <a:p>
            <a:pPr eaLnBrk="1" hangingPunct="1">
              <a:spcBef>
                <a:spcPct val="0"/>
              </a:spcBef>
            </a:pPr>
            <a:r>
              <a:rPr lang="en-US" altLang="ko-KR" sz="2400" dirty="0" smtClean="0">
                <a:latin typeface="Times New Roman" pitchFamily="18" charset="0"/>
                <a:cs typeface="Times New Roman" pitchFamily="18" charset="0"/>
              </a:rPr>
              <a:t>Sign coding with LSB</a:t>
            </a:r>
          </a:p>
          <a:p>
            <a:pPr eaLnBrk="1" hangingPunct="1">
              <a:spcBef>
                <a:spcPct val="0"/>
              </a:spcBef>
            </a:pPr>
            <a:endParaRPr lang="en-US" altLang="ko-KR" sz="2400" dirty="0">
              <a:solidFill>
                <a:srgbClr val="000000"/>
              </a:solidFill>
              <a:latin typeface="Times New Roman" pitchFamily="18" charset="0"/>
              <a:ea typeface="바탕체" pitchFamily="17" charset="-127"/>
              <a:cs typeface="Times New Roman" pitchFamily="18" charset="0"/>
            </a:endParaRPr>
          </a:p>
          <a:p>
            <a:pPr eaLnBrk="1" hangingPunct="1">
              <a:spcBef>
                <a:spcPct val="0"/>
              </a:spcBef>
            </a:pPr>
            <a:r>
              <a:rPr lang="en-US" altLang="ko-KR" sz="2400" dirty="0">
                <a:solidFill>
                  <a:srgbClr val="FF0000"/>
                </a:solidFill>
                <a:latin typeface="Times New Roman" pitchFamily="18" charset="0"/>
                <a:ea typeface="바탕체" pitchFamily="17" charset="-127"/>
                <a:cs typeface="Times New Roman" pitchFamily="18" charset="0"/>
              </a:rPr>
              <a:t>i</a:t>
            </a:r>
            <a:r>
              <a:rPr lang="en-US" altLang="ko-KR" sz="2400" dirty="0" smtClean="0">
                <a:solidFill>
                  <a:srgbClr val="FF0000"/>
                </a:solidFill>
                <a:latin typeface="Times New Roman" pitchFamily="18" charset="0"/>
                <a:ea typeface="바탕체" pitchFamily="17" charset="-127"/>
                <a:cs typeface="Times New Roman" pitchFamily="18" charset="0"/>
              </a:rPr>
              <a:t>nstead of </a:t>
            </a:r>
            <a:r>
              <a:rPr lang="en-US" altLang="ko-KR" sz="2400" dirty="0" smtClean="0">
                <a:solidFill>
                  <a:srgbClr val="000000"/>
                </a:solidFill>
                <a:latin typeface="Times New Roman" pitchFamily="18" charset="0"/>
                <a:ea typeface="바탕체" pitchFamily="17" charset="-127"/>
                <a:cs typeface="Times New Roman" pitchFamily="18" charset="0"/>
              </a:rPr>
              <a:t>current intra displacement vector predictor</a:t>
            </a:r>
            <a:endParaRPr lang="en-US" altLang="ko-KR" sz="1400" dirty="0" smtClean="0">
              <a:solidFill>
                <a:srgbClr val="000000"/>
              </a:solidFill>
              <a:ea typeface="바탕체" pitchFamily="17" charset="-127"/>
            </a:endParaRPr>
          </a:p>
        </p:txBody>
      </p:sp>
    </p:spTree>
    <p:extLst>
      <p:ext uri="{BB962C8B-B14F-4D97-AF65-F5344CB8AC3E}">
        <p14:creationId xmlns:p14="http://schemas.microsoft.com/office/powerpoint/2010/main" val="168896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만들기">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B2B2B2"/>
      </a:folHlink>
    </a:clrScheme>
    <a:fontScheme name="이선일">
      <a:majorFont>
        <a:latin typeface="Tahoma"/>
        <a:ea typeface="맑은 고딕"/>
        <a:cs typeface=""/>
      </a:majorFont>
      <a:minorFont>
        <a:latin typeface="Tahoma"/>
        <a:ea typeface="맑은 고딕"/>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tx1"/>
          </a:solidFill>
          <a:prstDash val="solid"/>
          <a:round/>
          <a:headEnd type="none" w="med" len="med"/>
          <a:tailEnd type="none" w="med" len="med"/>
        </a:ln>
        <a:effectLst/>
      </a:spPr>
      <a:bodyPr vert="horz" wrap="none" lIns="91440" tIns="45720" rIns="91440" bIns="45720" numCol="1" rtlCol="0" anchor="ctr" anchorCtr="0" compatLnSpc="1">
        <a:prstTxWarp prst="textNoShape">
          <a:avLst/>
        </a:prstTxWarp>
        <a:spAutoFit/>
      </a:bodyPr>
      <a:lstStyle>
        <a:defPPr marL="0" marR="0" indent="0" algn="ctr" defTabSz="914400" rtl="0" eaLnBrk="1" fontAlgn="base" latinLnBrk="1" hangingPunct="1">
          <a:lnSpc>
            <a:spcPct val="100000"/>
          </a:lnSpc>
          <a:spcBef>
            <a:spcPct val="50000"/>
          </a:spcBef>
          <a:spcAft>
            <a:spcPct val="0"/>
          </a:spcAft>
          <a:buClrTx/>
          <a:buSzTx/>
          <a:buFontTx/>
          <a:buNone/>
          <a:tabLst/>
          <a:defRPr kumimoji="1" sz="1600" b="1" i="0" u="none" strike="noStrike" cap="none" normalizeH="0" baseline="0" smtClean="0">
            <a:ln>
              <a:noFill/>
            </a:ln>
            <a:solidFill>
              <a:schemeClr val="tx1"/>
            </a:solidFill>
            <a:effectLst/>
            <a:latin typeface="Times New Roman" pitchFamily="18" charset="0"/>
            <a:ea typeface="굴림" pitchFamily="50" charset="-127"/>
          </a:defRPr>
        </a:defPPr>
      </a:lstStyle>
    </a:spDef>
    <a:lnDef>
      <a:spPr bwMode="auto">
        <a:noFill/>
        <a:ln w="9525" cap="flat" cmpd="sng" algn="ctr">
          <a:solidFill>
            <a:schemeClr val="tx1"/>
          </a:solidFill>
          <a:prstDash val="solid"/>
          <a:round/>
          <a:headEnd type="none" w="med" len="med"/>
          <a:tailEnd type="triangle"/>
        </a:ln>
        <a:effectLst/>
      </a:spPr>
      <a:bodyPr/>
      <a:lstStyle/>
    </a:lnDef>
  </a:objectDefaults>
  <a:extraClrSchemeLst>
    <a:extraClrScheme>
      <a:clrScheme name="Presentation만들기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esentation만들기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esentation만들기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esentation만들기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esentation만들기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esentation만들기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esentation만들기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Settings\호요성\바탕 화면\Presentation만들기.ppt</Template>
  <TotalTime>62318</TotalTime>
  <Words>2952</Words>
  <Application>Microsoft Office PowerPoint</Application>
  <PresentationFormat>화면 슬라이드 쇼(4:3)</PresentationFormat>
  <Paragraphs>1169</Paragraphs>
  <Slides>14</Slides>
  <Notes>10</Notes>
  <HiddenSlides>0</HiddenSlides>
  <MMClips>0</MMClips>
  <ScaleCrop>false</ScaleCrop>
  <HeadingPairs>
    <vt:vector size="4" baseType="variant">
      <vt:variant>
        <vt:lpstr>테마</vt:lpstr>
      </vt:variant>
      <vt:variant>
        <vt:i4>1</vt:i4>
      </vt:variant>
      <vt:variant>
        <vt:lpstr>슬라이드 제목</vt:lpstr>
      </vt:variant>
      <vt:variant>
        <vt:i4>14</vt:i4>
      </vt:variant>
    </vt:vector>
  </HeadingPairs>
  <TitlesOfParts>
    <vt:vector size="15" baseType="lpstr">
      <vt:lpstr>Presentation만들기</vt:lpstr>
      <vt:lpstr>PowerPoint 프레젠테이션</vt:lpstr>
      <vt:lpstr>Motivation</vt:lpstr>
      <vt:lpstr>Offset removal of first intraBV</vt:lpstr>
      <vt:lpstr>Offset removal + Some Logic</vt:lpstr>
      <vt:lpstr>PowerPoint 프레젠테이션</vt:lpstr>
      <vt:lpstr>Method #1 (Lossless)</vt:lpstr>
      <vt:lpstr>Method #1 (Lossy)</vt:lpstr>
      <vt:lpstr>Method #2</vt:lpstr>
      <vt:lpstr>PowerPoint 프레젠테이션</vt:lpstr>
      <vt:lpstr>Method #3 (vs RCE3 B3)</vt:lpstr>
      <vt:lpstr>Method #3 (vs RCE3 B3)</vt:lpstr>
      <vt:lpstr>Method #3 (vs RCE3 D2)</vt:lpstr>
      <vt:lpstr>Method #3 (vs RCE3 D2)</vt:lpstr>
      <vt:lpstr>Summary</vt:lpstr>
    </vt:vector>
  </TitlesOfParts>
  <Company>K-JIST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SNHC Tools</dc:title>
  <dc:creator>윤승욱</dc:creator>
  <cp:lastModifiedBy>kchanyul</cp:lastModifiedBy>
  <cp:revision>4875</cp:revision>
  <dcterms:created xsi:type="dcterms:W3CDTF">2003-01-13T07:35:44Z</dcterms:created>
  <dcterms:modified xsi:type="dcterms:W3CDTF">2014-01-10T14:53:52Z</dcterms:modified>
</cp:coreProperties>
</file>