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1" r:id="rId2"/>
    <p:sldId id="262" r:id="rId3"/>
    <p:sldId id="268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68">
          <p15:clr>
            <a:srgbClr val="A4A3A4"/>
          </p15:clr>
        </p15:guide>
        <p15:guide id="2" pos="2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66"/>
    <a:srgbClr val="0033CC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43" autoAdjust="0"/>
    <p:restoredTop sz="97351" autoAdjust="0"/>
  </p:normalViewPr>
  <p:slideViewPr>
    <p:cSldViewPr showGuides="1">
      <p:cViewPr varScale="1">
        <p:scale>
          <a:sx n="87" d="100"/>
          <a:sy n="87" d="100"/>
        </p:scale>
        <p:origin x="1692" y="90"/>
      </p:cViewPr>
      <p:guideLst>
        <p:guide orient="horz" pos="2568"/>
        <p:guide pos="2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0104C-039D-4021-B67A-3F1A106E43BA}" type="datetimeFigureOut">
              <a:rPr lang="ko-KR" altLang="en-US" smtClean="0"/>
              <a:t>2014-01-10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DAC2E-C009-448F-B7C5-5D61975127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360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ED402-0501-4C2B-B163-21A42B9387FC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641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3786190"/>
            <a:ext cx="6400800" cy="200026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914400" rtl="0" eaLnBrk="1" fontAlgn="auto" latinLnBrk="1" hangingPunct="1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00288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pPr latinLnBrk="0"/>
            <a:fld id="{7CDE1998-6F37-41A9-AB87-EE25A6E6C910}" type="datetime2">
              <a:rPr lang="en-US" altLang="ko-KR" smtClean="0">
                <a:solidFill>
                  <a:prstClr val="black"/>
                </a:solidFill>
              </a:rPr>
              <a:pPr latinLnBrk="0"/>
              <a:t>Friday, January 10, 2014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 latinLnBrk="0"/>
            <a:endParaRPr lang="en-GB" dirty="0">
              <a:solidFill>
                <a:prstClr val="black"/>
              </a:solidFill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 userDrawn="1"/>
        </p:nvGraphicFramePr>
        <p:xfrm>
          <a:off x="611188" y="1643050"/>
          <a:ext cx="8532812" cy="1571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6" name="Image" r:id="rId3" imgW="7619048" imgH="1460317" progId="">
                  <p:embed/>
                </p:oleObj>
              </mc:Choice>
              <mc:Fallback>
                <p:oleObj name="Image" r:id="rId3" imgW="7619048" imgH="146031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643050"/>
                        <a:ext cx="8532812" cy="15716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1" descr="Untitled-5 copy"/>
          <p:cNvPicPr>
            <a:picLocks noChangeAspect="1" noChangeArrowheads="1"/>
          </p:cNvPicPr>
          <p:nvPr userDrawn="1"/>
        </p:nvPicPr>
        <p:blipFill>
          <a:blip r:embed="rId5" cstate="print"/>
          <a:srcRect l="88594"/>
          <a:stretch>
            <a:fillRect/>
          </a:stretch>
        </p:blipFill>
        <p:spPr bwMode="auto">
          <a:xfrm>
            <a:off x="0" y="1643050"/>
            <a:ext cx="61118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678910"/>
            <a:ext cx="7772400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081623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Font typeface="Wingdings" pitchFamily="2" charset="2"/>
              <a:buChar char="q"/>
              <a:defRPr sz="2000" b="1"/>
            </a:lvl1pPr>
            <a:lvl2pPr>
              <a:buFont typeface="Wingdings" pitchFamily="2" charset="2"/>
              <a:buChar char="v"/>
              <a:defRPr sz="1800" b="0"/>
            </a:lvl2pPr>
            <a:lvl3pPr>
              <a:buFont typeface="Wingdings" pitchFamily="2" charset="2"/>
              <a:buChar char="Ø"/>
              <a:defRPr sz="1600"/>
            </a:lvl3pPr>
            <a:lvl4pPr>
              <a:buFont typeface="Courier New" pitchFamily="49" charset="0"/>
              <a:buChar char="o"/>
              <a:defRPr sz="14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GB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72330" y="6536694"/>
            <a:ext cx="1785950" cy="292079"/>
          </a:xfrm>
          <a:prstGeom prst="rect">
            <a:avLst/>
          </a:prstGeom>
        </p:spPr>
        <p:txBody>
          <a:bodyPr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0" name="Picture 3" descr="Untitled-3 copy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5170" y="6536694"/>
            <a:ext cx="1579549" cy="28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워드마크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6595109"/>
            <a:ext cx="736574" cy="15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제목 1"/>
          <p:cNvSpPr>
            <a:spLocks noGrp="1"/>
          </p:cNvSpPr>
          <p:nvPr>
            <p:ph type="ctrTitle"/>
          </p:nvPr>
        </p:nvSpPr>
        <p:spPr>
          <a:xfrm>
            <a:off x="285720" y="106993"/>
            <a:ext cx="8572560" cy="7143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>
              <a:defRPr sz="3600" b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cxnSp>
        <p:nvCxnSpPr>
          <p:cNvPr id="14" name="직선 연결선 13"/>
          <p:cNvCxnSpPr/>
          <p:nvPr userDrawn="1"/>
        </p:nvCxnSpPr>
        <p:spPr>
          <a:xfrm>
            <a:off x="285720" y="840140"/>
            <a:ext cx="857256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슬라이드 번호 개체 틀 5"/>
          <p:cNvSpPr txBox="1">
            <a:spLocks/>
          </p:cNvSpPr>
          <p:nvPr userDrawn="1"/>
        </p:nvSpPr>
        <p:spPr>
          <a:xfrm>
            <a:off x="3131840" y="6537961"/>
            <a:ext cx="2434022" cy="292079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en-GB" sz="1000" dirty="0" smtClean="0">
                <a:solidFill>
                  <a:prstClr val="black"/>
                </a:solidFill>
              </a:rPr>
              <a:t>JCT-VC</a:t>
            </a:r>
            <a:r>
              <a:rPr lang="en-GB" sz="1000" baseline="0" dirty="0" smtClean="0">
                <a:solidFill>
                  <a:prstClr val="black"/>
                </a:solidFill>
              </a:rPr>
              <a:t> P0078 / JCT-3V G0091</a:t>
            </a:r>
            <a:endParaRPr lang="en-GB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824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1515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4362" y="1643050"/>
            <a:ext cx="7958166" cy="1470025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On Output_layer_flag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200" dirty="0" smtClean="0">
                <a:solidFill>
                  <a:schemeClr val="bg1"/>
                </a:solidFill>
              </a:rPr>
              <a:t>(JCTVC-P0078 / JCT3V-G0091)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7170" name="Picture 2" descr="E:\각종양식\연구원CI\ci_jpg\wordma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805264"/>
            <a:ext cx="1296144" cy="268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0" y="3429000"/>
            <a:ext cx="9144000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lang="en-US" altLang="ko-KR" sz="1600" u="sng" dirty="0">
                <a:solidFill>
                  <a:srgbClr val="000000"/>
                </a:solidFill>
                <a:effectLst/>
                <a:ea typeface="바탕체" pitchFamily="17" charset="-127"/>
              </a:rPr>
              <a:t>Hahyun Lee</a:t>
            </a:r>
          </a:p>
          <a:p>
            <a:endParaRPr lang="en-US" altLang="ko-KR" sz="1600" dirty="0">
              <a:solidFill>
                <a:srgbClr val="000000"/>
              </a:solidFill>
              <a:ea typeface="바탕체" pitchFamily="17" charset="-127"/>
            </a:endParaRPr>
          </a:p>
          <a:p>
            <a:r>
              <a:rPr lang="en-US" altLang="ko-KR" sz="1600" dirty="0" smtClean="0">
                <a:solidFill>
                  <a:srgbClr val="000000"/>
                </a:solidFill>
                <a:effectLst/>
                <a:ea typeface="바탕체" pitchFamily="17" charset="-127"/>
              </a:rPr>
              <a:t>Jan., 2014</a:t>
            </a:r>
            <a:endParaRPr lang="en-US" altLang="ko-KR" sz="1200" dirty="0">
              <a:solidFill>
                <a:srgbClr val="000000"/>
              </a:solidFill>
              <a:effectLst/>
              <a:ea typeface="바탕체" pitchFamily="17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185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800" b="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In the previous meeting, the specification of the operation point to the decoder be done </a:t>
            </a:r>
            <a:r>
              <a:rPr lang="en-US" altLang="ko-KR" sz="1800" b="0" dirty="0" smtClean="0">
                <a:solidFill>
                  <a:srgbClr val="0000CC"/>
                </a:solidFill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by an output layer set </a:t>
            </a:r>
            <a:r>
              <a:rPr lang="en-US" altLang="ko-KR" sz="1800" b="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and a temporal ID value was adopted</a:t>
            </a:r>
          </a:p>
          <a:p>
            <a:endParaRPr lang="en-US" altLang="ko-KR" sz="1800" b="0" dirty="0" smtClean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  <a:p>
            <a:r>
              <a:rPr lang="en-US" altLang="ko-KR" sz="1800" b="0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As a result, general decoding process (sub-clause 8.1) is described as follows</a:t>
            </a:r>
          </a:p>
          <a:p>
            <a:endParaRPr lang="en-US" altLang="ko-KR" sz="1800" b="0" dirty="0">
              <a:solidFill>
                <a:srgbClr val="000066"/>
              </a:solidFill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2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 smtClean="0"/>
              <a:t>Problem Statements</a:t>
            </a:r>
            <a:endParaRPr lang="ko-KR" altLang="en-US" b="1" dirty="0"/>
          </a:p>
        </p:txBody>
      </p:sp>
      <p:sp>
        <p:nvSpPr>
          <p:cNvPr id="3" name="직사각형 2"/>
          <p:cNvSpPr/>
          <p:nvPr/>
        </p:nvSpPr>
        <p:spPr>
          <a:xfrm>
            <a:off x="683568" y="2348880"/>
            <a:ext cx="8064896" cy="3936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ko-KR" sz="1100" dirty="0">
                <a:latin typeface="Times New Roman"/>
              </a:rPr>
              <a:t>Input to this process is a bitstream. Output of this process is a list of decoded pictures.</a:t>
            </a:r>
            <a:endParaRPr lang="ko-KR" altLang="ko-KR" sz="1100" dirty="0">
              <a:latin typeface="Times New Roman"/>
            </a:endParaRPr>
          </a:p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ko-KR" sz="1100" dirty="0">
                <a:latin typeface="Times New Roman"/>
              </a:rPr>
              <a:t>The variable TargetOptLayerSetIdx, which specifies the index to the list of the output layer sets specified by the VPS, of the target output layer set, is specified as follows:</a:t>
            </a:r>
            <a:endParaRPr lang="ko-KR" altLang="ko-KR" sz="1100" dirty="0">
              <a:latin typeface="Times New Roman"/>
            </a:endParaRPr>
          </a:p>
          <a:p>
            <a:pPr marL="254000" indent="-25400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228600" algn="l"/>
                <a:tab pos="254000" algn="l"/>
                <a:tab pos="457200" algn="l"/>
                <a:tab pos="685800" algn="l"/>
                <a:tab pos="914400" algn="l"/>
              </a:tabLst>
            </a:pPr>
            <a:r>
              <a:rPr lang="en-CA" altLang="ko-KR" sz="1100" dirty="0">
                <a:latin typeface="Times New Roman"/>
              </a:rPr>
              <a:t>–	If some external means, not specified in this Specification, is available to set </a:t>
            </a:r>
            <a:r>
              <a:rPr lang="en-CA" altLang="ko-KR" sz="1100" dirty="0" err="1">
                <a:latin typeface="Times New Roman"/>
              </a:rPr>
              <a:t>TargetOptLayerSetIdx</a:t>
            </a:r>
            <a:r>
              <a:rPr lang="en-CA" altLang="ko-KR" sz="1100" dirty="0">
                <a:latin typeface="Times New Roman"/>
              </a:rPr>
              <a:t>, </a:t>
            </a:r>
            <a:r>
              <a:rPr lang="en-CA" altLang="ko-KR" sz="1100" dirty="0" err="1">
                <a:latin typeface="Times New Roman"/>
              </a:rPr>
              <a:t>TargetOptLayerSetIdx</a:t>
            </a:r>
            <a:r>
              <a:rPr lang="en-CA" altLang="ko-KR" sz="1100" dirty="0">
                <a:latin typeface="Times New Roman"/>
              </a:rPr>
              <a:t> is set by the external means.</a:t>
            </a:r>
            <a:endParaRPr lang="ko-KR" altLang="ko-KR" sz="1100" dirty="0">
              <a:latin typeface="Times New Roman"/>
            </a:endParaRPr>
          </a:p>
          <a:p>
            <a:pPr marL="254000" indent="-25400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228600" algn="l"/>
                <a:tab pos="254000" algn="l"/>
                <a:tab pos="457200" algn="l"/>
                <a:tab pos="685800" algn="l"/>
                <a:tab pos="914400" algn="l"/>
              </a:tabLst>
            </a:pPr>
            <a:r>
              <a:rPr lang="en-CA" altLang="ko-KR" sz="1100" dirty="0">
                <a:latin typeface="Times New Roman"/>
              </a:rPr>
              <a:t>–	Otherwise, if the decoding process is invoked in a bitstream conformance test as specified in </a:t>
            </a:r>
            <a:r>
              <a:rPr lang="en-CA" altLang="ko-KR" sz="1100" dirty="0" err="1">
                <a:latin typeface="Times New Roman"/>
              </a:rPr>
              <a:t>subclause</a:t>
            </a:r>
            <a:r>
              <a:rPr lang="en-CA" altLang="ko-KR" sz="1100" dirty="0">
                <a:latin typeface="Times New Roman"/>
              </a:rPr>
              <a:t> C.1, </a:t>
            </a:r>
            <a:r>
              <a:rPr lang="en-CA" altLang="ko-KR" sz="1100" dirty="0" err="1">
                <a:latin typeface="Times New Roman"/>
              </a:rPr>
              <a:t>TargetOptLayerSetIdx</a:t>
            </a:r>
            <a:r>
              <a:rPr lang="en-CA" altLang="ko-KR" sz="1100" dirty="0">
                <a:latin typeface="Times New Roman"/>
              </a:rPr>
              <a:t> is set as specified in </a:t>
            </a:r>
            <a:r>
              <a:rPr lang="en-CA" altLang="ko-KR" sz="1100" dirty="0" err="1">
                <a:latin typeface="Times New Roman"/>
              </a:rPr>
              <a:t>subclause</a:t>
            </a:r>
            <a:r>
              <a:rPr lang="en-CA" altLang="ko-KR" sz="1100" dirty="0">
                <a:latin typeface="Times New Roman"/>
              </a:rPr>
              <a:t> C.1.</a:t>
            </a:r>
            <a:endParaRPr lang="ko-KR" altLang="ko-KR" sz="1100" dirty="0">
              <a:latin typeface="Times New Roman"/>
            </a:endParaRPr>
          </a:p>
          <a:p>
            <a:pPr marL="254000" indent="-25400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228600" algn="l"/>
                <a:tab pos="254000" algn="l"/>
                <a:tab pos="457200" algn="l"/>
                <a:tab pos="685800" algn="l"/>
                <a:tab pos="914400" algn="l"/>
              </a:tabLst>
            </a:pPr>
            <a:r>
              <a:rPr lang="en-CA" altLang="ko-KR" sz="1100" dirty="0">
                <a:latin typeface="Times New Roman"/>
              </a:rPr>
              <a:t>–	Otherwise, </a:t>
            </a:r>
            <a:r>
              <a:rPr lang="en-CA" altLang="ko-KR" sz="1100" dirty="0" err="1">
                <a:latin typeface="Times New Roman"/>
              </a:rPr>
              <a:t>TargetOptLayerSetIdx</a:t>
            </a:r>
            <a:r>
              <a:rPr lang="en-CA" altLang="ko-KR" sz="1100" dirty="0">
                <a:latin typeface="Times New Roman"/>
              </a:rPr>
              <a:t> is set equal to 0.</a:t>
            </a:r>
            <a:endParaRPr lang="ko-KR" altLang="ko-KR" sz="1100" dirty="0">
              <a:latin typeface="Times New Roman"/>
            </a:endParaRPr>
          </a:p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ko-KR" sz="1100" dirty="0">
                <a:latin typeface="Times New Roman"/>
              </a:rPr>
              <a:t>The variable </a:t>
            </a:r>
            <a:r>
              <a:rPr lang="en-US" altLang="ko-KR" sz="1100" dirty="0" err="1">
                <a:latin typeface="Times New Roman"/>
              </a:rPr>
              <a:t>TargetDecLayerSetIdx</a:t>
            </a:r>
            <a:r>
              <a:rPr lang="en-US" altLang="ko-KR" sz="1100" dirty="0">
                <a:latin typeface="Times New Roman"/>
              </a:rPr>
              <a:t>, the</a:t>
            </a:r>
            <a:r>
              <a:rPr lang="en-CA" altLang="ko-KR" sz="1100" dirty="0">
                <a:latin typeface="Times New Roman"/>
              </a:rPr>
              <a:t> layer identifier list </a:t>
            </a:r>
            <a:r>
              <a:rPr lang="en-CA" altLang="ko-KR" sz="1100" dirty="0" err="1">
                <a:latin typeface="Times New Roman"/>
              </a:rPr>
              <a:t>TargetOptLayerIdList</a:t>
            </a:r>
            <a:r>
              <a:rPr lang="en-CA" altLang="ko-KR" sz="1100" dirty="0">
                <a:latin typeface="Times New Roman"/>
              </a:rPr>
              <a:t>, which specifies the list of nuh_layer_id values, in increasing order of nuh_layer_id values, of the pictures to be output, and t</a:t>
            </a:r>
            <a:r>
              <a:rPr lang="en-US" altLang="ko-KR" sz="1100" dirty="0">
                <a:latin typeface="Times New Roman"/>
              </a:rPr>
              <a:t>he layer identifier list </a:t>
            </a:r>
            <a:r>
              <a:rPr lang="en-US" altLang="ko-KR" sz="1100" dirty="0" err="1">
                <a:latin typeface="Times New Roman"/>
              </a:rPr>
              <a:t>TargetDecLayerIdList</a:t>
            </a:r>
            <a:r>
              <a:rPr lang="en-US" altLang="ko-KR" sz="1100" dirty="0">
                <a:latin typeface="Times New Roman"/>
              </a:rPr>
              <a:t>, which specifies the list of nuh_layer_id values, in increasing order of nuh_layer_id values, of the NAL units to be decoded, are specified as follows:</a:t>
            </a:r>
            <a:endParaRPr lang="ko-KR" altLang="ko-KR" sz="1100" dirty="0">
              <a:latin typeface="Times New Roman"/>
            </a:endParaRPr>
          </a:p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508000" algn="l"/>
              </a:tabLst>
            </a:pPr>
            <a:r>
              <a:rPr lang="en-US" altLang="ko-KR" sz="1100" dirty="0">
                <a:latin typeface="Times New Roman"/>
              </a:rPr>
              <a:t>	</a:t>
            </a:r>
            <a:r>
              <a:rPr lang="en-US" altLang="ko-KR" sz="1100" dirty="0" err="1">
                <a:latin typeface="Times New Roman"/>
              </a:rPr>
              <a:t>TargetDecLayerSetIdx</a:t>
            </a:r>
            <a:r>
              <a:rPr lang="en-US" altLang="ko-KR" sz="1100" dirty="0">
                <a:latin typeface="Times New Roman"/>
              </a:rPr>
              <a:t> = </a:t>
            </a:r>
            <a:r>
              <a:rPr lang="en-US" altLang="ko-KR" sz="1100" dirty="0">
                <a:latin typeface="Times New Roman"/>
                <a:ea typeface="Times New Roman"/>
              </a:rPr>
              <a:t>output_layer_set_idx_minus1[ </a:t>
            </a:r>
            <a:r>
              <a:rPr lang="en-CA" altLang="ko-KR" sz="1100" dirty="0" err="1">
                <a:latin typeface="Times New Roman"/>
              </a:rPr>
              <a:t>TargetOptLayerSetIdx</a:t>
            </a:r>
            <a:r>
              <a:rPr lang="en-US" altLang="ko-KR" sz="1100" dirty="0">
                <a:latin typeface="Times New Roman"/>
                <a:ea typeface="Times New Roman"/>
              </a:rPr>
              <a:t> ] + 1</a:t>
            </a:r>
            <a:br>
              <a:rPr lang="en-US" altLang="ko-KR" sz="1100" dirty="0">
                <a:latin typeface="Times New Roman"/>
                <a:ea typeface="Times New Roman"/>
              </a:rPr>
            </a:br>
            <a:r>
              <a:rPr lang="en-US" altLang="ko-KR" sz="1100" dirty="0">
                <a:latin typeface="Times New Roman"/>
                <a:ea typeface="Times New Roman"/>
              </a:rPr>
              <a:t>	</a:t>
            </a:r>
            <a:r>
              <a:rPr lang="en-US" altLang="ko-KR" sz="1100" dirty="0" err="1">
                <a:latin typeface="Times New Roman"/>
              </a:rPr>
              <a:t>lsIdx</a:t>
            </a:r>
            <a:r>
              <a:rPr lang="en-US" altLang="ko-KR" sz="1100" dirty="0">
                <a:latin typeface="Times New Roman"/>
              </a:rPr>
              <a:t> = </a:t>
            </a:r>
            <a:r>
              <a:rPr lang="en-US" altLang="ko-KR" sz="1100" dirty="0" err="1">
                <a:latin typeface="Times New Roman"/>
              </a:rPr>
              <a:t>TargetDecLayerSetIdx</a:t>
            </a:r>
            <a:r>
              <a:rPr lang="en-US" altLang="ko-KR" sz="1100" dirty="0">
                <a:latin typeface="Times New Roman"/>
              </a:rPr>
              <a:t/>
            </a:r>
            <a:br>
              <a:rPr lang="en-US" altLang="ko-KR" sz="1100" dirty="0">
                <a:latin typeface="Times New Roman"/>
              </a:rPr>
            </a:br>
            <a:r>
              <a:rPr lang="en-US" altLang="ko-KR" sz="1100" dirty="0">
                <a:latin typeface="Times New Roman"/>
              </a:rPr>
              <a:t>	for( k = 0, j = 0; j &lt; NumLayersInIdList[ </a:t>
            </a:r>
            <a:r>
              <a:rPr lang="en-US" altLang="ko-KR" sz="1100" dirty="0" err="1">
                <a:latin typeface="Times New Roman"/>
              </a:rPr>
              <a:t>lsIdx</a:t>
            </a:r>
            <a:r>
              <a:rPr lang="en-US" altLang="ko-KR" sz="1100" dirty="0">
                <a:latin typeface="Times New Roman"/>
              </a:rPr>
              <a:t> ]; j++ ) {</a:t>
            </a:r>
            <a:br>
              <a:rPr lang="en-US" altLang="ko-KR" sz="1100" dirty="0">
                <a:latin typeface="Times New Roman"/>
              </a:rPr>
            </a:br>
            <a:r>
              <a:rPr lang="en-US" altLang="ko-KR" sz="1100" dirty="0">
                <a:latin typeface="Times New Roman"/>
              </a:rPr>
              <a:t>	     </a:t>
            </a:r>
            <a:r>
              <a:rPr lang="en-CA" altLang="ko-KR" sz="1100" dirty="0" err="1">
                <a:latin typeface="Times New Roman"/>
              </a:rPr>
              <a:t>TargetDecLayerIdList</a:t>
            </a:r>
            <a:r>
              <a:rPr lang="en-CA" altLang="ko-KR" sz="1100" dirty="0">
                <a:latin typeface="Times New Roman"/>
              </a:rPr>
              <a:t>[ j ] = LayerSetLayerIdList[ </a:t>
            </a:r>
            <a:r>
              <a:rPr lang="en-US" altLang="ko-KR" sz="1100" dirty="0" err="1">
                <a:latin typeface="Times New Roman"/>
              </a:rPr>
              <a:t>lsIdx</a:t>
            </a:r>
            <a:r>
              <a:rPr lang="en-CA" altLang="ko-KR" sz="1100" dirty="0">
                <a:latin typeface="Times New Roman"/>
              </a:rPr>
              <a:t> ][ j ]			</a:t>
            </a:r>
            <a:r>
              <a:rPr lang="en-US" altLang="ko-KR" sz="1100" dirty="0">
                <a:latin typeface="Times New Roman"/>
              </a:rPr>
              <a:t>(8‑1)</a:t>
            </a:r>
            <a:r>
              <a:rPr lang="en-CA" altLang="ko-KR" sz="1100" dirty="0">
                <a:latin typeface="Times New Roman"/>
              </a:rPr>
              <a:t/>
            </a:r>
            <a:br>
              <a:rPr lang="en-CA" altLang="ko-KR" sz="1100" dirty="0">
                <a:latin typeface="Times New Roman"/>
              </a:rPr>
            </a:br>
            <a:r>
              <a:rPr lang="en-US" altLang="ko-KR" sz="1100" dirty="0">
                <a:latin typeface="Times New Roman"/>
              </a:rPr>
              <a:t>	     </a:t>
            </a:r>
            <a:r>
              <a:rPr lang="en-CA" altLang="ko-KR" sz="1100" dirty="0">
                <a:latin typeface="Times New Roman"/>
              </a:rPr>
              <a:t>if( </a:t>
            </a:r>
            <a:r>
              <a:rPr lang="en-CA" altLang="ko-KR" sz="1100" dirty="0">
                <a:highlight>
                  <a:srgbClr val="00FF00"/>
                </a:highlight>
                <a:latin typeface="Times New Roman"/>
              </a:rPr>
              <a:t>output_layer_flag[ </a:t>
            </a:r>
            <a:r>
              <a:rPr lang="en-CA" altLang="ko-KR" sz="1100" dirty="0" err="1">
                <a:highlight>
                  <a:srgbClr val="00FF00"/>
                </a:highlight>
                <a:latin typeface="Times New Roman"/>
              </a:rPr>
              <a:t>lsIdx</a:t>
            </a:r>
            <a:r>
              <a:rPr lang="en-CA" altLang="ko-KR" sz="1100" dirty="0">
                <a:highlight>
                  <a:srgbClr val="00FF00"/>
                </a:highlight>
                <a:latin typeface="Times New Roman"/>
              </a:rPr>
              <a:t> ][ j ]</a:t>
            </a:r>
            <a:r>
              <a:rPr lang="en-CA" altLang="ko-KR" sz="1100" dirty="0">
                <a:latin typeface="Times New Roman"/>
              </a:rPr>
              <a:t> )</a:t>
            </a:r>
            <a:br>
              <a:rPr lang="en-CA" altLang="ko-KR" sz="1100" dirty="0">
                <a:latin typeface="Times New Roman"/>
              </a:rPr>
            </a:br>
            <a:r>
              <a:rPr lang="en-US" altLang="ko-KR" sz="1100" dirty="0">
                <a:latin typeface="Times New Roman"/>
              </a:rPr>
              <a:t>	</a:t>
            </a:r>
            <a:r>
              <a:rPr lang="en-CA" altLang="ko-KR" sz="1100" dirty="0">
                <a:latin typeface="Times New Roman"/>
              </a:rPr>
              <a:t>	  </a:t>
            </a:r>
            <a:r>
              <a:rPr lang="en-CA" altLang="ko-KR" sz="1100" dirty="0" err="1">
                <a:latin typeface="Times New Roman"/>
              </a:rPr>
              <a:t>TargetOptLayerIdList</a:t>
            </a:r>
            <a:r>
              <a:rPr lang="en-CA" altLang="ko-KR" sz="1100" dirty="0">
                <a:latin typeface="Times New Roman"/>
              </a:rPr>
              <a:t>[ k++ ] = LayerSetLayerIdList[ </a:t>
            </a:r>
            <a:r>
              <a:rPr lang="en-US" altLang="ko-KR" sz="1100" dirty="0" err="1">
                <a:latin typeface="Times New Roman"/>
              </a:rPr>
              <a:t>lsIdx</a:t>
            </a:r>
            <a:r>
              <a:rPr lang="en-CA" altLang="ko-KR" sz="1100" dirty="0">
                <a:latin typeface="Times New Roman"/>
              </a:rPr>
              <a:t> ][ j ]</a:t>
            </a:r>
            <a:br>
              <a:rPr lang="en-CA" altLang="ko-KR" sz="1100" dirty="0">
                <a:latin typeface="Times New Roman"/>
              </a:rPr>
            </a:br>
            <a:r>
              <a:rPr lang="en-CA" altLang="ko-KR" sz="1100" dirty="0">
                <a:latin typeface="Times New Roman"/>
              </a:rPr>
              <a:t>	</a:t>
            </a:r>
            <a:r>
              <a:rPr lang="en-CA" altLang="ko-KR" sz="1100" dirty="0" smtClean="0">
                <a:latin typeface="Times New Roman"/>
              </a:rPr>
              <a:t>}</a:t>
            </a:r>
          </a:p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508000" algn="l"/>
              </a:tabLst>
            </a:pPr>
            <a:r>
              <a:rPr lang="en-CA" altLang="ko-KR" sz="1100" dirty="0" smtClean="0">
                <a:latin typeface="Times New Roman"/>
              </a:rPr>
              <a:t>…</a:t>
            </a:r>
            <a:endParaRPr lang="ko-KR" altLang="ko-KR" sz="11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894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Current general decoding process has the following issues </a:t>
            </a:r>
            <a:r>
              <a:rPr lang="en-US" altLang="ko-KR" sz="1800" b="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syntax element, output_layer_flag[][].</a:t>
            </a:r>
          </a:p>
          <a:p>
            <a:pPr lvl="1" hangingPunct="0"/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VPS extension, the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syntax element 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ko-K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output_layer_flag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[][]”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is signalled for each output layer 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set.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However, in the equation (8-1), </a:t>
            </a:r>
            <a:r>
              <a:rPr lang="en-US" altLang="ko-KR" sz="1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output_layer_flag[</a:t>
            </a:r>
            <a:r>
              <a:rPr lang="en-US" altLang="ko-KR" sz="160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lsIdx</a:t>
            </a:r>
            <a:r>
              <a:rPr lang="en-US" altLang="ko-KR" sz="1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][j] use the variable </a:t>
            </a:r>
            <a:r>
              <a:rPr lang="en-US" altLang="ko-KR" sz="160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lsIdx</a:t>
            </a:r>
            <a:r>
              <a:rPr lang="en-US" altLang="ko-KR" sz="1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which specifies the index of layer </a:t>
            </a:r>
            <a:r>
              <a:rPr lang="en-US" altLang="ko-KR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set.</a:t>
            </a:r>
            <a:endParaRPr lang="ko-KR" altLang="ko-KR" sz="16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hangingPunct="0"/>
            <a:endParaRPr lang="en-US" altLang="ko-K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hangingPunct="0"/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default output layer sets, </a:t>
            </a:r>
            <a:r>
              <a:rPr lang="en-US" altLang="ko-KR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ko-KR" sz="1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 of output_layer_flag[][] </a:t>
            </a:r>
            <a:r>
              <a:rPr lang="en-US" altLang="ko-KR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depended </a:t>
            </a:r>
            <a:r>
              <a:rPr lang="en-US" altLang="ko-KR" sz="1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syntax element </a:t>
            </a:r>
            <a:r>
              <a:rPr lang="en-US" altLang="ko-KR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ko-KR" sz="1600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default_one_target_output_layer_idc</a:t>
            </a:r>
            <a:r>
              <a:rPr lang="en-US" altLang="ko-KR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US" altLang="ko-KR" sz="1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not specified in the draft text.   </a:t>
            </a:r>
            <a:endParaRPr lang="ko-KR" altLang="ko-KR" sz="16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ko-KR" altLang="en-US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3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/>
              <a:t>Problem Statements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0750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8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eneral decoding process</a:t>
            </a:r>
          </a:p>
          <a:p>
            <a:pPr lvl="1"/>
            <a:r>
              <a:rPr lang="en-US" altLang="ko-KR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“output_layer_flag” should correspond to output layer sets (TargetOptLayerSetIdx)   </a:t>
            </a:r>
            <a:endParaRPr lang="ko-KR" altLang="en-US" sz="16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4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 smtClean="0"/>
              <a:t>Proposals</a:t>
            </a:r>
            <a:endParaRPr lang="ko-KR" altLang="en-US" b="1" dirty="0"/>
          </a:p>
        </p:txBody>
      </p:sp>
      <p:sp>
        <p:nvSpPr>
          <p:cNvPr id="6" name="직사각형 5"/>
          <p:cNvSpPr/>
          <p:nvPr/>
        </p:nvSpPr>
        <p:spPr>
          <a:xfrm>
            <a:off x="429822" y="1916832"/>
            <a:ext cx="8352928" cy="3967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ko-KR" sz="1100" dirty="0">
                <a:latin typeface="Times New Roman"/>
              </a:rPr>
              <a:t>Input to this process is a bitstream. Output of this process is a list of decoded pictures.</a:t>
            </a:r>
            <a:endParaRPr lang="ko-KR" altLang="ko-KR" sz="1100" dirty="0">
              <a:latin typeface="Times New Roman"/>
            </a:endParaRPr>
          </a:p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ko-KR" sz="1100" dirty="0">
                <a:latin typeface="Times New Roman"/>
              </a:rPr>
              <a:t>The variable TargetOptLayerSetIdx, which specifies the index to the list of the output layer sets specified by the VPS, of the target output layer set, is specified as follows:</a:t>
            </a:r>
            <a:endParaRPr lang="ko-KR" altLang="ko-KR" sz="1100" dirty="0">
              <a:latin typeface="Times New Roman"/>
            </a:endParaRPr>
          </a:p>
          <a:p>
            <a:pPr marL="254000" indent="-25400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228600" algn="l"/>
                <a:tab pos="254000" algn="l"/>
                <a:tab pos="457200" algn="l"/>
                <a:tab pos="685800" algn="l"/>
                <a:tab pos="914400" algn="l"/>
              </a:tabLst>
            </a:pPr>
            <a:r>
              <a:rPr lang="en-CA" altLang="ko-KR" sz="1100" dirty="0">
                <a:latin typeface="Times New Roman"/>
              </a:rPr>
              <a:t>–	If some external means, not specified in this Specification, is available to set </a:t>
            </a:r>
            <a:r>
              <a:rPr lang="en-CA" altLang="ko-KR" sz="1100" dirty="0" err="1">
                <a:latin typeface="Times New Roman"/>
              </a:rPr>
              <a:t>TargetOptLayerSetIdx</a:t>
            </a:r>
            <a:r>
              <a:rPr lang="en-CA" altLang="ko-KR" sz="1100" dirty="0">
                <a:latin typeface="Times New Roman"/>
              </a:rPr>
              <a:t>, </a:t>
            </a:r>
            <a:r>
              <a:rPr lang="en-CA" altLang="ko-KR" sz="1100" dirty="0" err="1">
                <a:latin typeface="Times New Roman"/>
              </a:rPr>
              <a:t>TargetOptLayerSetIdx</a:t>
            </a:r>
            <a:r>
              <a:rPr lang="en-CA" altLang="ko-KR" sz="1100" dirty="0">
                <a:latin typeface="Times New Roman"/>
              </a:rPr>
              <a:t> is set by the external means.</a:t>
            </a:r>
            <a:endParaRPr lang="ko-KR" altLang="ko-KR" sz="1100" dirty="0">
              <a:latin typeface="Times New Roman"/>
            </a:endParaRPr>
          </a:p>
          <a:p>
            <a:pPr marL="254000" indent="-25400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228600" algn="l"/>
                <a:tab pos="254000" algn="l"/>
                <a:tab pos="457200" algn="l"/>
                <a:tab pos="685800" algn="l"/>
                <a:tab pos="914400" algn="l"/>
              </a:tabLst>
            </a:pPr>
            <a:r>
              <a:rPr lang="en-CA" altLang="ko-KR" sz="1100" dirty="0">
                <a:latin typeface="Times New Roman"/>
              </a:rPr>
              <a:t>–	Otherwise, if the decoding process is invoked in a bitstream conformance test as specified in </a:t>
            </a:r>
            <a:r>
              <a:rPr lang="en-CA" altLang="ko-KR" sz="1100" dirty="0" err="1">
                <a:latin typeface="Times New Roman"/>
              </a:rPr>
              <a:t>subclause</a:t>
            </a:r>
            <a:r>
              <a:rPr lang="en-CA" altLang="ko-KR" sz="1100" dirty="0">
                <a:latin typeface="Times New Roman"/>
              </a:rPr>
              <a:t> C.1, </a:t>
            </a:r>
            <a:r>
              <a:rPr lang="en-CA" altLang="ko-KR" sz="1100" dirty="0" err="1">
                <a:latin typeface="Times New Roman"/>
              </a:rPr>
              <a:t>TargetOptLayerSetIdx</a:t>
            </a:r>
            <a:r>
              <a:rPr lang="en-CA" altLang="ko-KR" sz="1100" dirty="0">
                <a:latin typeface="Times New Roman"/>
              </a:rPr>
              <a:t> is set as specified in </a:t>
            </a:r>
            <a:r>
              <a:rPr lang="en-CA" altLang="ko-KR" sz="1100" dirty="0" err="1">
                <a:latin typeface="Times New Roman"/>
              </a:rPr>
              <a:t>subclause</a:t>
            </a:r>
            <a:r>
              <a:rPr lang="en-CA" altLang="ko-KR" sz="1100" dirty="0">
                <a:latin typeface="Times New Roman"/>
              </a:rPr>
              <a:t> C.1.</a:t>
            </a:r>
            <a:endParaRPr lang="ko-KR" altLang="ko-KR" sz="1100" dirty="0">
              <a:latin typeface="Times New Roman"/>
            </a:endParaRPr>
          </a:p>
          <a:p>
            <a:pPr marL="254000" indent="-254000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228600" algn="l"/>
                <a:tab pos="254000" algn="l"/>
                <a:tab pos="457200" algn="l"/>
                <a:tab pos="685800" algn="l"/>
                <a:tab pos="914400" algn="l"/>
              </a:tabLst>
            </a:pPr>
            <a:r>
              <a:rPr lang="en-CA" altLang="ko-KR" sz="1100" dirty="0">
                <a:latin typeface="Times New Roman"/>
              </a:rPr>
              <a:t>–	Otherwise, </a:t>
            </a:r>
            <a:r>
              <a:rPr lang="en-CA" altLang="ko-KR" sz="1100" dirty="0" err="1">
                <a:latin typeface="Times New Roman"/>
              </a:rPr>
              <a:t>TargetOptLayerSetIdx</a:t>
            </a:r>
            <a:r>
              <a:rPr lang="en-CA" altLang="ko-KR" sz="1100" dirty="0">
                <a:latin typeface="Times New Roman"/>
              </a:rPr>
              <a:t> is set equal to 0.</a:t>
            </a:r>
            <a:endParaRPr lang="ko-KR" altLang="ko-KR" sz="1100" dirty="0">
              <a:latin typeface="Times New Roman"/>
            </a:endParaRPr>
          </a:p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ko-KR" sz="1100" dirty="0">
                <a:latin typeface="Times New Roman"/>
              </a:rPr>
              <a:t>The variable </a:t>
            </a:r>
            <a:r>
              <a:rPr lang="en-US" altLang="ko-KR" sz="1100" dirty="0" err="1">
                <a:latin typeface="Times New Roman"/>
              </a:rPr>
              <a:t>TargetDecLayerSetIdx</a:t>
            </a:r>
            <a:r>
              <a:rPr lang="en-US" altLang="ko-KR" sz="1100" dirty="0">
                <a:latin typeface="Times New Roman"/>
              </a:rPr>
              <a:t>, the</a:t>
            </a:r>
            <a:r>
              <a:rPr lang="en-CA" altLang="ko-KR" sz="1100" dirty="0">
                <a:latin typeface="Times New Roman"/>
              </a:rPr>
              <a:t> layer identifier list </a:t>
            </a:r>
            <a:r>
              <a:rPr lang="en-CA" altLang="ko-KR" sz="1100" dirty="0" err="1">
                <a:latin typeface="Times New Roman"/>
              </a:rPr>
              <a:t>TargetOptLayerIdList</a:t>
            </a:r>
            <a:r>
              <a:rPr lang="en-CA" altLang="ko-KR" sz="1100" dirty="0">
                <a:latin typeface="Times New Roman"/>
              </a:rPr>
              <a:t>, which specifies the list of nuh_layer_id values, in increasing order of nuh_layer_id values, of the pictures to be output, and t</a:t>
            </a:r>
            <a:r>
              <a:rPr lang="en-US" altLang="ko-KR" sz="1100" dirty="0">
                <a:latin typeface="Times New Roman"/>
              </a:rPr>
              <a:t>he layer identifier list </a:t>
            </a:r>
            <a:r>
              <a:rPr lang="en-US" altLang="ko-KR" sz="1100" dirty="0" err="1">
                <a:latin typeface="Times New Roman"/>
              </a:rPr>
              <a:t>TargetDecLayerIdList</a:t>
            </a:r>
            <a:r>
              <a:rPr lang="en-US" altLang="ko-KR" sz="1100" dirty="0">
                <a:latin typeface="Times New Roman"/>
              </a:rPr>
              <a:t>, which specifies the list of nuh_layer_id values, in increasing order of nuh_layer_id values, of the NAL units to be decoded, are specified as follows:</a:t>
            </a:r>
            <a:endParaRPr lang="ko-KR" altLang="ko-KR" sz="1100" dirty="0">
              <a:latin typeface="Times New Roman"/>
            </a:endParaRPr>
          </a:p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ko-KR" sz="1100" dirty="0">
                <a:latin typeface="Times New Roman"/>
              </a:rPr>
              <a:t>	</a:t>
            </a:r>
            <a:r>
              <a:rPr lang="en-US" altLang="ko-KR" sz="1100" dirty="0" err="1">
                <a:latin typeface="Times New Roman"/>
              </a:rPr>
              <a:t>TargetDecLayerSetIdx</a:t>
            </a:r>
            <a:r>
              <a:rPr lang="en-US" altLang="ko-KR" sz="1100" dirty="0">
                <a:latin typeface="Times New Roman"/>
              </a:rPr>
              <a:t> = </a:t>
            </a:r>
            <a:r>
              <a:rPr lang="en-US" altLang="ko-KR" sz="1100" dirty="0">
                <a:latin typeface="Times New Roman"/>
                <a:ea typeface="Times New Roman"/>
              </a:rPr>
              <a:t>output_layer_set_idx_minus1[ </a:t>
            </a:r>
            <a:r>
              <a:rPr lang="en-CA" altLang="ko-KR" sz="1100" dirty="0" err="1">
                <a:latin typeface="Times New Roman"/>
              </a:rPr>
              <a:t>TargetOptLayerSetIdx</a:t>
            </a:r>
            <a:r>
              <a:rPr lang="en-US" altLang="ko-KR" sz="1100" dirty="0">
                <a:latin typeface="Times New Roman"/>
                <a:ea typeface="Times New Roman"/>
              </a:rPr>
              <a:t> ] + 1</a:t>
            </a:r>
            <a:br>
              <a:rPr lang="en-US" altLang="ko-KR" sz="1100" dirty="0">
                <a:latin typeface="Times New Roman"/>
                <a:ea typeface="Times New Roman"/>
              </a:rPr>
            </a:br>
            <a:r>
              <a:rPr lang="en-US" altLang="ko-KR" sz="1100" dirty="0">
                <a:latin typeface="Times New Roman"/>
                <a:ea typeface="Times New Roman"/>
              </a:rPr>
              <a:t>	</a:t>
            </a:r>
            <a:r>
              <a:rPr lang="en-US" altLang="ko-KR" sz="1100" dirty="0" err="1">
                <a:latin typeface="Times New Roman"/>
              </a:rPr>
              <a:t>lsIdx</a:t>
            </a:r>
            <a:r>
              <a:rPr lang="en-US" altLang="ko-KR" sz="1100" dirty="0">
                <a:latin typeface="Times New Roman"/>
              </a:rPr>
              <a:t> = </a:t>
            </a:r>
            <a:r>
              <a:rPr lang="en-US" altLang="ko-KR" sz="1100" dirty="0" err="1">
                <a:latin typeface="Times New Roman"/>
              </a:rPr>
              <a:t>TargetDecLayerSetIdx</a:t>
            </a:r>
            <a:r>
              <a:rPr lang="en-US" altLang="ko-KR" sz="1100" dirty="0">
                <a:latin typeface="Times New Roman"/>
              </a:rPr>
              <a:t/>
            </a:r>
            <a:br>
              <a:rPr lang="en-US" altLang="ko-KR" sz="1100" dirty="0">
                <a:latin typeface="Times New Roman"/>
              </a:rPr>
            </a:br>
            <a:r>
              <a:rPr lang="en-US" altLang="ko-KR" sz="1100" dirty="0">
                <a:latin typeface="Times New Roman"/>
              </a:rPr>
              <a:t>	for( k = 0, j = 0; j &lt; NumLayersInIdList[ </a:t>
            </a:r>
            <a:r>
              <a:rPr lang="en-US" altLang="ko-KR" sz="1100" dirty="0" err="1">
                <a:latin typeface="Times New Roman"/>
              </a:rPr>
              <a:t>lsIdx</a:t>
            </a:r>
            <a:r>
              <a:rPr lang="en-US" altLang="ko-KR" sz="1100" dirty="0">
                <a:latin typeface="Times New Roman"/>
              </a:rPr>
              <a:t> ]; j++ ) {</a:t>
            </a:r>
            <a:br>
              <a:rPr lang="en-US" altLang="ko-KR" sz="1100" dirty="0">
                <a:latin typeface="Times New Roman"/>
              </a:rPr>
            </a:br>
            <a:r>
              <a:rPr lang="en-US" altLang="ko-KR" sz="1100" dirty="0">
                <a:latin typeface="Times New Roman"/>
              </a:rPr>
              <a:t>		</a:t>
            </a:r>
            <a:r>
              <a:rPr lang="en-CA" altLang="ko-KR" sz="1100" dirty="0" err="1">
                <a:latin typeface="Times New Roman"/>
              </a:rPr>
              <a:t>TargetDecLayerIdList</a:t>
            </a:r>
            <a:r>
              <a:rPr lang="en-CA" altLang="ko-KR" sz="1100" dirty="0">
                <a:latin typeface="Times New Roman"/>
              </a:rPr>
              <a:t>[ j ] = LayerSetLayerIdList[ </a:t>
            </a:r>
            <a:r>
              <a:rPr lang="en-US" altLang="ko-KR" sz="1100" dirty="0" err="1">
                <a:latin typeface="Times New Roman"/>
              </a:rPr>
              <a:t>lsIdx</a:t>
            </a:r>
            <a:r>
              <a:rPr lang="en-CA" altLang="ko-KR" sz="1100" dirty="0">
                <a:latin typeface="Times New Roman"/>
              </a:rPr>
              <a:t> ][ j ]				</a:t>
            </a:r>
            <a:r>
              <a:rPr lang="en-US" altLang="ko-KR" sz="1100" dirty="0" smtClean="0">
                <a:latin typeface="Times New Roman"/>
              </a:rPr>
              <a:t>(</a:t>
            </a:r>
            <a:r>
              <a:rPr lang="en-US" altLang="ko-KR" sz="1100" dirty="0">
                <a:latin typeface="Times New Roman"/>
              </a:rPr>
              <a:t>8‑1)</a:t>
            </a:r>
            <a:r>
              <a:rPr lang="en-CA" altLang="ko-KR" sz="1100" dirty="0">
                <a:latin typeface="Times New Roman"/>
              </a:rPr>
              <a:t/>
            </a:r>
            <a:br>
              <a:rPr lang="en-CA" altLang="ko-KR" sz="1100" dirty="0">
                <a:latin typeface="Times New Roman"/>
              </a:rPr>
            </a:br>
            <a:r>
              <a:rPr lang="en-US" altLang="ko-KR" sz="1100" dirty="0">
                <a:latin typeface="Times New Roman"/>
              </a:rPr>
              <a:t>	</a:t>
            </a:r>
            <a:r>
              <a:rPr lang="en-CA" altLang="ko-KR" sz="1100" dirty="0">
                <a:latin typeface="Times New Roman"/>
              </a:rPr>
              <a:t>	if( </a:t>
            </a:r>
            <a:r>
              <a:rPr lang="en-CA" altLang="ko-KR" sz="1100" dirty="0">
                <a:highlight>
                  <a:srgbClr val="00FFFF"/>
                </a:highlight>
                <a:latin typeface="Times New Roman"/>
              </a:rPr>
              <a:t>output_layer_flag[ </a:t>
            </a:r>
            <a:r>
              <a:rPr lang="en-CA" altLang="ko-KR" sz="1100" dirty="0" err="1">
                <a:highlight>
                  <a:srgbClr val="00FFFF"/>
                </a:highlight>
                <a:latin typeface="Times New Roman"/>
              </a:rPr>
              <a:t>TargetOptLayerSetIdx</a:t>
            </a:r>
            <a:r>
              <a:rPr lang="en-CA" altLang="ko-KR" sz="1100" dirty="0">
                <a:highlight>
                  <a:srgbClr val="00FFFF"/>
                </a:highlight>
                <a:latin typeface="Times New Roman"/>
              </a:rPr>
              <a:t> ][ j ]</a:t>
            </a:r>
            <a:r>
              <a:rPr lang="en-CA" altLang="ko-KR" sz="1100" dirty="0">
                <a:latin typeface="Times New Roman"/>
              </a:rPr>
              <a:t> )</a:t>
            </a:r>
            <a:br>
              <a:rPr lang="en-CA" altLang="ko-KR" sz="1100" dirty="0">
                <a:latin typeface="Times New Roman"/>
              </a:rPr>
            </a:br>
            <a:r>
              <a:rPr lang="en-US" altLang="ko-KR" sz="1100" dirty="0">
                <a:latin typeface="Times New Roman"/>
              </a:rPr>
              <a:t>	</a:t>
            </a:r>
            <a:r>
              <a:rPr lang="en-CA" altLang="ko-KR" sz="1100" dirty="0">
                <a:latin typeface="Times New Roman"/>
              </a:rPr>
              <a:t>		</a:t>
            </a:r>
            <a:r>
              <a:rPr lang="en-CA" altLang="ko-KR" sz="1100" dirty="0" err="1">
                <a:latin typeface="Times New Roman"/>
              </a:rPr>
              <a:t>TargetOptLayerIdList</a:t>
            </a:r>
            <a:r>
              <a:rPr lang="en-CA" altLang="ko-KR" sz="1100" dirty="0">
                <a:latin typeface="Times New Roman"/>
              </a:rPr>
              <a:t>[ k++ ] = LayerSetLayerIdList[ </a:t>
            </a:r>
            <a:r>
              <a:rPr lang="en-US" altLang="ko-KR" sz="1100" dirty="0" err="1">
                <a:latin typeface="Times New Roman"/>
              </a:rPr>
              <a:t>lsIdx</a:t>
            </a:r>
            <a:r>
              <a:rPr lang="en-CA" altLang="ko-KR" sz="1100" dirty="0">
                <a:latin typeface="Times New Roman"/>
              </a:rPr>
              <a:t> ][ j ]</a:t>
            </a:r>
            <a:r>
              <a:rPr lang="en-CA" altLang="ko-KR" sz="1200" dirty="0">
                <a:latin typeface="Times New Roman"/>
              </a:rPr>
              <a:t/>
            </a:r>
            <a:br>
              <a:rPr lang="en-CA" altLang="ko-KR" sz="1200" dirty="0">
                <a:latin typeface="Times New Roman"/>
              </a:rPr>
            </a:br>
            <a:r>
              <a:rPr lang="en-CA" altLang="ko-KR" sz="1200" dirty="0">
                <a:latin typeface="Times New Roman"/>
              </a:rPr>
              <a:t>	</a:t>
            </a:r>
            <a:r>
              <a:rPr lang="en-CA" altLang="ko-KR" sz="1200" dirty="0" smtClean="0">
                <a:latin typeface="Times New Roman"/>
              </a:rPr>
              <a:t>}</a:t>
            </a:r>
          </a:p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altLang="ko-KR" sz="1200" dirty="0" smtClean="0">
                <a:latin typeface="Times New Roman"/>
              </a:rPr>
              <a:t>…</a:t>
            </a:r>
            <a:endParaRPr lang="ko-KR" altLang="ko-KR" sz="12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6910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Proposed semantics of “output_layer_flag”</a:t>
            </a:r>
          </a:p>
          <a:p>
            <a:pPr lvl="1"/>
            <a:r>
              <a:rPr lang="en-US" altLang="ko-KR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default output layer sets, the value of “output_layer_flag” should be specified as follows.</a:t>
            </a:r>
            <a:endParaRPr lang="ko-KR" altLang="en-US" sz="16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5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 err="1" smtClean="0"/>
              <a:t>Propsoals</a:t>
            </a:r>
            <a:endParaRPr lang="ko-KR" altLang="en-US" b="1" dirty="0"/>
          </a:p>
        </p:txBody>
      </p:sp>
      <p:sp>
        <p:nvSpPr>
          <p:cNvPr id="8" name="직사각형 7"/>
          <p:cNvSpPr/>
          <p:nvPr/>
        </p:nvSpPr>
        <p:spPr>
          <a:xfrm>
            <a:off x="808478" y="1988840"/>
            <a:ext cx="7632848" cy="1367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ko-KR" sz="1100" b="1" dirty="0">
                <a:latin typeface="Times New Roman"/>
              </a:rPr>
              <a:t>output_layer_flag</a:t>
            </a:r>
            <a:r>
              <a:rPr lang="en-US" altLang="ko-KR" sz="1100" dirty="0">
                <a:latin typeface="Times New Roman"/>
              </a:rPr>
              <a:t>[ </a:t>
            </a:r>
            <a:r>
              <a:rPr lang="en-US" altLang="ko-KR" sz="1100" dirty="0" err="1">
                <a:latin typeface="Times New Roman"/>
              </a:rPr>
              <a:t>i</a:t>
            </a:r>
            <a:r>
              <a:rPr lang="en-US" altLang="ko-KR" sz="1100" dirty="0">
                <a:latin typeface="Times New Roman"/>
              </a:rPr>
              <a:t> ][ j ] equal to 1 specifies that the j-</a:t>
            </a:r>
            <a:r>
              <a:rPr lang="en-US" altLang="ko-KR" sz="1100" dirty="0" err="1">
                <a:latin typeface="Times New Roman"/>
              </a:rPr>
              <a:t>th</a:t>
            </a:r>
            <a:r>
              <a:rPr lang="en-US" altLang="ko-KR" sz="1100" dirty="0">
                <a:latin typeface="Times New Roman"/>
              </a:rPr>
              <a:t> layer in the </a:t>
            </a:r>
            <a:r>
              <a:rPr lang="en-US" altLang="ko-KR" sz="1100" dirty="0" err="1">
                <a:latin typeface="Times New Roman"/>
              </a:rPr>
              <a:t>i-th</a:t>
            </a:r>
            <a:r>
              <a:rPr lang="en-US" altLang="ko-KR" sz="1100" dirty="0">
                <a:latin typeface="Times New Roman"/>
              </a:rPr>
              <a:t> output layer set is a target output layer. output_layer_flag[ </a:t>
            </a:r>
            <a:r>
              <a:rPr lang="en-US" altLang="ko-KR" sz="1100" dirty="0" err="1">
                <a:latin typeface="Times New Roman"/>
              </a:rPr>
              <a:t>i</a:t>
            </a:r>
            <a:r>
              <a:rPr lang="en-US" altLang="ko-KR" sz="1100" dirty="0">
                <a:latin typeface="Times New Roman"/>
              </a:rPr>
              <a:t> ][ j ] equal to 0 specifies that the j-</a:t>
            </a:r>
            <a:r>
              <a:rPr lang="en-US" altLang="ko-KR" sz="1100" dirty="0" err="1">
                <a:latin typeface="Times New Roman"/>
              </a:rPr>
              <a:t>th</a:t>
            </a:r>
            <a:r>
              <a:rPr lang="en-US" altLang="ko-KR" sz="1100" dirty="0">
                <a:latin typeface="Times New Roman"/>
              </a:rPr>
              <a:t> layer in the </a:t>
            </a:r>
            <a:r>
              <a:rPr lang="en-US" altLang="ko-KR" sz="1100" dirty="0" err="1">
                <a:latin typeface="Times New Roman"/>
              </a:rPr>
              <a:t>i-th</a:t>
            </a:r>
            <a:r>
              <a:rPr lang="en-US" altLang="ko-KR" sz="1100" dirty="0">
                <a:latin typeface="Times New Roman"/>
              </a:rPr>
              <a:t> output layer set is not a target output layer.</a:t>
            </a:r>
            <a:endParaRPr lang="ko-KR" altLang="ko-KR" sz="1100" dirty="0">
              <a:latin typeface="Times New Roman"/>
            </a:endParaRPr>
          </a:p>
          <a:p>
            <a:pPr algn="just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altLang="ko-KR" sz="1100" dirty="0">
                <a:solidFill>
                  <a:srgbClr val="0000CC"/>
                </a:solidFill>
                <a:latin typeface="Times New Roman"/>
              </a:rPr>
              <a:t>When the </a:t>
            </a:r>
            <a:r>
              <a:rPr lang="en-CA" altLang="ko-KR" sz="1100" dirty="0" err="1">
                <a:solidFill>
                  <a:srgbClr val="0000CC"/>
                </a:solidFill>
                <a:latin typeface="Times New Roman"/>
              </a:rPr>
              <a:t>default_one_target_output_layer_idc</a:t>
            </a:r>
            <a:r>
              <a:rPr lang="en-CA" altLang="ko-KR" sz="1100" dirty="0">
                <a:solidFill>
                  <a:srgbClr val="0000CC"/>
                </a:solidFill>
                <a:latin typeface="Times New Roman"/>
              </a:rPr>
              <a:t> is equal to 1, the value of output_layer_flag[ </a:t>
            </a:r>
            <a:r>
              <a:rPr lang="en-CA" altLang="ko-KR" sz="1100" dirty="0" err="1">
                <a:solidFill>
                  <a:srgbClr val="0000CC"/>
                </a:solidFill>
                <a:latin typeface="Times New Roman"/>
              </a:rPr>
              <a:t>i</a:t>
            </a:r>
            <a:r>
              <a:rPr lang="en-CA" altLang="ko-KR" sz="1100" dirty="0">
                <a:solidFill>
                  <a:srgbClr val="0000CC"/>
                </a:solidFill>
                <a:latin typeface="Times New Roman"/>
              </a:rPr>
              <a:t> ][ j ] is inferred to be equal to ( j  = =  </a:t>
            </a:r>
            <a:r>
              <a:rPr lang="en-GB" altLang="ko-KR" sz="1100" dirty="0">
                <a:solidFill>
                  <a:srgbClr val="0000CC"/>
                </a:solidFill>
                <a:latin typeface="Times New Roman"/>
              </a:rPr>
              <a:t>NumLayersInIdList[ </a:t>
            </a:r>
            <a:r>
              <a:rPr lang="en-GB" altLang="ko-KR" sz="1100" dirty="0" err="1">
                <a:solidFill>
                  <a:srgbClr val="0000CC"/>
                </a:solidFill>
                <a:latin typeface="Times New Roman"/>
              </a:rPr>
              <a:t>i</a:t>
            </a:r>
            <a:r>
              <a:rPr lang="en-GB" altLang="ko-KR" sz="1100" dirty="0">
                <a:solidFill>
                  <a:srgbClr val="0000CC"/>
                </a:solidFill>
                <a:latin typeface="Times New Roman"/>
              </a:rPr>
              <a:t> ]</a:t>
            </a:r>
            <a:r>
              <a:rPr lang="en-CA" altLang="ko-KR" sz="1100" dirty="0">
                <a:solidFill>
                  <a:srgbClr val="0000CC"/>
                </a:solidFill>
                <a:latin typeface="Times New Roman"/>
              </a:rPr>
              <a:t> – 1 ), where </a:t>
            </a:r>
            <a:r>
              <a:rPr lang="en-CA" altLang="ko-KR" sz="1100" dirty="0" err="1">
                <a:solidFill>
                  <a:srgbClr val="0000CC"/>
                </a:solidFill>
                <a:latin typeface="Times New Roman"/>
              </a:rPr>
              <a:t>i</a:t>
            </a:r>
            <a:r>
              <a:rPr lang="en-CA" altLang="ko-KR" sz="1100" dirty="0">
                <a:solidFill>
                  <a:srgbClr val="0000CC"/>
                </a:solidFill>
                <a:latin typeface="Times New Roman"/>
              </a:rPr>
              <a:t> is in the range of 1 to vps_number_layer_sets_minus1, inclusive, and j is in the range of 0 to </a:t>
            </a:r>
            <a:r>
              <a:rPr lang="en-CA" altLang="ko-KR" sz="1100" dirty="0" err="1">
                <a:solidFill>
                  <a:srgbClr val="0000CC"/>
                </a:solidFill>
                <a:latin typeface="Times New Roman"/>
              </a:rPr>
              <a:t>NumLayerInIdList</a:t>
            </a:r>
            <a:r>
              <a:rPr lang="en-CA" altLang="ko-KR" sz="1100" dirty="0">
                <a:solidFill>
                  <a:srgbClr val="0000CC"/>
                </a:solidFill>
                <a:latin typeface="Times New Roman"/>
              </a:rPr>
              <a:t>[ </a:t>
            </a:r>
            <a:r>
              <a:rPr lang="en-CA" altLang="ko-KR" sz="1100" dirty="0" err="1">
                <a:solidFill>
                  <a:srgbClr val="0000CC"/>
                </a:solidFill>
                <a:latin typeface="Times New Roman"/>
              </a:rPr>
              <a:t>lsIdx</a:t>
            </a:r>
            <a:r>
              <a:rPr lang="en-CA" altLang="ko-KR" sz="1100" dirty="0">
                <a:solidFill>
                  <a:srgbClr val="0000CC"/>
                </a:solidFill>
                <a:latin typeface="Times New Roman"/>
              </a:rPr>
              <a:t> ] – 1, inclusive. When the </a:t>
            </a:r>
            <a:r>
              <a:rPr lang="en-CA" altLang="ko-KR" sz="1100" dirty="0" err="1">
                <a:solidFill>
                  <a:srgbClr val="0000CC"/>
                </a:solidFill>
                <a:latin typeface="Times New Roman"/>
              </a:rPr>
              <a:t>default_one_target_output_layer_idc</a:t>
            </a:r>
            <a:r>
              <a:rPr lang="en-CA" altLang="ko-KR" sz="1100" dirty="0">
                <a:solidFill>
                  <a:srgbClr val="0000CC"/>
                </a:solidFill>
                <a:latin typeface="Times New Roman"/>
              </a:rPr>
              <a:t> is equal to 0, the value of output_layer_flag[ </a:t>
            </a:r>
            <a:r>
              <a:rPr lang="en-CA" altLang="ko-KR" sz="1100" dirty="0" err="1">
                <a:solidFill>
                  <a:srgbClr val="0000CC"/>
                </a:solidFill>
                <a:latin typeface="Times New Roman"/>
              </a:rPr>
              <a:t>i</a:t>
            </a:r>
            <a:r>
              <a:rPr lang="en-CA" altLang="ko-KR" sz="1100" dirty="0">
                <a:solidFill>
                  <a:srgbClr val="0000CC"/>
                </a:solidFill>
                <a:latin typeface="Times New Roman"/>
              </a:rPr>
              <a:t> ][ j ] is inferred to be equal to 1, where </a:t>
            </a:r>
            <a:r>
              <a:rPr lang="en-CA" altLang="ko-KR" sz="1100" dirty="0" err="1">
                <a:solidFill>
                  <a:srgbClr val="0000CC"/>
                </a:solidFill>
                <a:latin typeface="Times New Roman"/>
              </a:rPr>
              <a:t>i</a:t>
            </a:r>
            <a:r>
              <a:rPr lang="en-CA" altLang="ko-KR" sz="1100" dirty="0">
                <a:solidFill>
                  <a:srgbClr val="0000CC"/>
                </a:solidFill>
                <a:latin typeface="Times New Roman"/>
              </a:rPr>
              <a:t> is in the range of 1 to vps_number_layer_sets_minus1, inclusive, and j is in the range of 0 to </a:t>
            </a:r>
            <a:r>
              <a:rPr lang="en-CA" altLang="ko-KR" sz="1100" dirty="0" err="1">
                <a:solidFill>
                  <a:srgbClr val="0000CC"/>
                </a:solidFill>
                <a:latin typeface="Times New Roman"/>
              </a:rPr>
              <a:t>NumLayerInIdList</a:t>
            </a:r>
            <a:r>
              <a:rPr lang="en-CA" altLang="ko-KR" sz="1100" dirty="0">
                <a:solidFill>
                  <a:srgbClr val="0000CC"/>
                </a:solidFill>
                <a:latin typeface="Times New Roman"/>
              </a:rPr>
              <a:t>[ </a:t>
            </a:r>
            <a:r>
              <a:rPr lang="en-CA" altLang="ko-KR" sz="1100" dirty="0" err="1">
                <a:solidFill>
                  <a:srgbClr val="0000CC"/>
                </a:solidFill>
                <a:latin typeface="Times New Roman"/>
              </a:rPr>
              <a:t>lsIdx</a:t>
            </a:r>
            <a:r>
              <a:rPr lang="en-CA" altLang="ko-KR" sz="1100" dirty="0">
                <a:solidFill>
                  <a:srgbClr val="0000CC"/>
                </a:solidFill>
                <a:latin typeface="Times New Roman"/>
              </a:rPr>
              <a:t> ] – 1, inclusive.</a:t>
            </a:r>
            <a:endParaRPr lang="ko-KR" altLang="ko-KR" sz="1100" dirty="0">
              <a:solidFill>
                <a:srgbClr val="0000CC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4927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6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0" y="285293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ko-KR" sz="4000" b="1" dirty="0" smtClean="0">
                <a:latin typeface="Times New Roman"/>
              </a:rPr>
              <a:t>Thank you !</a:t>
            </a:r>
            <a:endParaRPr lang="ko-KR" altLang="ko-KR" sz="4000" dirty="0">
              <a:solidFill>
                <a:srgbClr val="0000CC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4531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2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10207</TotalTime>
  <Words>296</Words>
  <Application>Microsoft Office PowerPoint</Application>
  <PresentationFormat>화면 슬라이드 쇼(4:3)</PresentationFormat>
  <Paragraphs>44</Paragraphs>
  <Slides>6</Slides>
  <Notes>1</Notes>
  <HiddenSlides>0</HiddenSlides>
  <MMClips>0</MMClips>
  <ScaleCrop>false</ScaleCrop>
  <HeadingPairs>
    <vt:vector size="8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7" baseType="lpstr">
      <vt:lpstr>Arial Unicode MS</vt:lpstr>
      <vt:lpstr>HY헤드라인M</vt:lpstr>
      <vt:lpstr>맑은 고딕</vt:lpstr>
      <vt:lpstr>바탕체</vt:lpstr>
      <vt:lpstr>Arial</vt:lpstr>
      <vt:lpstr>Calibri</vt:lpstr>
      <vt:lpstr>Courier New</vt:lpstr>
      <vt:lpstr>Times New Roman</vt:lpstr>
      <vt:lpstr>Wingdings</vt:lpstr>
      <vt:lpstr>1_Office 테마</vt:lpstr>
      <vt:lpstr>Image</vt:lpstr>
      <vt:lpstr>On Output_layer_flag (JCTVC-P0078 / JCT3V-G0091)</vt:lpstr>
      <vt:lpstr>Problem Statements</vt:lpstr>
      <vt:lpstr>Problem Statements</vt:lpstr>
      <vt:lpstr>Proposals</vt:lpstr>
      <vt:lpstr>Propsoals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Kang</dc:creator>
  <cp:lastModifiedBy>Ha-hyun Lee</cp:lastModifiedBy>
  <cp:revision>250</cp:revision>
  <dcterms:created xsi:type="dcterms:W3CDTF">2013-02-05T08:18:04Z</dcterms:created>
  <dcterms:modified xsi:type="dcterms:W3CDTF">2014-01-09T22:33:05Z</dcterms:modified>
</cp:coreProperties>
</file>