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61" r:id="rId2"/>
    <p:sldId id="262" r:id="rId3"/>
    <p:sldId id="263" r:id="rId4"/>
    <p:sldId id="265" r:id="rId5"/>
    <p:sldId id="264" r:id="rId6"/>
    <p:sldId id="266" r:id="rId7"/>
    <p:sldId id="267" r:id="rId8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8">
          <p15:clr>
            <a:srgbClr val="A4A3A4"/>
          </p15:clr>
        </p15:guide>
        <p15:guide id="2" pos="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CC"/>
    <a:srgbClr val="0000CC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00" autoAdjust="0"/>
    <p:restoredTop sz="97351" autoAdjust="0"/>
  </p:normalViewPr>
  <p:slideViewPr>
    <p:cSldViewPr showGuides="1">
      <p:cViewPr>
        <p:scale>
          <a:sx n="154" d="100"/>
          <a:sy n="154" d="100"/>
        </p:scale>
        <p:origin x="108" y="-2088"/>
      </p:cViewPr>
      <p:guideLst>
        <p:guide orient="horz" pos="2568"/>
        <p:guide pos="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F0104C-039D-4021-B67A-3F1A106E43BA}" type="datetimeFigureOut">
              <a:rPr lang="ko-KR" altLang="en-US" smtClean="0"/>
              <a:t>2014-01-10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8DAC2E-C009-448F-B7C5-5D619751276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360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ED402-0501-4C2B-B163-21A42B9387FC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9821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288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pPr latinLnBrk="0"/>
            <a:fld id="{7CDE1998-6F37-41A9-AB87-EE25A6E6C910}" type="datetime2">
              <a:rPr lang="en-US" altLang="ko-KR" smtClean="0">
                <a:solidFill>
                  <a:prstClr val="black"/>
                </a:solidFill>
              </a:rPr>
              <a:pPr latinLnBrk="0"/>
              <a:t>Friday, January 10, 2014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/>
        </p:nvGraphicFramePr>
        <p:xfrm>
          <a:off x="611188" y="1643050"/>
          <a:ext cx="8532812" cy="1571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10" name="Image" r:id="rId3" imgW="7619048" imgH="1460317" progId="">
                  <p:embed/>
                </p:oleObj>
              </mc:Choice>
              <mc:Fallback>
                <p:oleObj name="Image" r:id="rId3" imgW="7619048" imgH="1460317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643050"/>
                        <a:ext cx="8532812" cy="15716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5" cstate="print"/>
          <a:srcRect l="88594"/>
          <a:stretch>
            <a:fillRect/>
          </a:stretch>
        </p:blipFill>
        <p:spPr bwMode="auto">
          <a:xfrm>
            <a:off x="0" y="1643050"/>
            <a:ext cx="6111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08162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000" b="1"/>
            </a:lvl1pPr>
            <a:lvl2pPr>
              <a:buFont typeface="Wingdings" pitchFamily="2" charset="2"/>
              <a:buChar char="v"/>
              <a:defRPr sz="1800" b="0"/>
            </a:lvl2pPr>
            <a:lvl3pPr>
              <a:buFont typeface="Wingdings" pitchFamily="2" charset="2"/>
              <a:buChar char="Ø"/>
              <a:defRPr sz="1600"/>
            </a:lvl3pPr>
            <a:lvl4pPr>
              <a:buFont typeface="Courier New" pitchFamily="49" charset="0"/>
              <a:buChar char="o"/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‹#›</a:t>
            </a:fld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10" name="Picture 3" descr="Untitled-3 copy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워드마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3600" b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285720" y="840140"/>
            <a:ext cx="85725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슬라이드 번호 개체 틀 5"/>
          <p:cNvSpPr txBox="1">
            <a:spLocks/>
          </p:cNvSpPr>
          <p:nvPr userDrawn="1"/>
        </p:nvSpPr>
        <p:spPr>
          <a:xfrm>
            <a:off x="3131840" y="6537961"/>
            <a:ext cx="2434022" cy="292079"/>
          </a:xfrm>
          <a:prstGeom prst="rect">
            <a:avLst/>
          </a:prstGeom>
        </p:spPr>
        <p:txBody>
          <a:bodyPr/>
          <a:lstStyle>
            <a:defPPr>
              <a:defRPr lang="ko-KR"/>
            </a:defPPr>
            <a:lvl1pPr marL="0" algn="r" defTabSz="914400" rtl="0" eaLnBrk="1" latinLnBrk="1" hangingPunct="1">
              <a:defRPr sz="12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latinLnBrk="0"/>
            <a:r>
              <a:rPr lang="en-GB" sz="1000" dirty="0" smtClean="0">
                <a:solidFill>
                  <a:prstClr val="black"/>
                </a:solidFill>
              </a:rPr>
              <a:t>JCT-VC</a:t>
            </a:r>
            <a:r>
              <a:rPr lang="en-GB" sz="1000" baseline="0" dirty="0" smtClean="0">
                <a:solidFill>
                  <a:prstClr val="black"/>
                </a:solidFill>
              </a:rPr>
              <a:t> P0076 / JCT-3V G0090</a:t>
            </a:r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8243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1515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2" y="1643050"/>
            <a:ext cx="7958166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On VPS extension and VPS VUI</a:t>
            </a:r>
            <a:br>
              <a:rPr lang="en-US" sz="3600" b="1" dirty="0" smtClean="0">
                <a:solidFill>
                  <a:schemeClr val="bg1"/>
                </a:solidFill>
              </a:rPr>
            </a:br>
            <a:r>
              <a:rPr lang="en-US" sz="3600" b="1" dirty="0" smtClean="0">
                <a:solidFill>
                  <a:schemeClr val="bg1"/>
                </a:solidFill>
              </a:rPr>
              <a:t>(JCTVC-P0076/JCT3V-G0090)</a:t>
            </a:r>
            <a:endParaRPr lang="en-GB" sz="3600" b="1" dirty="0">
              <a:solidFill>
                <a:schemeClr val="bg1"/>
              </a:solidFill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4005064"/>
            <a:ext cx="6400800" cy="72008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7170" name="Picture 2" descr="E:\각종양식\연구원CI\ci_jpg\word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772757"/>
            <a:ext cx="1571353" cy="32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제목 1"/>
          <p:cNvSpPr txBox="1">
            <a:spLocks/>
          </p:cNvSpPr>
          <p:nvPr/>
        </p:nvSpPr>
        <p:spPr>
          <a:xfrm>
            <a:off x="0" y="3429000"/>
            <a:ext cx="91440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b="0" kern="120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  <a:cs typeface="+mj-cs"/>
              </a:defRPr>
            </a:lvl1pPr>
          </a:lstStyle>
          <a:p>
            <a:r>
              <a:rPr lang="en-US" altLang="ko-KR" sz="1600" u="sng" dirty="0">
                <a:solidFill>
                  <a:srgbClr val="000000"/>
                </a:solidFill>
                <a:effectLst/>
                <a:ea typeface="바탕체" pitchFamily="17" charset="-127"/>
              </a:rPr>
              <a:t>Hahyun Lee</a:t>
            </a:r>
          </a:p>
          <a:p>
            <a:endParaRPr lang="en-US" altLang="ko-KR" sz="1600" dirty="0">
              <a:solidFill>
                <a:srgbClr val="000000"/>
              </a:solidFill>
              <a:ea typeface="바탕체" pitchFamily="17" charset="-127"/>
            </a:endParaRPr>
          </a:p>
          <a:p>
            <a:r>
              <a:rPr lang="en-US" altLang="ko-KR" sz="1600" dirty="0" smtClean="0">
                <a:solidFill>
                  <a:srgbClr val="000000"/>
                </a:solidFill>
                <a:effectLst/>
                <a:ea typeface="바탕체" pitchFamily="17" charset="-127"/>
              </a:rPr>
              <a:t>Jan., 2014</a:t>
            </a:r>
            <a:endParaRPr lang="en-US" altLang="ko-KR" sz="1200" dirty="0">
              <a:solidFill>
                <a:srgbClr val="000000"/>
              </a:solidFill>
              <a:effectLst/>
              <a:ea typeface="바탕체" pitchFamily="17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6185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vps_extension_offset” and “vps_vui_offset” would help some network entities to locate and access fixed-length coded information that is essential information in the VPS for session negotiation and, or capability changes</a:t>
            </a:r>
          </a:p>
          <a:p>
            <a:pPr marL="0" indent="0">
              <a:buNone/>
            </a:pPr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8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accessing output layer sets and video signal information without entropy decoding for session negotiation and, or capability exchange, </a:t>
            </a:r>
            <a:r>
              <a:rPr lang="en-US" altLang="ko-KR" sz="1800" u="sng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VPS extension and VPS VUI changes</a:t>
            </a:r>
            <a:r>
              <a:rPr lang="en-US" altLang="ko-KR" sz="1800" u="sng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proposed </a:t>
            </a:r>
          </a:p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 VPS extension 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Layer sets information are added into VPS extension for accessing output layer sets without entropy decoding. </a:t>
            </a:r>
          </a:p>
          <a:p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On VPS VUI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signalling of video signal information is moved up to be accessible without entropy decoding. 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2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Introduction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2928947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070256" cy="5500726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</a:p>
          <a:p>
            <a:pPr lvl="1"/>
            <a:r>
              <a:rPr lang="en-US" altLang="ko-KR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current MV-HEVC/SHVC draft text, the syntax element “vps_number_layer_sets_minus1” is u(10) coded in the VPS extension to access output layer sets without entropy decoding.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Specify the layer sets specified in the VPS.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Has an identical semantics with “vps_num_layer_sets_minus1” coded as ue(v) in the VPS. </a:t>
            </a:r>
          </a:p>
          <a:p>
            <a:pPr lvl="1"/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Due to the variable NumLayersInIdList[</a:t>
            </a:r>
            <a:r>
              <a:rPr lang="en-US" altLang="ko-KR" sz="1400" dirty="0" err="1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 in the VPS extension, accessing output layer sets still needs entropy decoding</a:t>
            </a:r>
            <a:r>
              <a:rPr lang="en-US" altLang="ko-KR" sz="16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umberLayerInIdList is derived as </a:t>
            </a:r>
          </a:p>
          <a:p>
            <a:pPr marL="914400" lvl="2" indent="0">
              <a:buNone/>
            </a:pPr>
            <a:endParaRPr lang="ko-KR" altLang="en-US" sz="14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On VPS extension </a:t>
            </a:r>
            <a:endParaRPr lang="ko-KR" altLang="en-US" b="1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372" y="1196752"/>
            <a:ext cx="4684744" cy="27242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2373" y="3950395"/>
            <a:ext cx="4684744" cy="2306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79" y="5013176"/>
            <a:ext cx="4283075" cy="968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782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070256" cy="988732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pPr lvl="1"/>
            <a:r>
              <a:rPr lang="en-US" altLang="ko-KR" sz="1400" dirty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ayer sets information are also signalled in the VPS extension </a:t>
            </a:r>
          </a:p>
          <a:p>
            <a:endParaRPr lang="en-US" altLang="ko-K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ko-KR" altLang="en-US" dirty="0"/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On VPS extension </a:t>
            </a:r>
            <a:endParaRPr lang="ko-KR" altLang="en-US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2219" y="939590"/>
            <a:ext cx="4741781" cy="5731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826" y="1988815"/>
            <a:ext cx="4248044" cy="432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28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286280" cy="5500726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</a:p>
          <a:p>
            <a:pPr lvl="1"/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Because there are syntax elements coded as ue(v) before video signal information, accessing video signal information needs entropy decoding. </a:t>
            </a:r>
            <a:endParaRPr lang="ko-KR" altLang="en-US" sz="1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min_spatial_segment_offset_plus1[ </a:t>
            </a:r>
            <a:r>
              <a:rPr lang="en-US" altLang="ko-KR" sz="13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 ][ j </a:t>
            </a:r>
            <a:r>
              <a:rPr lang="en-US" altLang="ko-KR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min_horizontal_ctu_offset_plus1[ </a:t>
            </a:r>
            <a:r>
              <a:rPr lang="en-US" altLang="ko-KR" sz="13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300" dirty="0">
                <a:latin typeface="Arial" panose="020B0604020202020204" pitchFamily="34" charset="0"/>
                <a:cs typeface="Arial" panose="020B0604020202020204" pitchFamily="34" charset="0"/>
              </a:rPr>
              <a:t> ][ j ]</a:t>
            </a:r>
            <a:endParaRPr lang="ko-KR" alt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5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On VPS VUI</a:t>
            </a:r>
            <a:endParaRPr lang="ko-KR" altLang="en-US" b="1" dirty="0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938689"/>
            <a:ext cx="5123602" cy="5742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8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4214272" cy="5500726"/>
          </a:xfrm>
        </p:spPr>
        <p:txBody>
          <a:bodyPr/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Proposal</a:t>
            </a:r>
          </a:p>
          <a:p>
            <a:pPr lvl="1"/>
            <a:r>
              <a:rPr lang="en-US" altLang="ko-KR" sz="1400" dirty="0" smtClean="0">
                <a:solidFill>
                  <a:srgbClr val="0000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signalling of video signal information is moved up to be accessible without entropy decoding. </a:t>
            </a:r>
            <a:endParaRPr lang="ko-KR" altLang="en-US" sz="1400" dirty="0">
              <a:solidFill>
                <a:srgbClr val="0000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6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On VPS VUI</a:t>
            </a:r>
            <a:endParaRPr lang="ko-KR" altLang="en-US" b="1" dirty="0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980728"/>
            <a:ext cx="4538021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922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This contribution proposed VPS extension and VPS VUI changes to access output layer sets and video signal information without entropy decoding for session negotiation and, or capability changes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layer sets information are also signalled in the VPS extension</a:t>
            </a:r>
          </a:p>
          <a:p>
            <a:pPr lvl="1"/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signalling of video signal information in the VPS VUI is moved up to be accessible without entropy decoding</a:t>
            </a:r>
            <a:endParaRPr lang="ko-K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슬라이드 번호 개체 틀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mtClean="0">
                <a:solidFill>
                  <a:prstClr val="black"/>
                </a:solidFill>
              </a:rPr>
              <a:pPr latinLnBrk="0"/>
              <a:t>7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제목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 smtClean="0"/>
              <a:t>Conclusion 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75997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10035</TotalTime>
  <Words>326</Words>
  <Application>Microsoft Office PowerPoint</Application>
  <PresentationFormat>화면 슬라이드 쇼(4:3)</PresentationFormat>
  <Paragraphs>43</Paragraphs>
  <Slides>7</Slides>
  <Notes>1</Notes>
  <HiddenSlides>0</HiddenSlides>
  <MMClips>0</MMClips>
  <ScaleCrop>false</ScaleCrop>
  <HeadingPairs>
    <vt:vector size="8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6" baseType="lpstr">
      <vt:lpstr>HY헤드라인M</vt:lpstr>
      <vt:lpstr>맑은 고딕</vt:lpstr>
      <vt:lpstr>바탕체</vt:lpstr>
      <vt:lpstr>Arial</vt:lpstr>
      <vt:lpstr>Calibri</vt:lpstr>
      <vt:lpstr>Courier New</vt:lpstr>
      <vt:lpstr>Wingdings</vt:lpstr>
      <vt:lpstr>1_Office 테마</vt:lpstr>
      <vt:lpstr>Image</vt:lpstr>
      <vt:lpstr>On VPS extension and VPS VUI (JCTVC-P0076/JCT3V-G0090)</vt:lpstr>
      <vt:lpstr>Introduction</vt:lpstr>
      <vt:lpstr>On VPS extension </vt:lpstr>
      <vt:lpstr>On VPS extension </vt:lpstr>
      <vt:lpstr>On VPS VUI</vt:lpstr>
      <vt:lpstr>On VPS VUI</vt:lpstr>
      <vt:lpstr>Conclusion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Kang</dc:creator>
  <cp:lastModifiedBy>Ha-hyun Lee</cp:lastModifiedBy>
  <cp:revision>242</cp:revision>
  <dcterms:created xsi:type="dcterms:W3CDTF">2013-02-05T08:18:04Z</dcterms:created>
  <dcterms:modified xsi:type="dcterms:W3CDTF">2014-01-10T06:50:10Z</dcterms:modified>
</cp:coreProperties>
</file>