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0" r:id="rId2"/>
    <p:sldMasterId id="2147483651" r:id="rId3"/>
    <p:sldMasterId id="2147483684" r:id="rId4"/>
    <p:sldMasterId id="2147483703" r:id="rId5"/>
  </p:sldMasterIdLst>
  <p:notesMasterIdLst>
    <p:notesMasterId r:id="rId22"/>
  </p:notesMasterIdLst>
  <p:sldIdLst>
    <p:sldId id="256" r:id="rId6"/>
    <p:sldId id="258" r:id="rId7"/>
    <p:sldId id="272" r:id="rId8"/>
    <p:sldId id="280" r:id="rId9"/>
    <p:sldId id="281" r:id="rId10"/>
    <p:sldId id="275" r:id="rId11"/>
    <p:sldId id="276" r:id="rId12"/>
    <p:sldId id="271" r:id="rId13"/>
    <p:sldId id="273" r:id="rId14"/>
    <p:sldId id="277" r:id="rId15"/>
    <p:sldId id="278" r:id="rId16"/>
    <p:sldId id="279" r:id="rId17"/>
    <p:sldId id="274" r:id="rId18"/>
    <p:sldId id="283" r:id="rId19"/>
    <p:sldId id="282" r:id="rId20"/>
    <p:sldId id="270"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B400"/>
    <a:srgbClr val="9E9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194"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7201EC-0B23-4979-B3B3-7F152E596927}" type="datetimeFigureOut">
              <a:rPr lang="en-US" smtClean="0"/>
              <a:pPr/>
              <a:t>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A88282-FAF9-4932-A9E2-FC36FCB912A6}" type="slidenum">
              <a:rPr lang="en-US" smtClean="0"/>
              <a:pPr/>
              <a:t>‹#›</a:t>
            </a:fld>
            <a:endParaRPr lang="en-US"/>
          </a:p>
        </p:txBody>
      </p:sp>
    </p:spTree>
    <p:extLst>
      <p:ext uri="{BB962C8B-B14F-4D97-AF65-F5344CB8AC3E}">
        <p14:creationId xmlns:p14="http://schemas.microsoft.com/office/powerpoint/2010/main" val="3897777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0275D1B9-531B-4FEE-9764-AD49AC17B614}" type="datetime1">
              <a:rPr lang="zh-CN" altLang="en-US" smtClean="0"/>
              <a:pPr>
                <a:defRPr/>
              </a:pPr>
              <a:t>2014/1/2</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2</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dt" sz="quarter" idx="1"/>
          </p:nvPr>
        </p:nvSpPr>
        <p:spPr>
          <a:noFill/>
        </p:spPr>
        <p:txBody>
          <a:bodyPr/>
          <a:lstStyle/>
          <a:p>
            <a:fld id="{F31D7537-A61A-4121-BD2F-B1BE29F68E57}" type="datetime1">
              <a:rPr lang="zh-CN" altLang="en-US" smtClean="0">
                <a:latin typeface="Arial" pitchFamily="34" charset="0"/>
                <a:ea typeface="SimSun" pitchFamily="2" charset="-122"/>
              </a:rPr>
              <a:pPr/>
              <a:t>2014/1/2</a:t>
            </a:fld>
            <a:endParaRPr lang="en-US" altLang="zh-CN" smtClean="0">
              <a:latin typeface="Arial" pitchFamily="34" charset="0"/>
              <a:ea typeface="SimSun" pitchFamily="2" charset="-122"/>
            </a:endParaRPr>
          </a:p>
        </p:txBody>
      </p:sp>
      <p:sp>
        <p:nvSpPr>
          <p:cNvPr id="31747" name="Rectangle 7"/>
          <p:cNvSpPr>
            <a:spLocks noGrp="1" noChangeArrowheads="1"/>
          </p:cNvSpPr>
          <p:nvPr>
            <p:ph type="sldNum" sz="quarter" idx="5"/>
          </p:nvPr>
        </p:nvSpPr>
        <p:spPr>
          <a:noFill/>
        </p:spPr>
        <p:txBody>
          <a:bodyPr/>
          <a:lstStyle/>
          <a:p>
            <a:fld id="{FF76A499-C11D-41D6-92AA-C3E701AB1991}" type="slidenum">
              <a:rPr lang="en-US" altLang="zh-CN" smtClean="0">
                <a:latin typeface="Arial" pitchFamily="34" charset="0"/>
                <a:ea typeface="SimSun" pitchFamily="2" charset="-122"/>
              </a:rPr>
              <a:pPr/>
              <a:t>16</a:t>
            </a:fld>
            <a:endParaRPr lang="en-US" altLang="zh-CN" smtClean="0">
              <a:latin typeface="Arial" pitchFamily="34" charset="0"/>
              <a:ea typeface="SimSun" pitchFamily="2" charset="-122"/>
            </a:endParaRPr>
          </a:p>
        </p:txBody>
      </p:sp>
      <p:sp>
        <p:nvSpPr>
          <p:cNvPr id="31748" name="Rectangle 2"/>
          <p:cNvSpPr>
            <a:spLocks noGrp="1" noRot="1" noChangeAspect="1" noChangeArrowheads="1" noTextEdit="1"/>
          </p:cNvSpPr>
          <p:nvPr>
            <p:ph type="sldImg"/>
          </p:nvPr>
        </p:nvSpPr>
        <p:spPr>
          <a:ln/>
        </p:spPr>
      </p:sp>
      <p:sp>
        <p:nvSpPr>
          <p:cNvPr id="31749" name="Rectangle 3"/>
          <p:cNvSpPr>
            <a:spLocks noGrp="1" noChangeArrowheads="1"/>
          </p:cNvSpPr>
          <p:nvPr>
            <p:ph type="body" idx="1"/>
          </p:nvPr>
        </p:nvSpPr>
        <p:spPr>
          <a:xfrm>
            <a:off x="914400" y="4343400"/>
            <a:ext cx="5029200" cy="4114800"/>
          </a:xfrm>
          <a:noFill/>
          <a:ln/>
        </p:spPr>
        <p:txBody>
          <a:bodyPr/>
          <a:lstStyle/>
          <a:p>
            <a:pPr eaLnBrk="1" hangingPunct="1"/>
            <a:endParaRPr lang="en-US" altLang="zh-CN"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Master" Target="../slideMasters/slideMaster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3" name="矩形 2"/>
          <p:cNvSpPr/>
          <p:nvPr userDrawn="1"/>
        </p:nvSpPr>
        <p:spPr>
          <a:xfrm>
            <a:off x="0" y="782638"/>
            <a:ext cx="9144000" cy="3810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4105" name="Picture 9" descr="Log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99734" y="5578475"/>
            <a:ext cx="820738" cy="822325"/>
          </a:xfrm>
          <a:prstGeom prst="rect">
            <a:avLst/>
          </a:prstGeom>
          <a:noFill/>
          <a:extLst>
            <a:ext uri="{909E8E84-426E-40DD-AFC4-6F175D3DCCD1}">
              <a14:hiddenFill xmlns:a14="http://schemas.microsoft.com/office/drawing/2010/main">
                <a:solidFill>
                  <a:srgbClr val="FFFFFF"/>
                </a:solidFill>
              </a14:hiddenFill>
            </a:ext>
          </a:extLst>
        </p:spPr>
      </p:pic>
      <p:sp>
        <p:nvSpPr>
          <p:cNvPr id="4109" name="Rectangle 13"/>
          <p:cNvSpPr>
            <a:spLocks noChangeArrowheads="1"/>
          </p:cNvSpPr>
          <p:nvPr/>
        </p:nvSpPr>
        <p:spPr bwMode="auto">
          <a:xfrm>
            <a:off x="6794500" y="247650"/>
            <a:ext cx="1465263"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8298" tIns="39148" rIns="78298" bIns="39148">
            <a:noAutofit/>
          </a:bodyPr>
          <a:lstStyle/>
          <a:p>
            <a:pPr defTabSz="784225" eaLnBrk="0" hangingPunct="0"/>
            <a:r>
              <a:rPr lang="en-US" altLang="zh-CN" sz="1400" b="1">
                <a:solidFill>
                  <a:srgbClr val="666666"/>
                </a:solidFill>
                <a:ea typeface="ＭＳ Ｐゴシック" pitchFamily="34" charset="-128"/>
              </a:rPr>
              <a:t>Security Level: </a:t>
            </a:r>
          </a:p>
        </p:txBody>
      </p:sp>
      <p:sp>
        <p:nvSpPr>
          <p:cNvPr id="4110" name="Text Box 14"/>
          <p:cNvSpPr txBox="1">
            <a:spLocks noChangeArrowheads="1"/>
          </p:cNvSpPr>
          <p:nvPr/>
        </p:nvSpPr>
        <p:spPr bwMode="auto">
          <a:xfrm>
            <a:off x="-2770188" y="1330325"/>
            <a:ext cx="2776538" cy="333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345" tIns="39172" rIns="78345" bIns="39172">
            <a:sp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4750"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title</a:t>
            </a:r>
            <a:r>
              <a:rPr lang="en-US" altLang="zh-CN"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华文细黑" pitchFamily="2" charset="-122"/>
              </a:rPr>
              <a:t>:40-47pt  </a:t>
            </a:r>
          </a:p>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subtitle </a:t>
            </a:r>
            <a:r>
              <a:rPr lang="en-US" altLang="zh-CN" sz="1100" dirty="0">
                <a:solidFill>
                  <a:schemeClr val="bg1"/>
                </a:solidFill>
                <a:latin typeface="FrutigerNext LT Regular" pitchFamily="34" charset="0"/>
                <a:ea typeface="华文细黑" pitchFamily="2" charset="-122"/>
              </a:rPr>
              <a:t>:26-30pt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Color::white</a:t>
            </a:r>
            <a:endParaRPr lang="en-US" altLang="zh-CN" sz="1100" dirty="0">
              <a:solidFill>
                <a:schemeClr val="bg1"/>
              </a:solidFill>
              <a:latin typeface="FrutigerNext LT Regular" pitchFamily="34" charset="0"/>
              <a:ea typeface="华文细黑" pitchFamily="2" charset="-122"/>
            </a:endParaRPr>
          </a:p>
          <a:p>
            <a:pPr algn="r" eaLnBrk="0" hangingPunct="0">
              <a:lnSpc>
                <a:spcPct val="125000"/>
              </a:lnSpc>
            </a:pPr>
            <a:r>
              <a:rPr lang="zh-CN" altLang="en-US"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ＭＳ Ｐゴシック" pitchFamily="34" charset="-128"/>
              </a:rPr>
              <a:t>Corporate Font </a:t>
            </a:r>
            <a:r>
              <a:rPr lang="en-US" altLang="zh-CN" sz="1100" dirty="0">
                <a:solidFill>
                  <a:schemeClr val="bg1"/>
                </a:solidFill>
                <a:latin typeface="FrutigerNext LT Regular" pitchFamily="34" charset="0"/>
                <a:ea typeface="华文细黑" pitchFamily="2" charset="-122"/>
              </a:rPr>
              <a: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FrutigerNext</a:t>
            </a:r>
            <a:r>
              <a:rPr lang="en-US" altLang="zh-CN" sz="1100" dirty="0">
                <a:solidFill>
                  <a:schemeClr val="bg1"/>
                </a:solidFill>
                <a:latin typeface="FrutigerNext LT Regular" pitchFamily="34" charset="0"/>
                <a:ea typeface="华文细黑" pitchFamily="2" charset="-122"/>
              </a:rPr>
              <a:t> LT Medium</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Font to be used by customers and </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partners </a:t>
            </a:r>
            <a:r>
              <a:rPr lang="en-US" altLang="zh-CN" sz="1100" dirty="0">
                <a:solidFill>
                  <a:schemeClr val="bg1"/>
                </a:solidFill>
                <a:latin typeface="FrutigerNext LT Regular" pitchFamily="34" charset="0"/>
                <a:ea typeface="华文细黑" pitchFamily="2" charset="-122"/>
              </a:rPr>
              <a:t>: </a:t>
            </a:r>
          </a:p>
          <a:p>
            <a:pPr algn="r" eaLnBrk="0" hangingPunct="0">
              <a:lnSpc>
                <a:spcPct val="125000"/>
              </a:lnSpc>
            </a:pPr>
            <a:r>
              <a:rPr lang="en-US" altLang="zh-CN" sz="1100" dirty="0">
                <a:solidFill>
                  <a:schemeClr val="bg1"/>
                </a:solidFill>
                <a:latin typeface="FrutigerNext LT Regular" pitchFamily="34" charset="0"/>
                <a:ea typeface="华文细黑" pitchFamily="2" charset="-122"/>
              </a:rPr>
              <a:t>Arial</a:t>
            </a: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spcBef>
                <a:spcPct val="50000"/>
              </a:spcBef>
            </a:pPr>
            <a:endParaRPr lang="en-US" altLang="zh-CN" sz="1100" dirty="0">
              <a:solidFill>
                <a:schemeClr val="bg1"/>
              </a:solidFill>
              <a:latin typeface="FrutigerNext LT Regular" pitchFamily="34" charset="0"/>
              <a:ea typeface="华文细黑" pitchFamily="2" charset="-122"/>
            </a:endParaRPr>
          </a:p>
        </p:txBody>
      </p:sp>
      <p:sp>
        <p:nvSpPr>
          <p:cNvPr id="4115" name="Rectangle 19"/>
          <p:cNvSpPr>
            <a:spLocks noGrp="1" noChangeArrowheads="1"/>
          </p:cNvSpPr>
          <p:nvPr>
            <p:ph type="dt" sz="quarter" idx="2"/>
          </p:nvPr>
        </p:nvSpPr>
        <p:spPr>
          <a:xfrm>
            <a:off x="609600" y="228600"/>
            <a:ext cx="2133600" cy="476250"/>
          </a:xfrm>
          <a:prstGeom prst="rect">
            <a:avLst/>
          </a:prstGeom>
        </p:spPr>
        <p:txBody>
          <a:bodyPr lIns="91440" tIns="45720" rIns="91440" bIns="45720"/>
          <a:lstStyle>
            <a:lvl1pPr defTabSz="914400" eaLnBrk="1" hangingPunct="1">
              <a:lnSpc>
                <a:spcPct val="100000"/>
              </a:lnSpc>
              <a:defRPr sz="1400">
                <a:ea typeface="宋体" pitchFamily="2" charset="-122"/>
              </a:defRPr>
            </a:lvl1pPr>
          </a:lstStyle>
          <a:p>
            <a:endParaRPr lang="en-US" altLang="zh-CN"/>
          </a:p>
        </p:txBody>
      </p:sp>
      <p:sp>
        <p:nvSpPr>
          <p:cNvPr id="4111" name="Text Box 15"/>
          <p:cNvSpPr txBox="1">
            <a:spLocks noChangeArrowheads="1"/>
          </p:cNvSpPr>
          <p:nvPr/>
        </p:nvSpPr>
        <p:spPr bwMode="auto">
          <a:xfrm>
            <a:off x="7093123" y="4106863"/>
            <a:ext cx="1799357" cy="261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lIns="78331" tIns="39166" rIns="78331" bIns="39166">
            <a:no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3163"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r>
              <a:rPr lang="en-US" altLang="zh-CN" sz="1200" dirty="0" err="1">
                <a:solidFill>
                  <a:schemeClr val="bg1"/>
                </a:solidFill>
                <a:ea typeface="ＭＳ Ｐゴシック" pitchFamily="34" charset="-128"/>
              </a:rPr>
              <a:t>www.huawei.com</a:t>
            </a:r>
            <a:endParaRPr lang="en-US" altLang="zh-CN" sz="1200" dirty="0">
              <a:solidFill>
                <a:schemeClr val="bg1"/>
              </a:solidFill>
              <a:ea typeface="ＭＳ Ｐゴシック" pitchFamily="34" charset="-128"/>
            </a:endParaRPr>
          </a:p>
        </p:txBody>
      </p:sp>
      <p:sp>
        <p:nvSpPr>
          <p:cNvPr id="18" name="Text Box 20"/>
          <p:cNvSpPr txBox="1">
            <a:spLocks noChangeArrowheads="1"/>
          </p:cNvSpPr>
          <p:nvPr userDrawn="1"/>
        </p:nvSpPr>
        <p:spPr bwMode="auto">
          <a:xfrm>
            <a:off x="652463" y="6203950"/>
            <a:ext cx="4936133"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ea typeface="华文细黑" pitchFamily="2" charset="-122"/>
              </a:rPr>
              <a:t>Copyright©2010 </a:t>
            </a:r>
            <a:r>
              <a:rPr lang="en-US" altLang="zh-CN" sz="1200" dirty="0">
                <a:ea typeface="华文细黑" pitchFamily="2" charset="-122"/>
              </a:rPr>
              <a:t>Huawei Technologies Co., Ltd. All Rights Reserved. </a:t>
            </a:r>
          </a:p>
        </p:txBody>
      </p:sp>
      <p:sp>
        <p:nvSpPr>
          <p:cNvPr id="19" name="矩形 18"/>
          <p:cNvSpPr/>
          <p:nvPr userDrawn="1"/>
        </p:nvSpPr>
        <p:spPr bwMode="auto">
          <a:xfrm>
            <a:off x="0" y="0"/>
            <a:ext cx="89756" cy="785813"/>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 name="矩形 3"/>
          <p:cNvSpPr/>
          <p:nvPr userDrawn="1"/>
        </p:nvSpPr>
        <p:spPr>
          <a:xfrm>
            <a:off x="357188" y="1125538"/>
            <a:ext cx="2400300" cy="1289050"/>
          </a:xfrm>
          <a:prstGeom prst="rect">
            <a:avLst/>
          </a:prstGeom>
          <a:solidFill>
            <a:schemeClr val="bg1"/>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098" name="Rectangle 2"/>
          <p:cNvSpPr>
            <a:spLocks noGrp="1" noChangeArrowheads="1"/>
          </p:cNvSpPr>
          <p:nvPr>
            <p:ph type="ctrTitle"/>
          </p:nvPr>
        </p:nvSpPr>
        <p:spPr>
          <a:xfrm>
            <a:off x="609600" y="1219200"/>
            <a:ext cx="5715000" cy="1470025"/>
          </a:xfrm>
        </p:spPr>
        <p:txBody>
          <a:bodyPr/>
          <a:lstStyle>
            <a:lvl1pPr>
              <a:defRPr sz="4000">
                <a:solidFill>
                  <a:schemeClr val="bg1"/>
                </a:solidFill>
              </a:defRPr>
            </a:lvl1pPr>
          </a:lstStyle>
          <a:p>
            <a:pPr lvl="0"/>
            <a:r>
              <a:rPr lang="en-US" altLang="zh-CN" noProof="0" smtClean="0"/>
              <a:t>Click to edit Master title style</a:t>
            </a:r>
          </a:p>
        </p:txBody>
      </p:sp>
      <p:grpSp>
        <p:nvGrpSpPr>
          <p:cNvPr id="20" name="Group 76"/>
          <p:cNvGrpSpPr>
            <a:grpSpLocks/>
          </p:cNvGrpSpPr>
          <p:nvPr userDrawn="1"/>
        </p:nvGrpSpPr>
        <p:grpSpPr bwMode="auto">
          <a:xfrm>
            <a:off x="5788026" y="781051"/>
            <a:ext cx="3370262" cy="3825875"/>
            <a:chOff x="2971" y="1910"/>
            <a:chExt cx="2123" cy="2410"/>
          </a:xfrm>
        </p:grpSpPr>
        <p:grpSp>
          <p:nvGrpSpPr>
            <p:cNvPr id="21" name="Group 70"/>
            <p:cNvGrpSpPr>
              <a:grpSpLocks/>
            </p:cNvGrpSpPr>
            <p:nvPr/>
          </p:nvGrpSpPr>
          <p:grpSpPr bwMode="auto">
            <a:xfrm>
              <a:off x="3124" y="1914"/>
              <a:ext cx="1970" cy="2400"/>
              <a:chOff x="3789" y="492"/>
              <a:chExt cx="1970" cy="2400"/>
            </a:xfrm>
          </p:grpSpPr>
          <p:sp>
            <p:nvSpPr>
              <p:cNvPr id="24" name="Freeform 71"/>
              <p:cNvSpPr>
                <a:spLocks/>
              </p:cNvSpPr>
              <p:nvPr/>
            </p:nvSpPr>
            <p:spPr bwMode="auto">
              <a:xfrm>
                <a:off x="3789" y="492"/>
                <a:ext cx="1140" cy="2400"/>
              </a:xfrm>
              <a:custGeom>
                <a:avLst/>
                <a:gdLst>
                  <a:gd name="T0" fmla="*/ 1140 w 1140"/>
                  <a:gd name="T1" fmla="*/ 0 h 2400"/>
                  <a:gd name="T2" fmla="*/ 660 w 1140"/>
                  <a:gd name="T3" fmla="*/ 0 h 2400"/>
                  <a:gd name="T4" fmla="*/ 0 w 1140"/>
                  <a:gd name="T5" fmla="*/ 2400 h 2400"/>
                  <a:gd name="T6" fmla="*/ 294 w 1140"/>
                  <a:gd name="T7" fmla="*/ 2400 h 2400"/>
                  <a:gd name="T8" fmla="*/ 1140 w 1140"/>
                  <a:gd name="T9" fmla="*/ 0 h 2400"/>
                </a:gdLst>
                <a:ahLst/>
                <a:cxnLst>
                  <a:cxn ang="0">
                    <a:pos x="T0" y="T1"/>
                  </a:cxn>
                  <a:cxn ang="0">
                    <a:pos x="T2" y="T3"/>
                  </a:cxn>
                  <a:cxn ang="0">
                    <a:pos x="T4" y="T5"/>
                  </a:cxn>
                  <a:cxn ang="0">
                    <a:pos x="T6" y="T7"/>
                  </a:cxn>
                  <a:cxn ang="0">
                    <a:pos x="T8" y="T9"/>
                  </a:cxn>
                </a:cxnLst>
                <a:rect l="0" t="0" r="r" b="b"/>
                <a:pathLst>
                  <a:path w="1140" h="2400">
                    <a:moveTo>
                      <a:pt x="1140" y="0"/>
                    </a:moveTo>
                    <a:cubicBezTo>
                      <a:pt x="1140" y="0"/>
                      <a:pt x="900" y="0"/>
                      <a:pt x="660" y="0"/>
                    </a:cubicBezTo>
                    <a:cubicBezTo>
                      <a:pt x="594" y="966"/>
                      <a:pt x="0" y="2400"/>
                      <a:pt x="0" y="2400"/>
                    </a:cubicBezTo>
                    <a:lnTo>
                      <a:pt x="294" y="2400"/>
                    </a:lnTo>
                    <a:cubicBezTo>
                      <a:pt x="294" y="2400"/>
                      <a:pt x="636" y="720"/>
                      <a:pt x="1140" y="0"/>
                    </a:cubicBezTo>
                    <a:close/>
                  </a:path>
                </a:pathLst>
              </a:custGeom>
              <a:solidFill>
                <a:srgbClr val="FFFFFF">
                  <a:alpha val="50000"/>
                </a:srgb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5" name="Freeform 72"/>
              <p:cNvSpPr>
                <a:spLocks noChangeAspect="1"/>
              </p:cNvSpPr>
              <p:nvPr/>
            </p:nvSpPr>
            <p:spPr bwMode="auto">
              <a:xfrm>
                <a:off x="4074" y="494"/>
                <a:ext cx="1685" cy="2394"/>
              </a:xfrm>
              <a:custGeom>
                <a:avLst/>
                <a:gdLst>
                  <a:gd name="T0" fmla="*/ 1685 w 1685"/>
                  <a:gd name="T1" fmla="*/ 0 h 2398"/>
                  <a:gd name="T2" fmla="*/ 843 w 1685"/>
                  <a:gd name="T3" fmla="*/ 0 h 2398"/>
                  <a:gd name="T4" fmla="*/ 0 w 1685"/>
                  <a:gd name="T5" fmla="*/ 2398 h 2398"/>
                  <a:gd name="T6" fmla="*/ 1685 w 1685"/>
                  <a:gd name="T7" fmla="*/ 2398 h 2398"/>
                  <a:gd name="T8" fmla="*/ 1685 w 1685"/>
                  <a:gd name="T9" fmla="*/ 0 h 2398"/>
                </a:gdLst>
                <a:ahLst/>
                <a:cxnLst>
                  <a:cxn ang="0">
                    <a:pos x="T0" y="T1"/>
                  </a:cxn>
                  <a:cxn ang="0">
                    <a:pos x="T2" y="T3"/>
                  </a:cxn>
                  <a:cxn ang="0">
                    <a:pos x="T4" y="T5"/>
                  </a:cxn>
                  <a:cxn ang="0">
                    <a:pos x="T6" y="T7"/>
                  </a:cxn>
                  <a:cxn ang="0">
                    <a:pos x="T8" y="T9"/>
                  </a:cxn>
                </a:cxnLst>
                <a:rect l="0" t="0" r="r" b="b"/>
                <a:pathLst>
                  <a:path w="1685" h="2398">
                    <a:moveTo>
                      <a:pt x="1685" y="0"/>
                    </a:moveTo>
                    <a:cubicBezTo>
                      <a:pt x="1685" y="0"/>
                      <a:pt x="1264" y="0"/>
                      <a:pt x="843" y="0"/>
                    </a:cubicBezTo>
                    <a:cubicBezTo>
                      <a:pt x="342" y="736"/>
                      <a:pt x="0" y="2398"/>
                      <a:pt x="0" y="2398"/>
                    </a:cubicBezTo>
                    <a:lnTo>
                      <a:pt x="1685" y="2398"/>
                    </a:lnTo>
                    <a:lnTo>
                      <a:pt x="1685" y="0"/>
                    </a:lnTo>
                    <a:close/>
                  </a:path>
                </a:pathLst>
              </a:custGeom>
              <a:solidFill>
                <a:srgbClr val="CC0000">
                  <a:alpha val="80000"/>
                </a:srgbClr>
              </a:solidFill>
              <a:ln>
                <a:noFill/>
              </a:ln>
              <a:effectLst/>
              <a:extLst>
                <a:ext uri="{91240B29-F687-4F45-9708-019B960494DF}">
                  <a14:hiddenLine xmlns:a14="http://schemas.microsoft.com/office/drawing/2010/main" w="9525" cap="flat" cmpd="sng">
                    <a:solidFill>
                      <a:srgbClr val="969696"/>
                    </a:solidFill>
                    <a:prstDash val="lgDash"/>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grpSp>
        <p:sp>
          <p:nvSpPr>
            <p:cNvPr id="22" name="Freeform 73"/>
            <p:cNvSpPr>
              <a:spLocks/>
            </p:cNvSpPr>
            <p:nvPr/>
          </p:nvSpPr>
          <p:spPr bwMode="auto">
            <a:xfrm>
              <a:off x="2971" y="1910"/>
              <a:ext cx="1966" cy="2410"/>
            </a:xfrm>
            <a:custGeom>
              <a:avLst/>
              <a:gdLst>
                <a:gd name="T0" fmla="*/ 1966 w 1966"/>
                <a:gd name="T1" fmla="*/ 0 h 2410"/>
                <a:gd name="T2" fmla="*/ 1776 w 1966"/>
                <a:gd name="T3" fmla="*/ 2410 h 2410"/>
                <a:gd name="T4" fmla="*/ 423 w 1966"/>
                <a:gd name="T5" fmla="*/ 2404 h 2410"/>
                <a:gd name="T6" fmla="*/ 1285 w 1966"/>
                <a:gd name="T7" fmla="*/ 0 h 2410"/>
                <a:gd name="T8" fmla="*/ 1966 w 1966"/>
                <a:gd name="T9" fmla="*/ 0 h 2410"/>
              </a:gdLst>
              <a:ahLst/>
              <a:cxnLst>
                <a:cxn ang="0">
                  <a:pos x="T0" y="T1"/>
                </a:cxn>
                <a:cxn ang="0">
                  <a:pos x="T2" y="T3"/>
                </a:cxn>
                <a:cxn ang="0">
                  <a:pos x="T4" y="T5"/>
                </a:cxn>
                <a:cxn ang="0">
                  <a:pos x="T6" y="T7"/>
                </a:cxn>
                <a:cxn ang="0">
                  <a:pos x="T8" y="T9"/>
                </a:cxn>
              </a:cxnLst>
              <a:rect l="0" t="0" r="r" b="b"/>
              <a:pathLst>
                <a:path w="1966" h="2410">
                  <a:moveTo>
                    <a:pt x="1966" y="0"/>
                  </a:moveTo>
                  <a:cubicBezTo>
                    <a:pt x="0" y="2008"/>
                    <a:pt x="1776" y="2410"/>
                    <a:pt x="1776" y="2410"/>
                  </a:cubicBezTo>
                  <a:cubicBezTo>
                    <a:pt x="1776" y="2410"/>
                    <a:pt x="1099" y="2407"/>
                    <a:pt x="423" y="2404"/>
                  </a:cubicBezTo>
                  <a:cubicBezTo>
                    <a:pt x="496" y="2160"/>
                    <a:pt x="820" y="664"/>
                    <a:pt x="1285" y="0"/>
                  </a:cubicBezTo>
                  <a:cubicBezTo>
                    <a:pt x="1625" y="0"/>
                    <a:pt x="1625" y="0"/>
                    <a:pt x="1966" y="0"/>
                  </a:cubicBezTo>
                  <a:close/>
                </a:path>
              </a:pathLst>
            </a:custGeom>
            <a:solidFill>
              <a:schemeClr val="bg1">
                <a:alpha val="30000"/>
              </a:schemeClr>
            </a:solidFill>
            <a:ln>
              <a:noFill/>
            </a:ln>
            <a:effectLst/>
            <a:extLst>
              <a:ext uri="{91240B29-F687-4F45-9708-019B960494DF}">
                <a14:hiddenLine xmlns:a14="http://schemas.microsoft.com/office/drawing/2010/main" w="9525" cap="flat" cmpd="sng">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3" name="Freeform 74"/>
            <p:cNvSpPr>
              <a:spLocks/>
            </p:cNvSpPr>
            <p:nvPr/>
          </p:nvSpPr>
          <p:spPr bwMode="auto">
            <a:xfrm>
              <a:off x="3411" y="1918"/>
              <a:ext cx="1309" cy="2392"/>
            </a:xfrm>
            <a:custGeom>
              <a:avLst/>
              <a:gdLst>
                <a:gd name="T0" fmla="*/ 844 w 1309"/>
                <a:gd name="T1" fmla="*/ 0 h 2396"/>
                <a:gd name="T2" fmla="*/ 0 w 1309"/>
                <a:gd name="T3" fmla="*/ 2396 h 2396"/>
                <a:gd name="T4" fmla="*/ 1309 w 1309"/>
                <a:gd name="T5" fmla="*/ 2396 h 2396"/>
                <a:gd name="T6" fmla="*/ 844 w 1309"/>
                <a:gd name="T7" fmla="*/ 0 h 2396"/>
              </a:gdLst>
              <a:ahLst/>
              <a:cxnLst>
                <a:cxn ang="0">
                  <a:pos x="T0" y="T1"/>
                </a:cxn>
                <a:cxn ang="0">
                  <a:pos x="T2" y="T3"/>
                </a:cxn>
                <a:cxn ang="0">
                  <a:pos x="T4" y="T5"/>
                </a:cxn>
                <a:cxn ang="0">
                  <a:pos x="T6" y="T7"/>
                </a:cxn>
              </a:cxnLst>
              <a:rect l="0" t="0" r="r" b="b"/>
              <a:pathLst>
                <a:path w="1309" h="2396">
                  <a:moveTo>
                    <a:pt x="844" y="0"/>
                  </a:moveTo>
                  <a:cubicBezTo>
                    <a:pt x="548" y="396"/>
                    <a:pt x="228" y="1352"/>
                    <a:pt x="0" y="2396"/>
                  </a:cubicBezTo>
                  <a:lnTo>
                    <a:pt x="1309" y="2396"/>
                  </a:lnTo>
                  <a:cubicBezTo>
                    <a:pt x="763" y="1604"/>
                    <a:pt x="816" y="296"/>
                    <a:pt x="844" y="0"/>
                  </a:cubicBezTo>
                  <a:close/>
                </a:path>
              </a:pathLst>
            </a:custGeom>
            <a:solidFill>
              <a:schemeClr val="bg1">
                <a:alpha val="27000"/>
              </a:schemeClr>
            </a:solidFill>
            <a:ln>
              <a:noFill/>
            </a:ln>
            <a:effectLst/>
            <a:extLst>
              <a:ext uri="{91240B29-F687-4F45-9708-019B960494DF}">
                <a14:hiddenLine xmlns:a14="http://schemas.microsoft.com/office/drawing/2010/main" w="9525" cap="flat" cmpd="sng">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竖排文字占位符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3731800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267450" y="274638"/>
            <a:ext cx="1885950" cy="5497512"/>
          </a:xfrm>
        </p:spPr>
        <p:txBody>
          <a:bodyPr vert="eaVert"/>
          <a:lstStyle/>
          <a:p>
            <a:r>
              <a:rPr lang="en-US" altLang="zh-CN" smtClean="0"/>
              <a:t>Click to edit Master title style</a:t>
            </a:r>
            <a:endParaRPr lang="en-US"/>
          </a:p>
        </p:txBody>
      </p:sp>
      <p:sp>
        <p:nvSpPr>
          <p:cNvPr id="3" name="竖排文字占位符 2"/>
          <p:cNvSpPr>
            <a:spLocks noGrp="1"/>
          </p:cNvSpPr>
          <p:nvPr>
            <p:ph type="body" orient="vert" idx="1"/>
          </p:nvPr>
        </p:nvSpPr>
        <p:spPr>
          <a:xfrm>
            <a:off x="609600" y="274638"/>
            <a:ext cx="5505450" cy="5497512"/>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1844916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3" name="日期占位符 2"/>
          <p:cNvSpPr>
            <a:spLocks noGrp="1"/>
          </p:cNvSpPr>
          <p:nvPr>
            <p:ph type="dt" sz="half" idx="10"/>
          </p:nvPr>
        </p:nvSpPr>
        <p:spPr>
          <a:xfrm>
            <a:off x="457200" y="6245225"/>
            <a:ext cx="2133600" cy="476250"/>
          </a:xfrm>
          <a:prstGeom prst="rect">
            <a:avLst/>
          </a:prstGeo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a:prstGeom prst="rect">
            <a:avLst/>
          </a:prstGeo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133600" cy="476250"/>
          </a:xfrm>
          <a:prstGeom prst="rect">
            <a:avLst/>
          </a:prstGeom>
        </p:spPr>
        <p:txBody>
          <a:bodyPr/>
          <a:lstStyle>
            <a:lvl1pPr>
              <a:defRPr/>
            </a:lvl1pPr>
          </a:lstStyle>
          <a:p>
            <a:fld id="{F3E902AC-FC00-4AB1-BCE5-B71CCE724DE3}" type="slidenum">
              <a:rPr lang="en-US" altLang="zh-CN"/>
              <a:pPr/>
              <a:t>‹#›</a:t>
            </a:fld>
            <a:endParaRPr lang="en-US" altLang="zh-CN"/>
          </a:p>
        </p:txBody>
      </p:sp>
    </p:spTree>
    <p:extLst>
      <p:ext uri="{BB962C8B-B14F-4D97-AF65-F5344CB8AC3E}">
        <p14:creationId xmlns:p14="http://schemas.microsoft.com/office/powerpoint/2010/main" val="1025683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제목 슬라이드">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952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3668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365125"/>
            <a:ext cx="8232775"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1600200"/>
            <a:ext cx="8232775" cy="1588640"/>
          </a:xfrm>
        </p:spPr>
        <p:txBody>
          <a:bodyPr/>
          <a:lstStyle>
            <a:lvl1pPr>
              <a:lnSpc>
                <a:spcPts val="2200"/>
              </a:lnSpc>
              <a:defRPr/>
            </a:lvl1pPr>
            <a:lvl2pPr marL="237744" indent="-237744">
              <a:lnSpc>
                <a:spcPts val="2200"/>
              </a:lnSpc>
              <a:spcBef>
                <a:spcPts val="1100"/>
              </a:spcBef>
              <a:defRPr sz="1600"/>
            </a:lvl2pPr>
            <a:lvl3pPr>
              <a:lnSpc>
                <a:spcPts val="2200"/>
              </a:lnSpc>
              <a:spcBef>
                <a:spcPts val="0"/>
              </a:spcBef>
              <a:defRPr sz="1600"/>
            </a:lvl3pPr>
            <a:lvl4pPr>
              <a:lnSpc>
                <a:spcPts val="2200"/>
              </a:lnSpc>
              <a:spcBef>
                <a:spcPts val="0"/>
              </a:spcBef>
              <a:defRPr sz="1600"/>
            </a:lvl4pPr>
            <a:lvl5pPr>
              <a:lnSpc>
                <a:spcPts val="2200"/>
              </a:lnSpc>
              <a:spcBef>
                <a:spcPts val="0"/>
              </a:spcBef>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Slide Number Placeholder 47"/>
          <p:cNvSpPr>
            <a:spLocks noGrp="1"/>
          </p:cNvSpPr>
          <p:nvPr>
            <p:ph type="sldNum" sz="quarter" idx="4"/>
          </p:nvPr>
        </p:nvSpPr>
        <p:spPr>
          <a:xfrm>
            <a:off x="449909" y="6365985"/>
            <a:ext cx="242070" cy="199571"/>
          </a:xfrm>
          <a:prstGeom prst="rect">
            <a:avLst/>
          </a:prstGeom>
        </p:spPr>
        <p:txBody>
          <a:bodyPr vert="horz" lIns="0" tIns="0" rIns="0" bIns="0" rtlCol="0" anchor="ctr"/>
          <a:lstStyle>
            <a:lvl1pPr algn="ctr">
              <a:defRPr sz="700">
                <a:solidFill>
                  <a:schemeClr val="tx1">
                    <a:tint val="75000"/>
                  </a:schemeClr>
                </a:solidFill>
              </a:defRPr>
            </a:lvl1pPr>
          </a:lstStyle>
          <a:p>
            <a:fld id="{02B51FD2-AF65-4559-B5BB-AE7FBFFEA02E}" type="slidenum">
              <a:rPr lang="en-US" smtClean="0">
                <a:latin typeface="Verdana" pitchFamily="34" charset="0"/>
                <a:cs typeface="Verdana" pitchFamily="34" charset="0"/>
              </a:rPr>
              <a:pPr/>
              <a:t>‹#›</a:t>
            </a:fld>
            <a:r>
              <a:rPr lang="en-US" smtClean="0">
                <a:latin typeface="Verdana" pitchFamily="34" charset="0"/>
                <a:cs typeface="Verdana" pitchFamily="34" charset="0"/>
              </a:rPr>
              <a:t> |</a:t>
            </a:r>
            <a:endParaRPr lang="en-US" dirty="0">
              <a:latin typeface="Verdana" pitchFamily="34" charset="0"/>
              <a:cs typeface="Verdana" pitchFamily="34" charset="0"/>
            </a:endParaRPr>
          </a:p>
        </p:txBody>
      </p:sp>
      <p:sp>
        <p:nvSpPr>
          <p:cNvPr id="11" name="Footer Placeholder 52"/>
          <p:cNvSpPr>
            <a:spLocks noGrp="1"/>
          </p:cNvSpPr>
          <p:nvPr>
            <p:ph type="ftr" sz="quarter" idx="3"/>
          </p:nvPr>
        </p:nvSpPr>
        <p:spPr>
          <a:xfrm>
            <a:off x="694038" y="6364388"/>
            <a:ext cx="2895600" cy="201168"/>
          </a:xfrm>
          <a:prstGeom prst="rect">
            <a:avLst/>
          </a:prstGeom>
        </p:spPr>
        <p:txBody>
          <a:bodyPr vert="horz" lIns="0" tIns="0" rIns="0" bIns="0" rtlCol="0" anchor="ctr"/>
          <a:lstStyle>
            <a:lvl1pPr algn="l">
              <a:defRPr lang="en-US" sz="700" dirty="0">
                <a:solidFill>
                  <a:schemeClr val="tx1">
                    <a:tint val="75000"/>
                  </a:schemeClr>
                </a:solidFill>
                <a:latin typeface="Verdana" pitchFamily="34" charset="0"/>
                <a:cs typeface="Verdana" pitchFamily="34" charset="0"/>
              </a:defRPr>
            </a:lvl1pPr>
          </a:lstStyle>
          <a:p>
            <a:r>
              <a:rPr lang="en-US" dirty="0" smtClean="0"/>
              <a:t>INSERT PRESENTATION TITLE</a:t>
            </a:r>
          </a:p>
        </p:txBody>
      </p:sp>
    </p:spTree>
    <p:extLst>
      <p:ext uri="{BB962C8B-B14F-4D97-AF65-F5344CB8AC3E}">
        <p14:creationId xmlns:p14="http://schemas.microsoft.com/office/powerpoint/2010/main" val="3797837695"/>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57890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98002607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477246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内容占位符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dirty="0"/>
          </a:p>
        </p:txBody>
      </p:sp>
    </p:spTree>
    <p:extLst>
      <p:ext uri="{BB962C8B-B14F-4D97-AF65-F5344CB8AC3E}">
        <p14:creationId xmlns:p14="http://schemas.microsoft.com/office/powerpoint/2010/main" val="2959689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9906983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92690661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32854459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0487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5438087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7741394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4942723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67043086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41414035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293831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104730257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5717079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1259410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Tree>
    <p:extLst>
      <p:ext uri="{BB962C8B-B14F-4D97-AF65-F5344CB8AC3E}">
        <p14:creationId xmlns:p14="http://schemas.microsoft.com/office/powerpoint/2010/main" val="56602589"/>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42710650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TextBox 1"/>
          <p:cNvSpPr txBox="1"/>
          <p:nvPr userDrawn="1"/>
        </p:nvSpPr>
        <p:spPr>
          <a:xfrm>
            <a:off x="683568" y="4509120"/>
            <a:ext cx="7776864" cy="738664"/>
          </a:xfrm>
          <a:prstGeom prst="rect">
            <a:avLst/>
          </a:prstGeom>
          <a:noFill/>
        </p:spPr>
        <p:txBody>
          <a:bodyPr wrap="square" rtlCol="0">
            <a:spAutoFit/>
          </a:bodyPr>
          <a:lstStyle/>
          <a:p>
            <a:pPr algn="ctr"/>
            <a:r>
              <a:rPr lang="en-US" sz="1400" dirty="0" smtClean="0"/>
              <a:t>Copyright ©2010 Huawei Technologies Co.,Ltd. All Rights Reserved.</a:t>
            </a:r>
          </a:p>
          <a:p>
            <a:pPr algn="ctr"/>
            <a:r>
              <a:rPr lang="en-US" sz="1400" dirty="0" smtClean="0"/>
              <a:t>The information contained in this document is for reference purpose only, and is subject to change or withdrawal according to specific customer requirements and conditions.</a:t>
            </a:r>
          </a:p>
        </p:txBody>
      </p:sp>
      <p:sp>
        <p:nvSpPr>
          <p:cNvPr id="3" name="矩形 2"/>
          <p:cNvSpPr/>
          <p:nvPr userDrawn="1"/>
        </p:nvSpPr>
        <p:spPr>
          <a:xfrm>
            <a:off x="2286000" y="5247784"/>
            <a:ext cx="4572000" cy="523220"/>
          </a:xfrm>
          <a:prstGeom prst="rect">
            <a:avLst/>
          </a:prstGeom>
        </p:spPr>
        <p:txBody>
          <a:bodyPr>
            <a:spAutoFit/>
          </a:bodyPr>
          <a:lstStyle/>
          <a:p>
            <a:pPr algn="ctr"/>
            <a:r>
              <a:rPr lang="en-US" sz="1400" dirty="0" smtClean="0"/>
              <a:t>©2010 </a:t>
            </a:r>
            <a:r>
              <a:rPr lang="zh-CN" altLang="en-US" sz="1400" dirty="0" smtClean="0"/>
              <a:t>华为技术有限公司</a:t>
            </a:r>
            <a:r>
              <a:rPr lang="en-US" altLang="zh-CN" sz="1400" baseline="0" dirty="0" smtClean="0"/>
              <a:t>          </a:t>
            </a:r>
            <a:r>
              <a:rPr lang="zh-CN" altLang="en-US" sz="1400" dirty="0" smtClean="0"/>
              <a:t>版权所有</a:t>
            </a:r>
          </a:p>
          <a:p>
            <a:pPr algn="ctr"/>
            <a:r>
              <a:rPr lang="zh-CN" altLang="en-US" sz="1400" dirty="0" smtClean="0"/>
              <a:t>本资料仅供参考，不构成任何承诺及保证</a:t>
            </a:r>
            <a:endParaRPr lang="en-US" sz="1400" dirty="0"/>
          </a:p>
        </p:txBody>
      </p:sp>
    </p:spTree>
    <p:extLst>
      <p:ext uri="{BB962C8B-B14F-4D97-AF65-F5344CB8AC3E}">
        <p14:creationId xmlns:p14="http://schemas.microsoft.com/office/powerpoint/2010/main" val="208758324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757303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1500715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423484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2027923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2051149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内容占位符 2"/>
          <p:cNvSpPr>
            <a:spLocks noGrp="1"/>
          </p:cNvSpPr>
          <p:nvPr>
            <p:ph sz="half" idx="1"/>
          </p:nvPr>
        </p:nvSpPr>
        <p:spPr>
          <a:xfrm>
            <a:off x="6096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内容占位符 3"/>
          <p:cNvSpPr>
            <a:spLocks noGrp="1"/>
          </p:cNvSpPr>
          <p:nvPr>
            <p:ph sz="half" idx="2"/>
          </p:nvPr>
        </p:nvSpPr>
        <p:spPr>
          <a:xfrm>
            <a:off x="44577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04670349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48768488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6866735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7537827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08868050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9416749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04902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007766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56524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046463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414846883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7" name="日期占位符 6"/>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9710283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pic>
        <p:nvPicPr>
          <p:cNvPr id="5" name="Picture 2" descr="\\SERVER3\Restrict\FTP_Root\Clients\White_Whale\5-10136_SharePoint_Conference_10-19\SFP_Art\Elements\4x3_Footerbar.png"/>
          <p:cNvPicPr>
            <a:picLocks noChangeAspect="1" noChangeArrowheads="1"/>
          </p:cNvPicPr>
          <p:nvPr userDrawn="1"/>
        </p:nvPicPr>
        <p:blipFill>
          <a:blip r:embed="rId4" cstate="print"/>
          <a:srcRect/>
          <a:stretch>
            <a:fillRect/>
          </a:stretch>
        </p:blipFill>
        <p:spPr bwMode="auto">
          <a:xfrm>
            <a:off x="0" y="6038850"/>
            <a:ext cx="9142413" cy="819150"/>
          </a:xfrm>
          <a:prstGeom prst="rect">
            <a:avLst/>
          </a:prstGeom>
          <a:noFill/>
        </p:spPr>
      </p:pic>
      <p:pic>
        <p:nvPicPr>
          <p:cNvPr id="6" name="Picture 2" descr="\\SERVER3\Restrict\FTP_Root\Clients\White_Whale\5-10136_SharePoint_Conference_10-19\SFP_Art\Elements\SharePoint_Logo_small.png"/>
          <p:cNvPicPr>
            <a:picLocks noChangeAspect="1" noChangeArrowheads="1"/>
          </p:cNvPicPr>
          <p:nvPr userDrawn="1"/>
        </p:nvPicPr>
        <p:blipFill>
          <a:blip r:embed="rId5" cstate="print"/>
          <a:srcRect/>
          <a:stretch>
            <a:fillRect/>
          </a:stretch>
        </p:blipFill>
        <p:spPr bwMode="auto">
          <a:xfrm>
            <a:off x="439094" y="6158342"/>
            <a:ext cx="2609850" cy="523875"/>
          </a:xfrm>
          <a:prstGeom prst="rect">
            <a:avLst/>
          </a:prstGeom>
          <a:noFill/>
        </p:spPr>
      </p:pic>
      <p:pic>
        <p:nvPicPr>
          <p:cNvPr id="7" name="Picture 3" descr="\\SERVER3\Restrict\FTP_Root\Clients\White_Whale\5-10136_SharePoint_Conference_10-19\SFP_Art\Elements\quest-logo-small.png"/>
          <p:cNvPicPr>
            <a:picLocks noChangeAspect="1" noChangeArrowheads="1"/>
          </p:cNvPicPr>
          <p:nvPr userDrawn="1"/>
        </p:nvPicPr>
        <p:blipFill>
          <a:blip r:embed="rId6" cstate="print"/>
          <a:srcRect/>
          <a:stretch>
            <a:fillRect/>
          </a:stretch>
        </p:blipFill>
        <p:spPr bwMode="auto">
          <a:xfrm>
            <a:off x="3542296" y="6231255"/>
            <a:ext cx="2057400" cy="390525"/>
          </a:xfrm>
          <a:prstGeom prst="rect">
            <a:avLst/>
          </a:prstGeom>
          <a:noFill/>
        </p:spPr>
      </p:pic>
      <p:pic>
        <p:nvPicPr>
          <p:cNvPr id="8" name="Picture 4" descr="\\SERVER3\Restrict\FTP_Root\Clients\White_Whale\5-10136_SharePoint_Conference_10-19\SFP_Art\Elements\Event_date-small.png"/>
          <p:cNvPicPr>
            <a:picLocks noChangeAspect="1" noChangeArrowheads="1"/>
          </p:cNvPicPr>
          <p:nvPr userDrawn="1"/>
        </p:nvPicPr>
        <p:blipFill>
          <a:blip r:embed="rId7" cstate="print"/>
          <a:srcRect/>
          <a:stretch>
            <a:fillRect/>
          </a:stretch>
        </p:blipFill>
        <p:spPr bwMode="auto">
          <a:xfrm>
            <a:off x="5970498" y="6243357"/>
            <a:ext cx="2743200" cy="409575"/>
          </a:xfrm>
          <a:prstGeom prst="rect">
            <a:avLst/>
          </a:prstGeom>
          <a:noFill/>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4"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643420618"/>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5"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accent1"/>
                    </a:gs>
                    <a:gs pos="100000">
                      <a:schemeClr val="bg1"/>
                    </a:gs>
                  </a:gsLst>
                  <a:lin ang="5400000" scaled="0"/>
                </a:gra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306576138"/>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44997606"/>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38520583"/>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87655035"/>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38199856"/>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56978125"/>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9212722"/>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125631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5278443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日期占位符 2"/>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81588347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223281303"/>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2588" y="228600"/>
            <a:ext cx="8380412" cy="507832"/>
          </a:xfrm>
        </p:spPr>
        <p:txBody>
          <a:bodyPr/>
          <a:lstStyle>
            <a:lvl1pPr algn="l" rtl="0" fontAlgn="base">
              <a:lnSpc>
                <a:spcPct val="90000"/>
              </a:lnSpc>
              <a:spcBef>
                <a:spcPct val="0"/>
              </a:spcBef>
              <a:spcAft>
                <a:spcPct val="0"/>
              </a:spcAft>
              <a:defRPr lang="en-US" sz="3700" spc="-30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ea typeface="+mn-ea"/>
                <a:cs typeface="Arial" charset="0"/>
              </a:defRPr>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lvl1pPr>
              <a:buFontTx/>
              <a:buBlip>
                <a:blip r:embed="rId2"/>
              </a:buBlip>
              <a:defRPr/>
            </a:lvl1pPr>
            <a:lvl2pPr>
              <a:buFontTx/>
              <a:buBlip>
                <a:blip r:embed="rId3"/>
              </a:buBlip>
              <a:defRPr/>
            </a:lvl2pPr>
            <a:lvl3pPr>
              <a:buFontTx/>
              <a:buBlip>
                <a:blip r:embed="rId3"/>
              </a:buBlip>
              <a:defRPr/>
            </a:lvl3pPr>
            <a:lvl4pPr>
              <a:buFontTx/>
              <a:buBlip>
                <a:blip r:embed="rId3"/>
              </a:buBlip>
              <a:defRPr/>
            </a:lvl4pPr>
            <a:lvl5pPr>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9914615"/>
      </p:ext>
    </p:extLst>
  </p:cSld>
  <p:clrMapOvr>
    <a:masterClrMapping/>
  </p:clrMapOvr>
  <p:transition>
    <p:wipe dir="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2168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7259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4290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val="1225556347"/>
      </p:ext>
    </p:extLst>
  </p:cSld>
  <p:clrMapOvr>
    <a:masterClrMapping/>
  </p:clrMapOvr>
  <p:transition spd="slow"/>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3823367"/>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4073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9164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6195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val="2685225737"/>
      </p:ext>
    </p:extLst>
  </p:cSld>
  <p:clrMapOvr>
    <a:masterClrMapping/>
  </p:clrMapOvr>
  <p:transition spd="slow"/>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Content_lef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6713" y="1416049"/>
            <a:ext cx="4129087" cy="50292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718401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4084674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827203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168572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5.jpe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hyperlink" Target="http://www.huawei.com/" TargetMode="Externa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image" Target="../media/image6.jpeg"/><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theme" Target="../theme/theme5.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image" Target="../media/image8.png"/><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10" Type="http://schemas.openxmlformats.org/officeDocument/2006/relationships/slideLayout" Target="../slideLayouts/slideLayout59.xml"/><Relationship Id="rId19" Type="http://schemas.openxmlformats.org/officeDocument/2006/relationships/image" Target="../media/image7.png"/><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82105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endParaRPr lang="en-US" altLang="zh-CN" dirty="0" smtClean="0"/>
          </a:p>
        </p:txBody>
      </p:sp>
      <p:sp>
        <p:nvSpPr>
          <p:cNvPr id="1027" name="Rectangle 3"/>
          <p:cNvSpPr>
            <a:spLocks noGrp="1" noChangeArrowheads="1"/>
          </p:cNvSpPr>
          <p:nvPr>
            <p:ph type="body" idx="1"/>
          </p:nvPr>
        </p:nvSpPr>
        <p:spPr bwMode="auto">
          <a:xfrm>
            <a:off x="652462" y="1646238"/>
            <a:ext cx="8167687" cy="4125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pic>
        <p:nvPicPr>
          <p:cNvPr id="1046" name="Picture 22" descr="dd"/>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6221413"/>
            <a:ext cx="9150350"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8" name="Picture 24" descr="8"/>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7508875" y="6400800"/>
            <a:ext cx="1311275" cy="311150"/>
          </a:xfrm>
          <a:prstGeom prst="rect">
            <a:avLst/>
          </a:prstGeom>
          <a:noFill/>
          <a:extLst>
            <a:ext uri="{909E8E84-426E-40DD-AFC4-6F175D3DCCD1}">
              <a14:hiddenFill xmlns:a14="http://schemas.microsoft.com/office/drawing/2010/main">
                <a:solidFill>
                  <a:srgbClr val="FFFFFF"/>
                </a:solidFill>
              </a14:hiddenFill>
            </a:ext>
          </a:extLst>
        </p:spPr>
      </p:pic>
      <p:sp>
        <p:nvSpPr>
          <p:cNvPr id="1190" name="Rectangle 166"/>
          <p:cNvSpPr>
            <a:spLocks noChangeArrowheads="1"/>
          </p:cNvSpPr>
          <p:nvPr/>
        </p:nvSpPr>
        <p:spPr bwMode="auto">
          <a:xfrm>
            <a:off x="9269413" y="3429000"/>
            <a:ext cx="919162" cy="3490913"/>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endParaRPr lang="en-US"/>
          </a:p>
        </p:txBody>
      </p:sp>
      <p:grpSp>
        <p:nvGrpSpPr>
          <p:cNvPr id="1193" name="Group 169"/>
          <p:cNvGrpSpPr>
            <a:grpSpLocks/>
          </p:cNvGrpSpPr>
          <p:nvPr/>
        </p:nvGrpSpPr>
        <p:grpSpPr bwMode="auto">
          <a:xfrm>
            <a:off x="9355138" y="3789363"/>
            <a:ext cx="739775" cy="182562"/>
            <a:chOff x="5893" y="2387"/>
            <a:chExt cx="466" cy="115"/>
          </a:xfrm>
        </p:grpSpPr>
        <p:sp>
          <p:nvSpPr>
            <p:cNvPr id="1194" name="Rectangle 170"/>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5" name="Rectangle 171"/>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6" name="Rectangle 172"/>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7" name="Rectangle 173"/>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198" name="Group 174"/>
          <p:cNvGrpSpPr>
            <a:grpSpLocks/>
          </p:cNvGrpSpPr>
          <p:nvPr/>
        </p:nvGrpSpPr>
        <p:grpSpPr bwMode="auto">
          <a:xfrm>
            <a:off x="9355138" y="4005263"/>
            <a:ext cx="739775" cy="182562"/>
            <a:chOff x="5893" y="2523"/>
            <a:chExt cx="466" cy="115"/>
          </a:xfrm>
        </p:grpSpPr>
        <p:sp>
          <p:nvSpPr>
            <p:cNvPr id="1199" name="Rectangle 175"/>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0" name="Rectangle 176"/>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1" name="Rectangle 177"/>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2" name="Rectangle 178"/>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03" name="Group 179"/>
          <p:cNvGrpSpPr>
            <a:grpSpLocks/>
          </p:cNvGrpSpPr>
          <p:nvPr/>
        </p:nvGrpSpPr>
        <p:grpSpPr bwMode="auto">
          <a:xfrm>
            <a:off x="9355138" y="4221163"/>
            <a:ext cx="739775" cy="182562"/>
            <a:chOff x="5893" y="2659"/>
            <a:chExt cx="466" cy="115"/>
          </a:xfrm>
        </p:grpSpPr>
        <p:sp>
          <p:nvSpPr>
            <p:cNvPr id="1204" name="Rectangle 180"/>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5" name="Rectangle 181"/>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6" name="Rectangle 182"/>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7" name="Rectangle 183"/>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08" name="Group 184"/>
          <p:cNvGrpSpPr>
            <a:grpSpLocks/>
          </p:cNvGrpSpPr>
          <p:nvPr/>
        </p:nvGrpSpPr>
        <p:grpSpPr bwMode="auto">
          <a:xfrm>
            <a:off x="9355138" y="3573463"/>
            <a:ext cx="739775" cy="188912"/>
            <a:chOff x="5893" y="2251"/>
            <a:chExt cx="466" cy="119"/>
          </a:xfrm>
        </p:grpSpPr>
        <p:sp>
          <p:nvSpPr>
            <p:cNvPr id="1209" name="Rectangle 185"/>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0" name="Rectangle 186"/>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1" name="Rectangle 187"/>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2" name="Rectangle 188"/>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13" name="Group 189"/>
          <p:cNvGrpSpPr>
            <a:grpSpLocks/>
          </p:cNvGrpSpPr>
          <p:nvPr/>
        </p:nvGrpSpPr>
        <p:grpSpPr bwMode="auto">
          <a:xfrm>
            <a:off x="9355138" y="4581525"/>
            <a:ext cx="739775" cy="182563"/>
            <a:chOff x="5893" y="2886"/>
            <a:chExt cx="466" cy="115"/>
          </a:xfrm>
        </p:grpSpPr>
        <p:sp>
          <p:nvSpPr>
            <p:cNvPr id="1214" name="Rectangle 190"/>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5" name="Rectangle 191"/>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6" name="Rectangle 192"/>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7" name="Rectangle 193"/>
            <p:cNvSpPr>
              <a:spLocks noChangeArrowheads="1"/>
            </p:cNvSpPr>
            <p:nvPr userDrawn="1"/>
          </p:nvSpPr>
          <p:spPr bwMode="auto">
            <a:xfrm flipV="1">
              <a:off x="5893" y="2886"/>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18" name="Group 194"/>
          <p:cNvGrpSpPr>
            <a:grpSpLocks/>
          </p:cNvGrpSpPr>
          <p:nvPr/>
        </p:nvGrpSpPr>
        <p:grpSpPr bwMode="auto">
          <a:xfrm>
            <a:off x="9355138" y="4797425"/>
            <a:ext cx="739775" cy="182563"/>
            <a:chOff x="5893" y="3022"/>
            <a:chExt cx="466" cy="115"/>
          </a:xfrm>
        </p:grpSpPr>
        <p:sp>
          <p:nvSpPr>
            <p:cNvPr id="1219" name="Rectangle 195"/>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0" name="Rectangle 196"/>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1" name="Rectangle 197"/>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2" name="Rectangle 198"/>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23" name="Group 199"/>
          <p:cNvGrpSpPr>
            <a:grpSpLocks/>
          </p:cNvGrpSpPr>
          <p:nvPr/>
        </p:nvGrpSpPr>
        <p:grpSpPr bwMode="auto">
          <a:xfrm>
            <a:off x="9355138" y="5013325"/>
            <a:ext cx="739775" cy="182563"/>
            <a:chOff x="5893" y="3158"/>
            <a:chExt cx="466" cy="115"/>
          </a:xfrm>
        </p:grpSpPr>
        <p:sp>
          <p:nvSpPr>
            <p:cNvPr id="1224" name="Rectangle 200"/>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5" name="Rectangle 201"/>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6" name="Rectangle 202"/>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7" name="Rectangle 203"/>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28" name="Group 204"/>
          <p:cNvGrpSpPr>
            <a:grpSpLocks/>
          </p:cNvGrpSpPr>
          <p:nvPr/>
        </p:nvGrpSpPr>
        <p:grpSpPr bwMode="auto">
          <a:xfrm>
            <a:off x="9355138" y="5373688"/>
            <a:ext cx="739775" cy="182562"/>
            <a:chOff x="5893" y="3385"/>
            <a:chExt cx="466" cy="115"/>
          </a:xfrm>
        </p:grpSpPr>
        <p:sp>
          <p:nvSpPr>
            <p:cNvPr id="1229" name="Rectangle 205"/>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 name="Rectangle 206"/>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 name="Rectangle 207"/>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2" name="Rectangle 208"/>
            <p:cNvSpPr>
              <a:spLocks noChangeArrowheads="1"/>
            </p:cNvSpPr>
            <p:nvPr userDrawn="1"/>
          </p:nvSpPr>
          <p:spPr bwMode="auto">
            <a:xfrm flipV="1">
              <a:off x="5893" y="3385"/>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33" name="Group 209"/>
          <p:cNvGrpSpPr>
            <a:grpSpLocks/>
          </p:cNvGrpSpPr>
          <p:nvPr/>
        </p:nvGrpSpPr>
        <p:grpSpPr bwMode="auto">
          <a:xfrm>
            <a:off x="9355138" y="5589588"/>
            <a:ext cx="739775" cy="182562"/>
            <a:chOff x="5893" y="3521"/>
            <a:chExt cx="466" cy="115"/>
          </a:xfrm>
        </p:grpSpPr>
        <p:sp>
          <p:nvSpPr>
            <p:cNvPr id="1234" name="Rectangle 210"/>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5" name="Rectangle 211"/>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6" name="Rectangle 212"/>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7" name="Rectangle 213"/>
            <p:cNvSpPr>
              <a:spLocks noChangeArrowheads="1"/>
            </p:cNvSpPr>
            <p:nvPr userDrawn="1"/>
          </p:nvSpPr>
          <p:spPr bwMode="auto">
            <a:xfrm flipV="1">
              <a:off x="5893" y="3521"/>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38" name="Group 214"/>
          <p:cNvGrpSpPr>
            <a:grpSpLocks/>
          </p:cNvGrpSpPr>
          <p:nvPr/>
        </p:nvGrpSpPr>
        <p:grpSpPr bwMode="auto">
          <a:xfrm>
            <a:off x="9355138" y="5805488"/>
            <a:ext cx="739775" cy="182562"/>
            <a:chOff x="5893" y="3657"/>
            <a:chExt cx="466" cy="115"/>
          </a:xfrm>
        </p:grpSpPr>
        <p:sp>
          <p:nvSpPr>
            <p:cNvPr id="1239" name="Rectangle 215"/>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0" name="Rectangle 216"/>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1" name="Rectangle 217"/>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 name="Rectangle 218"/>
            <p:cNvSpPr>
              <a:spLocks noChangeArrowheads="1"/>
            </p:cNvSpPr>
            <p:nvPr userDrawn="1"/>
          </p:nvSpPr>
          <p:spPr bwMode="auto">
            <a:xfrm flipV="1">
              <a:off x="5893" y="3657"/>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3" name="Group 219"/>
          <p:cNvGrpSpPr>
            <a:grpSpLocks/>
          </p:cNvGrpSpPr>
          <p:nvPr/>
        </p:nvGrpSpPr>
        <p:grpSpPr bwMode="auto">
          <a:xfrm>
            <a:off x="9355138" y="6165850"/>
            <a:ext cx="739775" cy="182563"/>
            <a:chOff x="5893" y="3884"/>
            <a:chExt cx="466" cy="115"/>
          </a:xfrm>
        </p:grpSpPr>
        <p:sp>
          <p:nvSpPr>
            <p:cNvPr id="1244" name="Rectangle 220"/>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5" name="Rectangle 221"/>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6" name="Rectangle 222"/>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 name="Rectangle 223"/>
            <p:cNvSpPr>
              <a:spLocks noChangeArrowheads="1"/>
            </p:cNvSpPr>
            <p:nvPr userDrawn="1"/>
          </p:nvSpPr>
          <p:spPr bwMode="auto">
            <a:xfrm flipV="1">
              <a:off x="5893" y="3884"/>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8" name="Group 224"/>
          <p:cNvGrpSpPr>
            <a:grpSpLocks/>
          </p:cNvGrpSpPr>
          <p:nvPr/>
        </p:nvGrpSpPr>
        <p:grpSpPr bwMode="auto">
          <a:xfrm>
            <a:off x="9355138" y="6391275"/>
            <a:ext cx="739775" cy="182563"/>
            <a:chOff x="5893" y="4026"/>
            <a:chExt cx="466" cy="115"/>
          </a:xfrm>
        </p:grpSpPr>
        <p:sp>
          <p:nvSpPr>
            <p:cNvPr id="1249" name="Rectangle 225"/>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0" name="Rectangle 226"/>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1" name="Rectangle 227"/>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2" name="Rectangle 228"/>
            <p:cNvSpPr>
              <a:spLocks noChangeArrowheads="1"/>
            </p:cNvSpPr>
            <p:nvPr userDrawn="1"/>
          </p:nvSpPr>
          <p:spPr bwMode="auto">
            <a:xfrm flipV="1">
              <a:off x="5893" y="4026"/>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53" name="Group 229"/>
          <p:cNvGrpSpPr>
            <a:grpSpLocks/>
          </p:cNvGrpSpPr>
          <p:nvPr/>
        </p:nvGrpSpPr>
        <p:grpSpPr bwMode="auto">
          <a:xfrm>
            <a:off x="9355138" y="6615113"/>
            <a:ext cx="739775" cy="182562"/>
            <a:chOff x="5893" y="4167"/>
            <a:chExt cx="466" cy="115"/>
          </a:xfrm>
        </p:grpSpPr>
        <p:sp>
          <p:nvSpPr>
            <p:cNvPr id="1254" name="Rectangle 230"/>
            <p:cNvSpPr>
              <a:spLocks noChangeArrowheads="1"/>
            </p:cNvSpPr>
            <p:nvPr userDrawn="1"/>
          </p:nvSpPr>
          <p:spPr bwMode="auto">
            <a:xfrm flipV="1">
              <a:off x="6010" y="4167"/>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5" name="Rectangle 231"/>
            <p:cNvSpPr>
              <a:spLocks noChangeArrowheads="1"/>
            </p:cNvSpPr>
            <p:nvPr userDrawn="1"/>
          </p:nvSpPr>
          <p:spPr bwMode="auto">
            <a:xfrm flipV="1">
              <a:off x="6126" y="4167"/>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6" name="Rectangle 232"/>
            <p:cNvSpPr>
              <a:spLocks noChangeArrowheads="1"/>
            </p:cNvSpPr>
            <p:nvPr userDrawn="1"/>
          </p:nvSpPr>
          <p:spPr bwMode="auto">
            <a:xfrm flipV="1">
              <a:off x="6242" y="4167"/>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7" name="Rectangle 233"/>
            <p:cNvSpPr>
              <a:spLocks noChangeArrowheads="1"/>
            </p:cNvSpPr>
            <p:nvPr userDrawn="1"/>
          </p:nvSpPr>
          <p:spPr bwMode="auto">
            <a:xfrm flipV="1">
              <a:off x="5893" y="4167"/>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262" name="Rectangle 238"/>
          <p:cNvSpPr>
            <a:spLocks noChangeArrowheads="1"/>
          </p:cNvSpPr>
          <p:nvPr/>
        </p:nvSpPr>
        <p:spPr bwMode="auto">
          <a:xfrm>
            <a:off x="-1844675" y="527050"/>
            <a:ext cx="1844675" cy="419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lnSpc>
                <a:spcPct val="85000"/>
              </a:lnSpc>
              <a:spcBef>
                <a:spcPct val="20000"/>
              </a:spcBef>
              <a:buClr>
                <a:schemeClr val="tx1"/>
              </a:buClr>
            </a:pPr>
            <a:r>
              <a:rPr lang="en-US" sz="1000" noProof="1">
                <a:solidFill>
                  <a:schemeClr val="bg1"/>
                </a:solidFill>
              </a:rPr>
              <a:t>Slide title</a:t>
            </a:r>
            <a:r>
              <a:rPr lang="en-US" altLang="zh-CN" sz="1000" b="1" dirty="0">
                <a:solidFill>
                  <a:schemeClr val="bg2"/>
                </a:solidFill>
                <a:ea typeface="宋体" pitchFamily="2" charset="-122"/>
              </a:rPr>
              <a:t> </a:t>
            </a:r>
            <a:r>
              <a:rPr lang="en-US" altLang="zh-CN" sz="1000" dirty="0">
                <a:solidFill>
                  <a:schemeClr val="bg1"/>
                </a:solidFill>
                <a:ea typeface="宋体" pitchFamily="2" charset="-122"/>
              </a:rPr>
              <a:t>:32-35pt  </a:t>
            </a: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en-US" altLang="zh-CN" sz="1000" dirty="0">
                <a:solidFill>
                  <a:schemeClr val="bg1"/>
                </a:solidFill>
                <a:ea typeface="宋体" pitchFamily="2" charset="-122"/>
              </a:rPr>
              <a:t>Color: R153 G0 B0</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zh-CN" altLang="zh-CN" sz="1000" dirty="0">
                <a:solidFill>
                  <a:schemeClr val="bg1"/>
                </a:solidFill>
                <a:ea typeface="宋体" pitchFamily="2" charset="-122"/>
              </a:rPr>
              <a:t>Slide </a:t>
            </a:r>
            <a:r>
              <a:rPr lang="zh-CN" altLang="en-US" sz="1000" dirty="0">
                <a:solidFill>
                  <a:schemeClr val="bg1"/>
                </a:solidFill>
                <a:ea typeface="宋体" pitchFamily="2" charset="-122"/>
              </a:rPr>
              <a:t>t</a:t>
            </a:r>
            <a:r>
              <a:rPr lang="en-US" altLang="zh-CN" sz="1000" dirty="0">
                <a:solidFill>
                  <a:schemeClr val="bg1"/>
                </a:solidFill>
                <a:ea typeface="宋体" pitchFamily="2" charset="-122"/>
              </a:rPr>
              <a:t>ext</a:t>
            </a:r>
            <a:r>
              <a:rPr lang="zh-CN" altLang="zh-CN" sz="1000" dirty="0">
                <a:solidFill>
                  <a:schemeClr val="bg1"/>
                </a:solidFill>
                <a:ea typeface="宋体" pitchFamily="2" charset="-122"/>
              </a:rPr>
              <a:t> </a:t>
            </a:r>
            <a:r>
              <a:rPr lang="en-US" altLang="zh-CN" sz="1000" dirty="0">
                <a:solidFill>
                  <a:schemeClr val="bg1"/>
                </a:solidFill>
                <a:ea typeface="宋体" pitchFamily="2" charset="-122"/>
              </a:rPr>
              <a:t>:20-22pt</a:t>
            </a:r>
          </a:p>
          <a:p>
            <a:pPr marL="342900" indent="-342900" algn="r" eaLnBrk="0" hangingPunct="0">
              <a:lnSpc>
                <a:spcPct val="85000"/>
              </a:lnSpc>
              <a:spcBef>
                <a:spcPct val="20000"/>
              </a:spcBef>
              <a:buClr>
                <a:schemeClr val="bg1"/>
              </a:buClr>
              <a:buFont typeface="Times New Roman" pitchFamily="18" charset="0"/>
              <a:buNone/>
            </a:pPr>
            <a:r>
              <a:rPr lang="en-US" sz="1000" noProof="1">
                <a:solidFill>
                  <a:srgbClr val="FFFFFF"/>
                </a:solidFill>
              </a:rPr>
              <a:t>Bullets level 2-5</a:t>
            </a:r>
            <a:r>
              <a:rPr lang="en-US" altLang="zh-CN" sz="1000" dirty="0">
                <a:solidFill>
                  <a:srgbClr val="FFFFFF"/>
                </a:solidFill>
                <a:ea typeface="宋体" pitchFamily="2" charset="-122"/>
              </a:rPr>
              <a:t>:</a:t>
            </a:r>
            <a:endParaRPr lang="en-US" sz="1000" noProof="1">
              <a:solidFill>
                <a:srgbClr val="FFFFFF"/>
              </a:solidFill>
            </a:endParaRPr>
          </a:p>
          <a:p>
            <a:pPr marL="342900" indent="-342900" algn="r" eaLnBrk="0" hangingPunct="0">
              <a:lnSpc>
                <a:spcPct val="85000"/>
              </a:lnSpc>
              <a:spcBef>
                <a:spcPct val="20000"/>
              </a:spcBef>
              <a:buClr>
                <a:schemeClr val="bg1"/>
              </a:buClr>
              <a:buFont typeface="Times New Roman" pitchFamily="18" charset="0"/>
              <a:buNone/>
            </a:pPr>
            <a:r>
              <a:rPr lang="en-US" altLang="zh-CN" sz="1000" dirty="0">
                <a:solidFill>
                  <a:schemeClr val="bg1"/>
                </a:solidFill>
                <a:ea typeface="宋体" pitchFamily="2" charset="-122"/>
              </a:rPr>
              <a:t> 18pt  </a:t>
            </a:r>
          </a:p>
          <a:p>
            <a:pPr marL="342900" indent="-342900" algn="r">
              <a:lnSpc>
                <a:spcPct val="85000"/>
              </a:lnSpc>
              <a:spcBef>
                <a:spcPct val="20000"/>
              </a:spcBef>
              <a:buClr>
                <a:schemeClr val="tx1"/>
              </a:buClr>
            </a:pPr>
            <a:r>
              <a:rPr lang="en-US" altLang="zh-CN" sz="1000" dirty="0" err="1">
                <a:solidFill>
                  <a:schemeClr val="bg1"/>
                </a:solidFill>
                <a:ea typeface="宋体" pitchFamily="2" charset="-122"/>
              </a:rPr>
              <a:t>Color:Black</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2"/>
              </a:solidFill>
              <a:ea typeface="宋体" pitchFamily="2" charset="-122"/>
            </a:endParaRPr>
          </a:p>
        </p:txBody>
      </p:sp>
      <p:sp>
        <p:nvSpPr>
          <p:cNvPr id="1263" name="Text Box 239"/>
          <p:cNvSpPr txBox="1">
            <a:spLocks noChangeArrowheads="1"/>
          </p:cNvSpPr>
          <p:nvPr/>
        </p:nvSpPr>
        <p:spPr bwMode="auto">
          <a:xfrm>
            <a:off x="9144000" y="-15875"/>
            <a:ext cx="129540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Top right  corner  for   field-mark, customer or partner logotypes. </a:t>
            </a:r>
          </a:p>
          <a:p>
            <a:endParaRPr lang="en-US" altLang="zh-CN" sz="1000">
              <a:solidFill>
                <a:schemeClr val="bg1"/>
              </a:solidFill>
              <a:ea typeface="宋体" pitchFamily="2" charset="-122"/>
            </a:endParaRPr>
          </a:p>
          <a:p>
            <a:r>
              <a:rPr lang="en-US" altLang="zh-CN" sz="1000">
                <a:solidFill>
                  <a:schemeClr val="bg1"/>
                </a:solidFill>
                <a:ea typeface="宋体" pitchFamily="2" charset="-122"/>
              </a:rPr>
              <a:t>----------------   </a:t>
            </a:r>
          </a:p>
          <a:p>
            <a:endParaRPr lang="zh-CN" altLang="en-US" sz="1000">
              <a:solidFill>
                <a:schemeClr val="bg1"/>
              </a:solidFill>
              <a:ea typeface="宋体" pitchFamily="2" charset="-122"/>
            </a:endParaRPr>
          </a:p>
        </p:txBody>
      </p:sp>
      <p:sp>
        <p:nvSpPr>
          <p:cNvPr id="1264" name="Text Box 240"/>
          <p:cNvSpPr txBox="1">
            <a:spLocks noChangeArrowheads="1"/>
          </p:cNvSpPr>
          <p:nvPr/>
        </p:nvSpPr>
        <p:spPr bwMode="auto">
          <a:xfrm>
            <a:off x="9144000" y="1050925"/>
            <a:ext cx="1295400"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The following nine groups of colors are an example of how our design colors can be used, please take note that you should only use one design color group per slide. </a:t>
            </a:r>
          </a:p>
          <a:p>
            <a:r>
              <a:rPr lang="en-US" altLang="zh-CN" sz="1000">
                <a:solidFill>
                  <a:schemeClr val="bg1"/>
                </a:solidFill>
                <a:ea typeface="宋体" pitchFamily="2" charset="-122"/>
              </a:rPr>
              <a:t> For specific usage details, refer to the “Typesetting Standard”.</a:t>
            </a:r>
          </a:p>
        </p:txBody>
      </p:sp>
      <p:sp>
        <p:nvSpPr>
          <p:cNvPr id="78" name="Text Box 8"/>
          <p:cNvSpPr txBox="1">
            <a:spLocks noChangeArrowheads="1"/>
          </p:cNvSpPr>
          <p:nvPr/>
        </p:nvSpPr>
        <p:spPr bwMode="auto">
          <a:xfrm>
            <a:off x="652463" y="6453336"/>
            <a:ext cx="4851174"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solidFill>
                  <a:schemeClr val="bg1">
                    <a:lumMod val="50000"/>
                  </a:schemeClr>
                </a:solidFill>
                <a:ea typeface="华文细黑" pitchFamily="2" charset="-122"/>
              </a:rPr>
              <a:t>Copyright©2010 </a:t>
            </a:r>
            <a:r>
              <a:rPr lang="en-US" altLang="zh-CN" sz="1200" dirty="0">
                <a:solidFill>
                  <a:schemeClr val="bg1">
                    <a:lumMod val="50000"/>
                  </a:schemeClr>
                </a:solidFill>
                <a:ea typeface="华文细黑" pitchFamily="2" charset="-122"/>
              </a:rPr>
              <a:t>Huawei Technologies Co., Ltd. All Rights Reserved. </a:t>
            </a:r>
          </a:p>
        </p:txBody>
      </p:sp>
      <p:sp>
        <p:nvSpPr>
          <p:cNvPr id="2" name="矩形 1"/>
          <p:cNvSpPr/>
          <p:nvPr/>
        </p:nvSpPr>
        <p:spPr bwMode="auto">
          <a:xfrm>
            <a:off x="-2" y="0"/>
            <a:ext cx="175848" cy="1125538"/>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 name="矩形 2"/>
          <p:cNvSpPr/>
          <p:nvPr/>
        </p:nvSpPr>
        <p:spPr>
          <a:xfrm>
            <a:off x="6228184" y="6450081"/>
            <a:ext cx="587020" cy="276999"/>
          </a:xfrm>
          <a:prstGeom prst="rect">
            <a:avLst/>
          </a:prstGeom>
        </p:spPr>
        <p:txBody>
          <a:bodyPr wrap="none">
            <a:spAutoFit/>
          </a:bodyPr>
          <a:lstStyle/>
          <a:p>
            <a:fld id="{240D5ECE-8B49-45CD-BE81-EF81920D1969}" type="slidenum">
              <a:rPr lang="en-US" sz="1200" smtClean="0">
                <a:solidFill>
                  <a:schemeClr val="tx1">
                    <a:lumMod val="75000"/>
                  </a:schemeClr>
                </a:solidFill>
              </a:rPr>
              <a:pPr/>
              <a:t>‹#›</a:t>
            </a:fld>
            <a:r>
              <a:rPr lang="en-US" sz="1200" dirty="0" smtClean="0">
                <a:solidFill>
                  <a:schemeClr val="tx1">
                    <a:lumMod val="75000"/>
                  </a:schemeClr>
                </a:solidFill>
              </a:rPr>
              <a:t> / n</a:t>
            </a:r>
            <a:endParaRPr lang="en-US" sz="1200" dirty="0">
              <a:solidFill>
                <a:schemeClr val="tx1">
                  <a:lumMod val="75000"/>
                </a:schemeClr>
              </a:solidFill>
            </a:endParaRPr>
          </a:p>
        </p:txBody>
      </p:sp>
      <p:sp>
        <p:nvSpPr>
          <p:cNvPr id="79" name="矩形 78"/>
          <p:cNvSpPr/>
          <p:nvPr/>
        </p:nvSpPr>
        <p:spPr>
          <a:xfrm>
            <a:off x="-121446" y="0"/>
            <a:ext cx="78582" cy="2276669"/>
          </a:xfrm>
          <a:prstGeom prst="rect">
            <a:avLst/>
          </a:prstGeom>
          <a:solidFill>
            <a:srgbClr val="00B05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1" name="矩形 80"/>
          <p:cNvSpPr/>
          <p:nvPr/>
        </p:nvSpPr>
        <p:spPr>
          <a:xfrm>
            <a:off x="-23327" y="6900864"/>
            <a:ext cx="2909402" cy="45719"/>
          </a:xfrm>
          <a:prstGeom prst="rect">
            <a:avLst/>
          </a:prstGeom>
          <a:solidFill>
            <a:schemeClr val="bg2"/>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2" name="矩形 81"/>
          <p:cNvSpPr/>
          <p:nvPr/>
        </p:nvSpPr>
        <p:spPr>
          <a:xfrm>
            <a:off x="3086107" y="6900864"/>
            <a:ext cx="2909402" cy="4571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3" name="矩形 82"/>
          <p:cNvSpPr/>
          <p:nvPr/>
        </p:nvSpPr>
        <p:spPr>
          <a:xfrm>
            <a:off x="6234598" y="6900864"/>
            <a:ext cx="2909402" cy="45719"/>
          </a:xfrm>
          <a:prstGeom prst="rect">
            <a:avLst/>
          </a:prstGeom>
          <a:solidFill>
            <a:srgbClr val="66990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4" name="矩形 83"/>
          <p:cNvSpPr/>
          <p:nvPr/>
        </p:nvSpPr>
        <p:spPr>
          <a:xfrm>
            <a:off x="-121446" y="4581331"/>
            <a:ext cx="78582" cy="227666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98" r:id="rId12"/>
    <p:sldLayoutId id="2147483699" r:id="rId13"/>
    <p:sldLayoutId id="2147483700" r:id="rId14"/>
    <p:sldLayoutId id="2147483702" r:id="rId15"/>
    <p:sldLayoutId id="2147483720" r:id="rId16"/>
  </p:sldLayoutIdLst>
  <p:timing>
    <p:tnLst>
      <p:par>
        <p:cTn id="1" dur="indefinite" restart="never" nodeType="tmRoot"/>
      </p:par>
    </p:tnLst>
  </p:timing>
  <p:hf hdr="0" ftr="0" dt="0"/>
  <p:txStyles>
    <p:titleStyle>
      <a:lvl1pPr algn="l" rtl="0" eaLnBrk="1" fontAlgn="base" hangingPunct="1">
        <a:spcBef>
          <a:spcPct val="0"/>
        </a:spcBef>
        <a:spcAft>
          <a:spcPct val="0"/>
        </a:spcAft>
        <a:defRPr sz="3400" b="1">
          <a:solidFill>
            <a:srgbClr val="990000"/>
          </a:solidFill>
          <a:latin typeface="微软雅黑" pitchFamily="34" charset="-122"/>
          <a:ea typeface="微软雅黑" pitchFamily="34" charset="-122"/>
          <a:cs typeface="+mj-cs"/>
        </a:defRPr>
      </a:lvl1pPr>
      <a:lvl2pPr algn="l" rtl="0" eaLnBrk="1" fontAlgn="base" hangingPunct="1">
        <a:spcBef>
          <a:spcPct val="0"/>
        </a:spcBef>
        <a:spcAft>
          <a:spcPct val="0"/>
        </a:spcAft>
        <a:defRPr sz="3400" b="1">
          <a:solidFill>
            <a:srgbClr val="990000"/>
          </a:solidFill>
          <a:latin typeface="Arial" charset="0"/>
        </a:defRPr>
      </a:lvl2pPr>
      <a:lvl3pPr algn="l" rtl="0" eaLnBrk="1" fontAlgn="base" hangingPunct="1">
        <a:spcBef>
          <a:spcPct val="0"/>
        </a:spcBef>
        <a:spcAft>
          <a:spcPct val="0"/>
        </a:spcAft>
        <a:defRPr sz="3400" b="1">
          <a:solidFill>
            <a:srgbClr val="990000"/>
          </a:solidFill>
          <a:latin typeface="Arial" charset="0"/>
        </a:defRPr>
      </a:lvl3pPr>
      <a:lvl4pPr algn="l" rtl="0" eaLnBrk="1" fontAlgn="base" hangingPunct="1">
        <a:spcBef>
          <a:spcPct val="0"/>
        </a:spcBef>
        <a:spcAft>
          <a:spcPct val="0"/>
        </a:spcAft>
        <a:defRPr sz="3400" b="1">
          <a:solidFill>
            <a:srgbClr val="990000"/>
          </a:solidFill>
          <a:latin typeface="Arial" charset="0"/>
        </a:defRPr>
      </a:lvl4pPr>
      <a:lvl5pPr algn="l" rtl="0" eaLnBrk="1" fontAlgn="base" hangingPunct="1">
        <a:spcBef>
          <a:spcPct val="0"/>
        </a:spcBef>
        <a:spcAft>
          <a:spcPct val="0"/>
        </a:spcAft>
        <a:defRPr sz="3400" b="1">
          <a:solidFill>
            <a:srgbClr val="990000"/>
          </a:solidFill>
          <a:latin typeface="Arial" charset="0"/>
        </a:defRPr>
      </a:lvl5pPr>
      <a:lvl6pPr marL="457200" algn="l" rtl="0" eaLnBrk="1" fontAlgn="base" hangingPunct="1">
        <a:spcBef>
          <a:spcPct val="0"/>
        </a:spcBef>
        <a:spcAft>
          <a:spcPct val="0"/>
        </a:spcAft>
        <a:defRPr sz="3400" b="1">
          <a:solidFill>
            <a:srgbClr val="990000"/>
          </a:solidFill>
          <a:latin typeface="Arial" charset="0"/>
        </a:defRPr>
      </a:lvl6pPr>
      <a:lvl7pPr marL="914400" algn="l" rtl="0" eaLnBrk="1" fontAlgn="base" hangingPunct="1">
        <a:spcBef>
          <a:spcPct val="0"/>
        </a:spcBef>
        <a:spcAft>
          <a:spcPct val="0"/>
        </a:spcAft>
        <a:defRPr sz="3400" b="1">
          <a:solidFill>
            <a:srgbClr val="990000"/>
          </a:solidFill>
          <a:latin typeface="Arial" charset="0"/>
        </a:defRPr>
      </a:lvl7pPr>
      <a:lvl8pPr marL="1371600" algn="l" rtl="0" eaLnBrk="1" fontAlgn="base" hangingPunct="1">
        <a:spcBef>
          <a:spcPct val="0"/>
        </a:spcBef>
        <a:spcAft>
          <a:spcPct val="0"/>
        </a:spcAft>
        <a:defRPr sz="3400" b="1">
          <a:solidFill>
            <a:srgbClr val="990000"/>
          </a:solidFill>
          <a:latin typeface="Arial" charset="0"/>
        </a:defRPr>
      </a:lvl8pPr>
      <a:lvl9pPr marL="1828800" algn="l" rtl="0" eaLnBrk="1" fontAlgn="base" hangingPunct="1">
        <a:spcBef>
          <a:spcPct val="0"/>
        </a:spcBef>
        <a:spcAft>
          <a:spcPct val="0"/>
        </a:spcAft>
        <a:defRPr sz="3400" b="1">
          <a:solidFill>
            <a:srgbClr val="990000"/>
          </a:solidFill>
          <a:latin typeface="Arial" charset="0"/>
        </a:defRPr>
      </a:lvl9pPr>
    </p:titleStyle>
    <p:bodyStyle>
      <a:lvl1pPr marL="342900" indent="-342900" algn="l" rtl="0" eaLnBrk="1" fontAlgn="base" hangingPunct="1">
        <a:spcBef>
          <a:spcPct val="20000"/>
        </a:spcBef>
        <a:spcAft>
          <a:spcPct val="0"/>
        </a:spcAft>
        <a:buClr>
          <a:schemeClr val="tx1"/>
        </a:buClr>
        <a:buChar char="•"/>
        <a:defRPr sz="2000" b="1">
          <a:solidFill>
            <a:schemeClr val="bg2"/>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a:solidFill>
            <a:schemeClr val="bg2"/>
          </a:solidFill>
          <a:latin typeface="+mn-lt"/>
        </a:defRPr>
      </a:lvl2pPr>
      <a:lvl3pPr marL="1143000" indent="-228600" algn="l" rtl="0" eaLnBrk="1" fontAlgn="base" hangingPunct="1">
        <a:spcBef>
          <a:spcPct val="20000"/>
        </a:spcBef>
        <a:spcAft>
          <a:spcPct val="0"/>
        </a:spcAft>
        <a:buSzPct val="60000"/>
        <a:buFont typeface="Wingdings" pitchFamily="2" charset="2"/>
        <a:buChar char="q"/>
        <a:defRPr sz="1600">
          <a:solidFill>
            <a:schemeClr val="bg2"/>
          </a:solidFill>
          <a:latin typeface="+mn-lt"/>
        </a:defRPr>
      </a:lvl3pPr>
      <a:lvl4pPr marL="1600200" indent="-228600" algn="l" rtl="0" eaLnBrk="1" fontAlgn="base" hangingPunct="1">
        <a:spcBef>
          <a:spcPct val="20000"/>
        </a:spcBef>
        <a:spcAft>
          <a:spcPct val="0"/>
        </a:spcAft>
        <a:buChar char="–"/>
        <a:defRPr sz="1400">
          <a:solidFill>
            <a:schemeClr val="bg2"/>
          </a:solidFill>
          <a:latin typeface="+mn-lt"/>
        </a:defRPr>
      </a:lvl4pPr>
      <a:lvl5pPr marL="2057400" indent="-228600" algn="l" rtl="0" eaLnBrk="1" fontAlgn="base" hangingPunct="1">
        <a:spcBef>
          <a:spcPct val="20000"/>
        </a:spcBef>
        <a:spcAft>
          <a:spcPct val="0"/>
        </a:spcAft>
        <a:buFont typeface="Verdana" pitchFamily="34" charset="0"/>
        <a:buChar char="›"/>
        <a:defRPr sz="1200">
          <a:solidFill>
            <a:schemeClr val="bg2"/>
          </a:solidFill>
          <a:latin typeface="+mn-lt"/>
        </a:defRPr>
      </a:lvl5pPr>
      <a:lvl6pPr marL="2514600" indent="-228600" algn="l" rtl="0" eaLnBrk="1" fontAlgn="base" hangingPunct="1">
        <a:spcBef>
          <a:spcPct val="20000"/>
        </a:spcBef>
        <a:spcAft>
          <a:spcPct val="0"/>
        </a:spcAft>
        <a:buFont typeface="Verdana" pitchFamily="34" charset="0"/>
        <a:buChar char="›"/>
        <a:defRPr sz="1200">
          <a:solidFill>
            <a:schemeClr val="bg2"/>
          </a:solidFill>
          <a:latin typeface="+mn-lt"/>
        </a:defRPr>
      </a:lvl6pPr>
      <a:lvl7pPr marL="2971800" indent="-228600" algn="l" rtl="0" eaLnBrk="1" fontAlgn="base" hangingPunct="1">
        <a:spcBef>
          <a:spcPct val="20000"/>
        </a:spcBef>
        <a:spcAft>
          <a:spcPct val="0"/>
        </a:spcAft>
        <a:buFont typeface="Verdana" pitchFamily="34" charset="0"/>
        <a:buChar char="›"/>
        <a:defRPr sz="1200">
          <a:solidFill>
            <a:schemeClr val="bg2"/>
          </a:solidFill>
          <a:latin typeface="+mn-lt"/>
        </a:defRPr>
      </a:lvl7pPr>
      <a:lvl8pPr marL="3429000" indent="-228600" algn="l" rtl="0" eaLnBrk="1" fontAlgn="base" hangingPunct="1">
        <a:spcBef>
          <a:spcPct val="20000"/>
        </a:spcBef>
        <a:spcAft>
          <a:spcPct val="0"/>
        </a:spcAft>
        <a:buFont typeface="Verdana" pitchFamily="34" charset="0"/>
        <a:buChar char="›"/>
        <a:defRPr sz="1200">
          <a:solidFill>
            <a:schemeClr val="bg2"/>
          </a:solidFill>
          <a:latin typeface="+mn-lt"/>
        </a:defRPr>
      </a:lvl8pPr>
      <a:lvl9pPr marL="3886200" indent="-228600" algn="l" rtl="0" eaLnBrk="1" fontAlgn="base" hangingPunct="1">
        <a:spcBef>
          <a:spcPct val="20000"/>
        </a:spcBef>
        <a:spcAft>
          <a:spcPct val="0"/>
        </a:spcAft>
        <a:buFont typeface="Verdana" pitchFamily="34" charset="0"/>
        <a:buChar char="›"/>
        <a:defRPr sz="12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Title</a:t>
            </a:r>
            <a:r>
              <a:rPr lang="en-US" altLang="zh-CN" sz="1000">
                <a:solidFill>
                  <a:schemeClr val="bg1"/>
                </a:solidFill>
                <a:ea typeface="宋体" pitchFamily="2" charset="-122"/>
              </a:rPr>
              <a:t> </a:t>
            </a:r>
          </a:p>
          <a:p>
            <a:pPr marL="342900" indent="-342900" algn="r">
              <a:spcBef>
                <a:spcPct val="20000"/>
              </a:spcBef>
            </a:pPr>
            <a:r>
              <a:rPr lang="en-US" altLang="zh-CN" sz="1000" b="1">
                <a:solidFill>
                  <a:schemeClr val="bg1"/>
                </a:solidFill>
                <a:ea typeface="宋体" pitchFamily="2" charset="-122"/>
              </a:rPr>
              <a:t>35-40pt  </a:t>
            </a:r>
            <a:endParaRPr lang="zh-CN" altLang="en-US" sz="1000" b="1">
              <a:solidFill>
                <a:schemeClr val="bg1"/>
              </a:solidFill>
              <a:ea typeface="宋体" pitchFamily="2" charset="-122"/>
            </a:endParaRPr>
          </a:p>
          <a:p>
            <a:pPr marL="342900" indent="-342900" algn="r">
              <a:spcBef>
                <a:spcPct val="20000"/>
              </a:spcBef>
            </a:pPr>
            <a:r>
              <a:rPr lang="en-US" altLang="zh-CN" sz="1000" b="1">
                <a:solidFill>
                  <a:schemeClr val="bg1"/>
                </a:solidFill>
                <a:ea typeface="宋体" pitchFamily="2" charset="-122"/>
              </a:rPr>
              <a:t>Color: R153 G0 B0</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Text</a:t>
            </a:r>
            <a:r>
              <a:rPr lang="en-US" altLang="zh-CN" sz="1000">
                <a:solidFill>
                  <a:schemeClr val="bg1"/>
                </a:solidFill>
                <a:ea typeface="宋体" pitchFamily="2" charset="-122"/>
              </a:rPr>
              <a:t> </a:t>
            </a:r>
            <a:r>
              <a:rPr lang="en-US" altLang="zh-CN" sz="1000" b="1">
                <a:solidFill>
                  <a:schemeClr val="bg1"/>
                </a:solidFill>
                <a:ea typeface="宋体" pitchFamily="2" charset="-122"/>
              </a:rPr>
              <a:t>:</a:t>
            </a:r>
          </a:p>
          <a:p>
            <a:pPr marL="342900" indent="-342900" algn="r">
              <a:spcBef>
                <a:spcPct val="20000"/>
              </a:spcBef>
            </a:pPr>
            <a:r>
              <a:rPr lang="en-US" altLang="zh-CN" sz="1000" b="1">
                <a:solidFill>
                  <a:schemeClr val="bg1"/>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chemeClr val="bg1"/>
                </a:solidFill>
                <a:ea typeface="宋体" pitchFamily="2" charset="-122"/>
              </a:rPr>
              <a:t>20-30pt  </a:t>
            </a:r>
          </a:p>
          <a:p>
            <a:pPr marL="342900" indent="-342900" algn="r">
              <a:spcBef>
                <a:spcPct val="20000"/>
              </a:spcBef>
            </a:pPr>
            <a:r>
              <a:rPr lang="en-US" altLang="zh-CN" sz="1000" b="1">
                <a:solidFill>
                  <a:schemeClr val="bg1"/>
                </a:solidFill>
                <a:ea typeface="宋体" pitchFamily="2" charset="-122"/>
              </a:rPr>
              <a:t>Color:Black</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p:txBody>
      </p:sp>
      <p:sp>
        <p:nvSpPr>
          <p:cNvPr id="6" name="矩形 5"/>
          <p:cNvSpPr/>
          <p:nvPr/>
        </p:nvSpPr>
        <p:spPr bwMode="auto">
          <a:xfrm>
            <a:off x="0" y="0"/>
            <a:ext cx="142875"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51" name="Picture 7" descr="5"/>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588" y="6858000"/>
            <a:ext cx="9144001" cy="1001712"/>
          </a:xfrm>
          <a:prstGeom prst="rect">
            <a:avLst/>
          </a:prstGeom>
          <a:noFill/>
          <a:extLst>
            <a:ext uri="{909E8E84-426E-40DD-AFC4-6F175D3DCCD1}">
              <a14:hiddenFill xmlns:a14="http://schemas.microsoft.com/office/drawing/2010/main">
                <a:solidFill>
                  <a:srgbClr val="FFFFFF"/>
                </a:solidFill>
              </a14:hiddenFill>
            </a:ext>
          </a:extLst>
        </p:spPr>
      </p:pic>
      <p:sp>
        <p:nvSpPr>
          <p:cNvPr id="6152" name="Text Box 8"/>
          <p:cNvSpPr txBox="1">
            <a:spLocks noChangeArrowheads="1"/>
          </p:cNvSpPr>
          <p:nvPr/>
        </p:nvSpPr>
        <p:spPr bwMode="auto">
          <a:xfrm>
            <a:off x="3059832" y="2564904"/>
            <a:ext cx="2991415" cy="7613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4400" b="1" dirty="0">
                <a:solidFill>
                  <a:srgbClr val="C00000"/>
                </a:solidFill>
                <a:effectLst>
                  <a:glow rad="101600">
                    <a:schemeClr val="bg1">
                      <a:alpha val="70000"/>
                    </a:schemeClr>
                  </a:glow>
                </a:effectLst>
                <a:ea typeface="ＭＳ Ｐゴシック" pitchFamily="34" charset="-128"/>
              </a:rPr>
              <a:t>Thank you</a:t>
            </a:r>
          </a:p>
        </p:txBody>
      </p:sp>
      <p:sp>
        <p:nvSpPr>
          <p:cNvPr id="6153" name="Text Box 9">
            <a:hlinkClick r:id="rId14"/>
          </p:cNvPr>
          <p:cNvSpPr txBox="1">
            <a:spLocks noChangeArrowheads="1"/>
          </p:cNvSpPr>
          <p:nvPr/>
        </p:nvSpPr>
        <p:spPr bwMode="auto">
          <a:xfrm>
            <a:off x="3460885" y="3501008"/>
            <a:ext cx="2222230" cy="392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2000" dirty="0" err="1" smtClean="0">
                <a:solidFill>
                  <a:srgbClr val="C00000"/>
                </a:solidFill>
                <a:effectLst>
                  <a:glow rad="101600">
                    <a:schemeClr val="bg1">
                      <a:alpha val="70000"/>
                    </a:schemeClr>
                  </a:glow>
                </a:effectLst>
                <a:ea typeface="ＭＳ Ｐゴシック" pitchFamily="34" charset="-128"/>
              </a:rPr>
              <a:t>www.huawei.com</a:t>
            </a:r>
            <a:r>
              <a:rPr lang="en-US" altLang="zh-CN" sz="2000" dirty="0" smtClean="0">
                <a:solidFill>
                  <a:srgbClr val="C00000"/>
                </a:solidFill>
                <a:effectLst>
                  <a:glow rad="101600">
                    <a:schemeClr val="bg1">
                      <a:alpha val="70000"/>
                    </a:schemeClr>
                  </a:glow>
                </a:effectLst>
                <a:ea typeface="ＭＳ Ｐゴシック" pitchFamily="34" charset="-128"/>
              </a:rPr>
              <a:t> </a:t>
            </a:r>
            <a:endParaRPr lang="en-US" altLang="zh-CN" sz="1800" dirty="0">
              <a:solidFill>
                <a:srgbClr val="C00000"/>
              </a:solidFill>
              <a:effectLst>
                <a:glow rad="101600">
                  <a:schemeClr val="bg1">
                    <a:alpha val="70000"/>
                  </a:schemeClr>
                </a:glow>
              </a:effectLst>
              <a:ea typeface="ＭＳ Ｐゴシック" pitchFamily="34" charset="-128"/>
            </a:endParaRPr>
          </a:p>
        </p:txBody>
      </p:sp>
      <p:sp>
        <p:nvSpPr>
          <p:cNvPr id="5" name="TextBox 4"/>
          <p:cNvSpPr txBox="1"/>
          <p:nvPr/>
        </p:nvSpPr>
        <p:spPr>
          <a:xfrm>
            <a:off x="683568" y="4509120"/>
            <a:ext cx="7776864" cy="738664"/>
          </a:xfrm>
          <a:prstGeom prst="rect">
            <a:avLst/>
          </a:prstGeom>
          <a:noFill/>
        </p:spPr>
        <p:txBody>
          <a:bodyPr wrap="square" rtlCol="0">
            <a:spAutoFit/>
          </a:bodyPr>
          <a:lstStyle/>
          <a:p>
            <a:pPr algn="ctr"/>
            <a:r>
              <a:rPr lang="en-US" sz="1400" dirty="0" smtClean="0">
                <a:solidFill>
                  <a:schemeClr val="bg2"/>
                </a:solidFill>
                <a:effectLst>
                  <a:glow rad="101600">
                    <a:schemeClr val="bg1">
                      <a:alpha val="70000"/>
                    </a:schemeClr>
                  </a:glow>
                </a:effectLst>
              </a:rPr>
              <a:t>Copyright ©2010 Huawei Technologies Co.,Ltd. All Rights Reserved.</a:t>
            </a:r>
          </a:p>
          <a:p>
            <a:pPr algn="ctr"/>
            <a:r>
              <a:rPr lang="en-US" sz="1400" dirty="0" smtClean="0">
                <a:solidFill>
                  <a:schemeClr val="bg2"/>
                </a:solidFill>
                <a:effectLst>
                  <a:glow rad="101600">
                    <a:schemeClr val="bg1">
                      <a:alpha val="70000"/>
                    </a:schemeClr>
                  </a:glow>
                </a:effectLst>
              </a:rPr>
              <a:t>The information contained in this document is for reference purpose only, and is subject to change or withdrawal according to specific customer requirements and conditions.</a:t>
            </a:r>
          </a:p>
        </p:txBody>
      </p:sp>
      <p:sp>
        <p:nvSpPr>
          <p:cNvPr id="6" name="矩形 5"/>
          <p:cNvSpPr/>
          <p:nvPr/>
        </p:nvSpPr>
        <p:spPr>
          <a:xfrm>
            <a:off x="2286000" y="5247784"/>
            <a:ext cx="4572000" cy="523220"/>
          </a:xfrm>
          <a:prstGeom prst="rect">
            <a:avLst/>
          </a:prstGeom>
        </p:spPr>
        <p:txBody>
          <a:bodyPr>
            <a:spAutoFit/>
          </a:bodyPr>
          <a:lstStyle/>
          <a:p>
            <a:pPr algn="ctr"/>
            <a:r>
              <a:rPr lang="en-US" sz="1400" dirty="0" smtClean="0">
                <a:solidFill>
                  <a:schemeClr val="bg2"/>
                </a:solidFill>
                <a:effectLst>
                  <a:glow rad="101600">
                    <a:schemeClr val="bg1">
                      <a:alpha val="70000"/>
                    </a:schemeClr>
                  </a:glow>
                </a:effectLst>
                <a:latin typeface="微软雅黑" pitchFamily="34" charset="-122"/>
                <a:ea typeface="微软雅黑" pitchFamily="34" charset="-122"/>
              </a:rPr>
              <a:t>©2010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华为技术有限公司</a:t>
            </a:r>
            <a:r>
              <a:rPr lang="en-US" altLang="zh-CN" sz="1400" baseline="0" dirty="0" smtClean="0">
                <a:solidFill>
                  <a:schemeClr val="bg2"/>
                </a:solidFill>
                <a:effectLst>
                  <a:glow rad="101600">
                    <a:schemeClr val="bg1">
                      <a:alpha val="70000"/>
                    </a:schemeClr>
                  </a:glow>
                </a:effectLst>
                <a:latin typeface="微软雅黑" pitchFamily="34" charset="-122"/>
                <a:ea typeface="微软雅黑" pitchFamily="34" charset="-122"/>
              </a:rPr>
              <a:t>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版权所有</a:t>
            </a:r>
          </a:p>
          <a:p>
            <a:pPr algn="ct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本资料仅供参考，不构成任何承诺及保证</a:t>
            </a:r>
            <a:endParaRPr lang="en-US" sz="1400" dirty="0">
              <a:solidFill>
                <a:schemeClr val="bg2"/>
              </a:solidFill>
              <a:effectLst>
                <a:glow rad="101600">
                  <a:schemeClr val="bg1">
                    <a:alpha val="70000"/>
                  </a:schemeClr>
                </a:glow>
              </a:effectLst>
              <a:latin typeface="微软雅黑" pitchFamily="34" charset="-122"/>
              <a:ea typeface="微软雅黑" pitchFamily="34" charset="-122"/>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Title</a:t>
            </a:r>
            <a:r>
              <a:rPr lang="en-US" altLang="zh-CN" sz="1000">
                <a:solidFill>
                  <a:srgbClr val="FFFFFF"/>
                </a:solidFill>
                <a:ea typeface="宋体" pitchFamily="2" charset="-122"/>
              </a:rPr>
              <a:t> </a:t>
            </a:r>
          </a:p>
          <a:p>
            <a:pPr marL="342900" indent="-342900" algn="r">
              <a:spcBef>
                <a:spcPct val="20000"/>
              </a:spcBef>
            </a:pPr>
            <a:r>
              <a:rPr lang="en-US" altLang="zh-CN" sz="1000" b="1">
                <a:solidFill>
                  <a:srgbClr val="FFFFFF"/>
                </a:solidFill>
                <a:ea typeface="宋体" pitchFamily="2" charset="-122"/>
              </a:rPr>
              <a:t>35-40pt  </a:t>
            </a:r>
            <a:endParaRPr lang="zh-CN" altLang="en-US" sz="1000" b="1">
              <a:solidFill>
                <a:srgbClr val="FFFFFF"/>
              </a:solidFill>
              <a:ea typeface="宋体" pitchFamily="2" charset="-122"/>
            </a:endParaRPr>
          </a:p>
          <a:p>
            <a:pPr marL="342900" indent="-342900" algn="r">
              <a:spcBef>
                <a:spcPct val="20000"/>
              </a:spcBef>
            </a:pPr>
            <a:r>
              <a:rPr lang="en-US" altLang="zh-CN" sz="1000" b="1">
                <a:solidFill>
                  <a:srgbClr val="FFFFFF"/>
                </a:solidFill>
                <a:ea typeface="宋体" pitchFamily="2" charset="-122"/>
              </a:rPr>
              <a:t>Color: R153 G0 B0</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Text</a:t>
            </a:r>
            <a:r>
              <a:rPr lang="en-US" altLang="zh-CN" sz="1000">
                <a:solidFill>
                  <a:srgbClr val="FFFFFF"/>
                </a:solidFill>
                <a:ea typeface="宋体" pitchFamily="2" charset="-122"/>
              </a:rPr>
              <a:t> </a:t>
            </a:r>
            <a:r>
              <a:rPr lang="en-US" altLang="zh-CN" sz="1000" b="1">
                <a:solidFill>
                  <a:srgbClr val="FFFFFF"/>
                </a:solidFill>
                <a:ea typeface="宋体" pitchFamily="2" charset="-122"/>
              </a:rPr>
              <a:t>:</a:t>
            </a:r>
          </a:p>
          <a:p>
            <a:pPr marL="342900" indent="-342900" algn="r">
              <a:spcBef>
                <a:spcPct val="20000"/>
              </a:spcBef>
            </a:pPr>
            <a:r>
              <a:rPr lang="en-US" altLang="zh-CN" sz="1000" b="1">
                <a:solidFill>
                  <a:srgbClr val="FFFFFF"/>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rgbClr val="FFFFFF"/>
                </a:solidFill>
                <a:ea typeface="宋体" pitchFamily="2" charset="-122"/>
              </a:rPr>
              <a:t>20-30pt  </a:t>
            </a:r>
          </a:p>
          <a:p>
            <a:pPr marL="342900" indent="-342900" algn="r">
              <a:spcBef>
                <a:spcPct val="20000"/>
              </a:spcBef>
            </a:pPr>
            <a:r>
              <a:rPr lang="en-US" altLang="zh-CN" sz="1000" b="1">
                <a:solidFill>
                  <a:srgbClr val="FFFFFF"/>
                </a:solidFill>
                <a:ea typeface="宋体" pitchFamily="2" charset="-122"/>
              </a:rPr>
              <a:t>Color:Black</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p:txBody>
      </p:sp>
      <p:sp>
        <p:nvSpPr>
          <p:cNvPr id="6" name="矩形 5"/>
          <p:cNvSpPr/>
          <p:nvPr/>
        </p:nvSpPr>
        <p:spPr bwMode="auto">
          <a:xfrm>
            <a:off x="1" y="0"/>
            <a:ext cx="171450"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US" smtClean="0">
              <a:solidFill>
                <a:srgbClr val="B2B2B2"/>
              </a:solidFill>
            </a:endParaRPr>
          </a:p>
        </p:txBody>
      </p:sp>
    </p:spTree>
    <p:extLst>
      <p:ext uri="{BB962C8B-B14F-4D97-AF65-F5344CB8AC3E}">
        <p14:creationId xmlns:p14="http://schemas.microsoft.com/office/powerpoint/2010/main" val="233485842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70248444"/>
      </p:ext>
    </p:extLst>
  </p:cSld>
  <p:clrMap bg1="dk1" tx1="lt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20"/>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20"/>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219200"/>
            <a:ext cx="5715000" cy="2286000"/>
          </a:xfrm>
        </p:spPr>
        <p:txBody>
          <a:bodyPr/>
          <a:lstStyle/>
          <a:p>
            <a:r>
              <a:rPr lang="en-US" altLang="zh-CN" dirty="0" smtClean="0">
                <a:solidFill>
                  <a:schemeClr val="tx2"/>
                </a:solidFill>
                <a:ea typeface="楷体_GB2312" pitchFamily="49" charset="-122"/>
              </a:rPr>
              <a:t>Redundant frames for SHVC/HEVC</a:t>
            </a:r>
            <a:endParaRPr lang="en-US" dirty="0">
              <a:solidFill>
                <a:schemeClr val="tx2"/>
              </a:solidFill>
            </a:endParaRPr>
          </a:p>
        </p:txBody>
      </p:sp>
      <p:sp>
        <p:nvSpPr>
          <p:cNvPr id="3" name="Title 1"/>
          <p:cNvSpPr txBox="1">
            <a:spLocks/>
          </p:cNvSpPr>
          <p:nvPr/>
        </p:nvSpPr>
        <p:spPr bwMode="auto">
          <a:xfrm>
            <a:off x="1447800" y="4191000"/>
            <a:ext cx="167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0" cap="none" spc="0" normalizeH="0" baseline="0" noProof="0" dirty="0" smtClean="0">
                <a:ln>
                  <a:noFill/>
                </a:ln>
                <a:solidFill>
                  <a:schemeClr val="tx2"/>
                </a:solidFill>
                <a:effectLst/>
                <a:uLnTx/>
                <a:uFillTx/>
                <a:latin typeface="微软雅黑" pitchFamily="34" charset="-122"/>
                <a:ea typeface="楷体_GB2312" pitchFamily="49" charset="-122"/>
                <a:cs typeface="+mj-cs"/>
              </a:rPr>
              <a:t>Sychev Maxim</a:t>
            </a:r>
            <a:endParaRPr kumimoji="0" lang="en-US" sz="1600" b="1" i="0" u="none" strike="noStrike" kern="0" cap="none" spc="0" normalizeH="0" baseline="0" noProof="0" dirty="0">
              <a:ln>
                <a:noFill/>
              </a:ln>
              <a:solidFill>
                <a:schemeClr val="tx2"/>
              </a:solidFill>
              <a:effectLst/>
              <a:uLnTx/>
              <a:uFillTx/>
              <a:latin typeface="微软雅黑" pitchFamily="34" charset="-122"/>
              <a:ea typeface="微软雅黑" pitchFamily="34" charset="-122"/>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Redundant P frames in MDC</a:t>
            </a:r>
            <a:endParaRPr lang="en-US" dirty="0"/>
          </a:p>
        </p:txBody>
      </p:sp>
      <p:pic>
        <p:nvPicPr>
          <p:cNvPr id="5" name="Picture 7"/>
          <p:cNvPicPr>
            <a:picLocks noChangeAspect="1" noChangeArrowheads="1"/>
          </p:cNvPicPr>
          <p:nvPr/>
        </p:nvPicPr>
        <p:blipFill>
          <a:blip r:embed="rId2" cstate="print"/>
          <a:srcRect/>
          <a:stretch>
            <a:fillRect/>
          </a:stretch>
        </p:blipFill>
        <p:spPr bwMode="auto">
          <a:xfrm>
            <a:off x="7239000" y="1295400"/>
            <a:ext cx="1390650" cy="885825"/>
          </a:xfrm>
          <a:prstGeom prst="rect">
            <a:avLst/>
          </a:prstGeom>
          <a:noFill/>
          <a:ln w="9525">
            <a:noFill/>
            <a:miter lim="800000"/>
            <a:headEnd/>
            <a:tailEnd/>
          </a:ln>
        </p:spPr>
      </p:pic>
      <p:pic>
        <p:nvPicPr>
          <p:cNvPr id="87043" name="Picture 3"/>
          <p:cNvPicPr>
            <a:picLocks noChangeAspect="1" noChangeArrowheads="1"/>
          </p:cNvPicPr>
          <p:nvPr/>
        </p:nvPicPr>
        <p:blipFill>
          <a:blip r:embed="rId3" cstate="print"/>
          <a:srcRect/>
          <a:stretch>
            <a:fillRect/>
          </a:stretch>
        </p:blipFill>
        <p:spPr bwMode="auto">
          <a:xfrm>
            <a:off x="609600" y="2286000"/>
            <a:ext cx="8255588" cy="36195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Redundant B frames in MDC</a:t>
            </a:r>
            <a:endParaRPr lang="en-US" dirty="0"/>
          </a:p>
        </p:txBody>
      </p:sp>
      <p:pic>
        <p:nvPicPr>
          <p:cNvPr id="6" name="Picture 7"/>
          <p:cNvPicPr>
            <a:picLocks noChangeAspect="1" noChangeArrowheads="1"/>
          </p:cNvPicPr>
          <p:nvPr/>
        </p:nvPicPr>
        <p:blipFill>
          <a:blip r:embed="rId2" cstate="print"/>
          <a:srcRect/>
          <a:stretch>
            <a:fillRect/>
          </a:stretch>
        </p:blipFill>
        <p:spPr bwMode="auto">
          <a:xfrm>
            <a:off x="7315200" y="1371600"/>
            <a:ext cx="1390650" cy="885825"/>
          </a:xfrm>
          <a:prstGeom prst="rect">
            <a:avLst/>
          </a:prstGeom>
          <a:noFill/>
          <a:ln w="9525">
            <a:noFill/>
            <a:miter lim="800000"/>
            <a:headEnd/>
            <a:tailEnd/>
          </a:ln>
        </p:spPr>
      </p:pic>
      <p:pic>
        <p:nvPicPr>
          <p:cNvPr id="88069" name="Picture 5"/>
          <p:cNvPicPr>
            <a:picLocks noChangeAspect="1" noChangeArrowheads="1"/>
          </p:cNvPicPr>
          <p:nvPr/>
        </p:nvPicPr>
        <p:blipFill>
          <a:blip r:embed="rId3" cstate="print"/>
          <a:srcRect/>
          <a:stretch>
            <a:fillRect/>
          </a:stretch>
        </p:blipFill>
        <p:spPr bwMode="auto">
          <a:xfrm>
            <a:off x="609600" y="2286000"/>
            <a:ext cx="8255588" cy="36195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Recovering base layer</a:t>
            </a:r>
            <a:br>
              <a:rPr lang="en-US" dirty="0" smtClean="0"/>
            </a:br>
            <a:r>
              <a:rPr lang="en-US" dirty="0" smtClean="0"/>
              <a:t>with redundant frames</a:t>
            </a:r>
            <a:endParaRPr lang="en-US" dirty="0"/>
          </a:p>
        </p:txBody>
      </p:sp>
      <p:pic>
        <p:nvPicPr>
          <p:cNvPr id="89090" name="Picture 2"/>
          <p:cNvPicPr>
            <a:picLocks noChangeAspect="1" noChangeArrowheads="1"/>
          </p:cNvPicPr>
          <p:nvPr/>
        </p:nvPicPr>
        <p:blipFill>
          <a:blip r:embed="rId2" cstate="print"/>
          <a:srcRect/>
          <a:stretch>
            <a:fillRect/>
          </a:stretch>
        </p:blipFill>
        <p:spPr bwMode="auto">
          <a:xfrm>
            <a:off x="685800" y="2286000"/>
            <a:ext cx="8081786" cy="3543300"/>
          </a:xfrm>
          <a:prstGeom prst="rect">
            <a:avLst/>
          </a:prstGeom>
          <a:noFill/>
          <a:ln w="9525">
            <a:noFill/>
            <a:miter lim="800000"/>
            <a:headEnd/>
            <a:tailEnd/>
          </a:ln>
        </p:spPr>
      </p:pic>
      <p:pic>
        <p:nvPicPr>
          <p:cNvPr id="5" name="Picture 7"/>
          <p:cNvPicPr>
            <a:picLocks noChangeAspect="1" noChangeArrowheads="1"/>
          </p:cNvPicPr>
          <p:nvPr/>
        </p:nvPicPr>
        <p:blipFill>
          <a:blip r:embed="rId3" cstate="print"/>
          <a:srcRect/>
          <a:stretch>
            <a:fillRect/>
          </a:stretch>
        </p:blipFill>
        <p:spPr bwMode="auto">
          <a:xfrm>
            <a:off x="7239000" y="1524000"/>
            <a:ext cx="1390650" cy="88582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Reduced size redundant frames</a:t>
            </a:r>
            <a:endParaRPr lang="en-US" dirty="0"/>
          </a:p>
        </p:txBody>
      </p:sp>
      <p:pic>
        <p:nvPicPr>
          <p:cNvPr id="86018" name="Picture 2"/>
          <p:cNvPicPr>
            <a:picLocks noChangeAspect="1" noChangeArrowheads="1"/>
          </p:cNvPicPr>
          <p:nvPr/>
        </p:nvPicPr>
        <p:blipFill>
          <a:blip r:embed="rId2" cstate="print"/>
          <a:srcRect/>
          <a:stretch>
            <a:fillRect/>
          </a:stretch>
        </p:blipFill>
        <p:spPr bwMode="auto">
          <a:xfrm>
            <a:off x="762000" y="1905000"/>
            <a:ext cx="5569814" cy="4195763"/>
          </a:xfrm>
          <a:prstGeom prst="rect">
            <a:avLst/>
          </a:prstGeom>
          <a:noFill/>
          <a:ln w="9525">
            <a:noFill/>
            <a:miter lim="800000"/>
            <a:headEnd/>
            <a:tailEnd/>
          </a:ln>
        </p:spPr>
      </p:pic>
      <p:sp>
        <p:nvSpPr>
          <p:cNvPr id="3" name="Content Placeholder 2"/>
          <p:cNvSpPr>
            <a:spLocks noGrp="1"/>
          </p:cNvSpPr>
          <p:nvPr>
            <p:ph idx="1"/>
          </p:nvPr>
        </p:nvSpPr>
        <p:spPr>
          <a:xfrm>
            <a:off x="3657600" y="1524000"/>
            <a:ext cx="5214938" cy="2438400"/>
          </a:xfrm>
        </p:spPr>
        <p:txBody>
          <a:bodyPr/>
          <a:lstStyle/>
          <a:p>
            <a:pPr hangingPunct="0"/>
            <a:r>
              <a:rPr lang="en-CA" sz="1800" dirty="0" smtClean="0"/>
              <a:t>Redundant frames make sense especially for error resilience those of frames which marked as “used for reference”</a:t>
            </a:r>
            <a:r>
              <a:rPr lang="en-US" sz="1800" dirty="0" smtClean="0"/>
              <a:t>.</a:t>
            </a:r>
            <a:endParaRPr lang="en-CA" sz="1800" dirty="0" smtClean="0"/>
          </a:p>
          <a:p>
            <a:pPr hangingPunct="0"/>
            <a:r>
              <a:rPr lang="en-CA" sz="1800" dirty="0" smtClean="0"/>
              <a:t>Proposed to code only those areas of picture which are used for temporal inter prediction.</a:t>
            </a:r>
            <a:r>
              <a:rPr lang="en-US" sz="1800" dirty="0" smtClean="0"/>
              <a:t> </a:t>
            </a:r>
            <a:r>
              <a:rPr lang="en-CA" sz="1800" dirty="0" smtClean="0"/>
              <a:t>In that case it is need to mark redundant frame </a:t>
            </a:r>
            <a:r>
              <a:rPr lang="en-US" sz="1800" dirty="0" err="1" smtClean="0"/>
              <a:t>PicOutputFlag</a:t>
            </a:r>
            <a:r>
              <a:rPr lang="en-US" sz="1800" dirty="0" smtClean="0"/>
              <a:t> equal to 0 and use it only for decoder state recovery.</a:t>
            </a:r>
            <a:endParaRPr lang="en-US"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simulations</a:t>
            </a:r>
            <a:endParaRPr lang="en-US" dirty="0"/>
          </a:p>
        </p:txBody>
      </p:sp>
      <p:pic>
        <p:nvPicPr>
          <p:cNvPr id="90114" name="Picture 2" descr="D:\Work\Presentations\Redundant frames for SHVC\H264_redundant_B.bmp"/>
          <p:cNvPicPr>
            <a:picLocks noChangeAspect="1" noChangeArrowheads="1"/>
          </p:cNvPicPr>
          <p:nvPr/>
        </p:nvPicPr>
        <p:blipFill>
          <a:blip r:embed="rId2" cstate="print"/>
          <a:srcRect/>
          <a:stretch>
            <a:fillRect/>
          </a:stretch>
        </p:blipFill>
        <p:spPr bwMode="auto">
          <a:xfrm>
            <a:off x="914400" y="1352601"/>
            <a:ext cx="6324600" cy="474428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sz="1600" dirty="0" smtClean="0"/>
              <a:t>Redundant frames are very useful in different error protection scenarios such as the interactive scenario using the feedback channel to signal lost data and non-interactive scenarios based on forward error correction approach.</a:t>
            </a:r>
          </a:p>
          <a:p>
            <a:r>
              <a:rPr lang="en-US" sz="1600" dirty="0" smtClean="0"/>
              <a:t>The proposed technique allows to separate the protected primary coded picture and the associated redundant frame for better error resilience in case of bursts.</a:t>
            </a:r>
          </a:p>
          <a:p>
            <a:r>
              <a:rPr lang="en-US" sz="1600" dirty="0" smtClean="0"/>
              <a:t>The proposed solution B allows to protect the large sized IRAP frames which are more sensitive to transmission errors. </a:t>
            </a:r>
          </a:p>
          <a:p>
            <a:r>
              <a:rPr lang="en-US" sz="1600" dirty="0" smtClean="0"/>
              <a:t>The new redundant frames are constructed in a manner which allows to add such functionality to HEVC version 1 because the redundant frames will be discarded by already implemented decoders and can be used in future versions with little modifications in HLS.</a:t>
            </a:r>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0"/>
            <a:ext cx="9144000" cy="6858000"/>
          </a:xfrm>
          <a:prstGeom prst="rect">
            <a:avLst/>
          </a:prstGeom>
          <a:solidFill>
            <a:srgbClr val="990000"/>
          </a:solidFill>
          <a:ln w="9525">
            <a:noFill/>
            <a:miter lim="800000"/>
            <a:headEnd/>
            <a:tailEnd/>
          </a:ln>
        </p:spPr>
        <p:txBody>
          <a:bodyPr wrap="none" anchor="ctr"/>
          <a:lstStyle/>
          <a:p>
            <a:endParaRPr lang="zh-CN" altLang="en-US"/>
          </a:p>
        </p:txBody>
      </p:sp>
      <p:sp>
        <p:nvSpPr>
          <p:cNvPr id="15363" name="Text Box 3"/>
          <p:cNvSpPr txBox="1">
            <a:spLocks noChangeArrowheads="1"/>
          </p:cNvSpPr>
          <p:nvPr/>
        </p:nvSpPr>
        <p:spPr bwMode="auto">
          <a:xfrm>
            <a:off x="3236913" y="2132013"/>
            <a:ext cx="2632075" cy="692150"/>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4000">
                <a:solidFill>
                  <a:schemeClr val="bg1"/>
                </a:solidFill>
                <a:latin typeface="FrutigerNext LT Medium" pitchFamily="34" charset="0"/>
                <a:ea typeface="MS PGothic" pitchFamily="34" charset="-128"/>
              </a:rPr>
              <a:t>Thank You</a:t>
            </a:r>
            <a:endParaRPr lang="en-US" altLang="zh-CN" sz="4000">
              <a:latin typeface="FrutigerNext LT Medium" pitchFamily="34" charset="0"/>
              <a:ea typeface="MS PGothic" pitchFamily="34" charset="-128"/>
            </a:endParaRPr>
          </a:p>
        </p:txBody>
      </p:sp>
      <p:sp>
        <p:nvSpPr>
          <p:cNvPr id="15364" name="Text Box 4"/>
          <p:cNvSpPr txBox="1">
            <a:spLocks noChangeArrowheads="1"/>
          </p:cNvSpPr>
          <p:nvPr/>
        </p:nvSpPr>
        <p:spPr bwMode="auto">
          <a:xfrm>
            <a:off x="3460750" y="3330575"/>
            <a:ext cx="2171700" cy="392113"/>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2100">
                <a:solidFill>
                  <a:schemeClr val="bg1"/>
                </a:solidFill>
                <a:latin typeface="FrutigerNext LT Regular" pitchFamily="34" charset="0"/>
                <a:ea typeface="MS PGothic" pitchFamily="34" charset="-128"/>
              </a:rPr>
              <a:t>www.huawei.com</a:t>
            </a:r>
            <a:endParaRPr lang="en-US" altLang="zh-CN" sz="4000">
              <a:latin typeface="FrutigerNext LT Regular" pitchFamily="34" charset="0"/>
              <a:ea typeface="MS PGothic"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normAutofit/>
          </a:bodyPr>
          <a:lstStyle/>
          <a:p>
            <a:r>
              <a:rPr lang="en-CA" dirty="0" smtClean="0"/>
              <a:t>This contribution presents the support for redundant frames in SHVC/MV-HEVC (/HEVC if possible).</a:t>
            </a:r>
          </a:p>
          <a:p>
            <a:r>
              <a:rPr lang="en-CA" dirty="0" smtClean="0"/>
              <a:t>The proposed solution describes the syntax and semantics of how to support redundant frames (in the enhancement layers) by enabling more then one frame in the same layer to have the same POC, and propose the HRD behaviour when processing the frame with duplicated POC.</a:t>
            </a:r>
          </a:p>
          <a:p>
            <a:r>
              <a:rPr lang="en-CA" dirty="0" smtClean="0"/>
              <a:t>This contribution has two solutions for usage of redundant frames for error resilience and one solution for performing interlayer prediction for redundant frames.</a:t>
            </a:r>
            <a:endParaRPr lang="en-US" dirty="0" smtClean="0"/>
          </a:p>
          <a:p>
            <a:endParaRPr lang="en-US" dirty="0"/>
          </a:p>
        </p:txBody>
      </p:sp>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2</a:t>
            </a:fld>
            <a:endParaRPr lang="en-GB" altLang="zh-CN"/>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hangingPunct="0"/>
            <a:r>
              <a:rPr lang="en-CA" dirty="0" smtClean="0"/>
              <a:t>The current specification of SHVC/MV-HEVC and HEVC does not allow having redundant frames in </a:t>
            </a:r>
            <a:r>
              <a:rPr lang="en-CA" dirty="0" err="1" smtClean="0"/>
              <a:t>bitstream</a:t>
            </a:r>
            <a:r>
              <a:rPr lang="en-CA" dirty="0" smtClean="0"/>
              <a:t>. This proposal describes introducing redundant frames into SHVC/MV-HEVC/HEVC and several applications and examples of how they can be used. Usage of redundant frames makes no sense for non-reference pictures.</a:t>
            </a:r>
            <a:endParaRPr lang="en-US" dirty="0" smtClean="0"/>
          </a:p>
          <a:p>
            <a:pPr hangingPunct="0"/>
            <a:r>
              <a:rPr lang="en-CA" dirty="0" smtClean="0"/>
              <a:t>Proposed solutions allow to separate the primary coded picture and the redundant coded pictures, which can increase the error resilience of </a:t>
            </a:r>
            <a:r>
              <a:rPr lang="en-CA" dirty="0" err="1" smtClean="0"/>
              <a:t>bitstream</a:t>
            </a:r>
            <a:r>
              <a:rPr lang="en-CA" dirty="0" smtClean="0"/>
              <a:t> in case of bursts (grouped packet loss).</a:t>
            </a:r>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a:t>
            </a:r>
            <a:endParaRPr lang="en-US" dirty="0"/>
          </a:p>
        </p:txBody>
      </p:sp>
      <p:sp>
        <p:nvSpPr>
          <p:cNvPr id="3" name="Content Placeholder 2"/>
          <p:cNvSpPr>
            <a:spLocks noGrp="1"/>
          </p:cNvSpPr>
          <p:nvPr>
            <p:ph idx="1"/>
          </p:nvPr>
        </p:nvSpPr>
        <p:spPr/>
        <p:txBody>
          <a:bodyPr/>
          <a:lstStyle/>
          <a:p>
            <a:pPr fontAlgn="auto"/>
            <a:r>
              <a:rPr lang="en-US" dirty="0" smtClean="0"/>
              <a:t>primary coded picture: </a:t>
            </a:r>
            <a:r>
              <a:rPr lang="en-US" b="0" dirty="0" smtClean="0"/>
              <a:t>The coded representation of a </a:t>
            </a:r>
            <a:r>
              <a:rPr lang="en-US" b="0" i="1" dirty="0" smtClean="0"/>
              <a:t>picture</a:t>
            </a:r>
            <a:r>
              <a:rPr lang="en-US" b="0" dirty="0" smtClean="0"/>
              <a:t> to be used by the </a:t>
            </a:r>
            <a:r>
              <a:rPr lang="en-US" b="0" i="1" dirty="0" smtClean="0"/>
              <a:t>decoding process</a:t>
            </a:r>
            <a:r>
              <a:rPr lang="en-US" b="0" dirty="0" smtClean="0"/>
              <a:t> for a </a:t>
            </a:r>
            <a:r>
              <a:rPr lang="en-US" b="0" dirty="0" err="1" smtClean="0"/>
              <a:t>bitstream</a:t>
            </a:r>
            <a:r>
              <a:rPr lang="en-US" b="0" dirty="0" smtClean="0"/>
              <a:t> conforming to this Recommendation | International Standard. The </a:t>
            </a:r>
            <a:r>
              <a:rPr lang="en-US" b="0" i="1" dirty="0" smtClean="0"/>
              <a:t>primary coded picture</a:t>
            </a:r>
            <a:r>
              <a:rPr lang="en-US" b="0" dirty="0" smtClean="0"/>
              <a:t> contains all </a:t>
            </a:r>
            <a:r>
              <a:rPr lang="en-US" b="0" i="1" dirty="0" smtClean="0"/>
              <a:t>coding tree units </a:t>
            </a:r>
            <a:r>
              <a:rPr lang="en-US" b="0" dirty="0" smtClean="0"/>
              <a:t>of the </a:t>
            </a:r>
            <a:r>
              <a:rPr lang="en-US" b="0" i="1" dirty="0" smtClean="0"/>
              <a:t>picture</a:t>
            </a:r>
            <a:r>
              <a:rPr lang="en-US" b="0" dirty="0" smtClean="0"/>
              <a:t>. The only </a:t>
            </a:r>
            <a:r>
              <a:rPr lang="en-US" b="0" i="1" dirty="0" smtClean="0"/>
              <a:t>pictures</a:t>
            </a:r>
            <a:r>
              <a:rPr lang="en-US" b="0" dirty="0" smtClean="0"/>
              <a:t> that have a normative effect on the </a:t>
            </a:r>
            <a:r>
              <a:rPr lang="en-US" b="0" i="1" dirty="0" smtClean="0"/>
              <a:t>decoding process</a:t>
            </a:r>
            <a:r>
              <a:rPr lang="en-US" b="0" dirty="0" smtClean="0"/>
              <a:t> are </a:t>
            </a:r>
            <a:r>
              <a:rPr lang="en-US" b="0" i="1" dirty="0" smtClean="0"/>
              <a:t>primary coded pictures</a:t>
            </a:r>
            <a:r>
              <a:rPr lang="en-US" b="0" dirty="0" smtClean="0"/>
              <a:t>. See also</a:t>
            </a:r>
            <a:r>
              <a:rPr lang="en-US" b="0" i="1" dirty="0" smtClean="0"/>
              <a:t> redundant coded picture</a:t>
            </a:r>
            <a:r>
              <a:rPr lang="en-US" b="0" dirty="0" smtClean="0"/>
              <a:t>. </a:t>
            </a:r>
          </a:p>
          <a:p>
            <a:pPr fontAlgn="auto"/>
            <a:r>
              <a:rPr lang="en-US" dirty="0" smtClean="0"/>
              <a:t>redundant coded picture</a:t>
            </a:r>
            <a:r>
              <a:rPr lang="en-US" b="0" dirty="0" smtClean="0"/>
              <a:t>: A coded representation of a </a:t>
            </a:r>
            <a:r>
              <a:rPr lang="en-US" b="0" i="1" dirty="0" smtClean="0"/>
              <a:t>picture </a:t>
            </a:r>
            <a:r>
              <a:rPr lang="en-US" b="0" dirty="0" smtClean="0"/>
              <a:t>or a part of a </a:t>
            </a:r>
            <a:r>
              <a:rPr lang="en-US" b="0" i="1" dirty="0" smtClean="0"/>
              <a:t>picture. </a:t>
            </a:r>
            <a:r>
              <a:rPr lang="en-US" b="0" dirty="0" smtClean="0"/>
              <a:t>The content of a redundant coded picture shall not be used by the </a:t>
            </a:r>
            <a:r>
              <a:rPr lang="en-US" b="0" i="1" dirty="0" smtClean="0"/>
              <a:t>decoding process </a:t>
            </a:r>
            <a:r>
              <a:rPr lang="en-US" b="0" dirty="0" smtClean="0"/>
              <a:t>for a </a:t>
            </a:r>
            <a:r>
              <a:rPr lang="en-US" b="0" i="1" dirty="0" err="1" smtClean="0"/>
              <a:t>bitstream</a:t>
            </a:r>
            <a:r>
              <a:rPr lang="en-US" b="0" i="1" dirty="0" smtClean="0"/>
              <a:t> </a:t>
            </a:r>
            <a:r>
              <a:rPr lang="en-US" b="0" dirty="0" smtClean="0"/>
              <a:t>conforming to this Recommendation | International Standard. A </a:t>
            </a:r>
            <a:r>
              <a:rPr lang="en-US" b="0" i="1" dirty="0" smtClean="0"/>
              <a:t>redundant coded picture </a:t>
            </a:r>
            <a:r>
              <a:rPr lang="en-US" b="0" dirty="0" smtClean="0"/>
              <a:t>is not required to contain all </a:t>
            </a:r>
            <a:r>
              <a:rPr lang="en-US" b="0" i="1" dirty="0" smtClean="0"/>
              <a:t>coding tree units</a:t>
            </a:r>
            <a:r>
              <a:rPr lang="en-US" b="0" dirty="0" smtClean="0"/>
              <a:t> in the </a:t>
            </a:r>
            <a:r>
              <a:rPr lang="en-US" b="0" i="1" dirty="0" smtClean="0"/>
              <a:t>primary coded picture</a:t>
            </a:r>
            <a:r>
              <a:rPr lang="en-US" b="0" dirty="0" smtClean="0"/>
              <a:t>. Redundant coded pictures have no normative effect on the </a:t>
            </a:r>
            <a:r>
              <a:rPr lang="en-US" b="0" i="1" dirty="0" smtClean="0"/>
              <a:t>decoding process</a:t>
            </a:r>
            <a:r>
              <a:rPr lang="en-US" b="0" dirty="0" smtClean="0"/>
              <a:t>. See also </a:t>
            </a:r>
            <a:r>
              <a:rPr lang="en-US" b="0" i="1" dirty="0" smtClean="0"/>
              <a:t>primary coded picture</a:t>
            </a:r>
            <a:r>
              <a:rPr lang="en-US" b="0" dirty="0" smtClean="0"/>
              <a: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Enabling redundant frames</a:t>
            </a:r>
            <a:endParaRPr lang="en-US" dirty="0"/>
          </a:p>
        </p:txBody>
      </p:sp>
      <p:sp>
        <p:nvSpPr>
          <p:cNvPr id="3" name="Content Placeholder 2"/>
          <p:cNvSpPr>
            <a:spLocks noGrp="1"/>
          </p:cNvSpPr>
          <p:nvPr>
            <p:ph idx="1"/>
          </p:nvPr>
        </p:nvSpPr>
        <p:spPr/>
        <p:txBody>
          <a:bodyPr/>
          <a:lstStyle/>
          <a:p>
            <a:pPr hangingPunct="0"/>
            <a:r>
              <a:rPr lang="en-US" dirty="0" smtClean="0"/>
              <a:t>The value of </a:t>
            </a:r>
            <a:r>
              <a:rPr lang="en-US" dirty="0" err="1" smtClean="0"/>
              <a:t>PicOrderCntVal</a:t>
            </a:r>
            <a:r>
              <a:rPr lang="en-US" dirty="0" smtClean="0"/>
              <a:t> shall be in the range of −2</a:t>
            </a:r>
            <a:r>
              <a:rPr lang="en-US" baseline="30000" dirty="0" smtClean="0"/>
              <a:t>31</a:t>
            </a:r>
            <a:r>
              <a:rPr lang="en-US" dirty="0" smtClean="0"/>
              <a:t> to 2</a:t>
            </a:r>
            <a:r>
              <a:rPr lang="en-US" baseline="30000" dirty="0" smtClean="0"/>
              <a:t>31</a:t>
            </a:r>
            <a:r>
              <a:rPr lang="en-US" dirty="0" smtClean="0"/>
              <a:t> − 1, inclusive. </a:t>
            </a:r>
            <a:r>
              <a:rPr lang="en-US" strike="sngStrike" dirty="0" smtClean="0">
                <a:solidFill>
                  <a:srgbClr val="00B0F0"/>
                </a:solidFill>
              </a:rPr>
              <a:t>In one CVS, the </a:t>
            </a:r>
            <a:r>
              <a:rPr lang="en-US" strike="sngStrike" dirty="0" err="1" smtClean="0">
                <a:solidFill>
                  <a:srgbClr val="00B0F0"/>
                </a:solidFill>
              </a:rPr>
              <a:t>PicOrderCntVal</a:t>
            </a:r>
            <a:r>
              <a:rPr lang="en-US" strike="sngStrike" dirty="0" smtClean="0">
                <a:solidFill>
                  <a:srgbClr val="00B0F0"/>
                </a:solidFill>
              </a:rPr>
              <a:t> values for any two coded pictures in the same layer shall not be the same</a:t>
            </a:r>
            <a:r>
              <a:rPr lang="en-US" dirty="0" smtClean="0">
                <a:solidFill>
                  <a:srgbClr val="00B0F0"/>
                </a:solidFill>
              </a:rPr>
              <a:t>. </a:t>
            </a:r>
          </a:p>
          <a:p>
            <a:pPr hangingPunct="0"/>
            <a:r>
              <a:rPr lang="en-US" dirty="0" smtClean="0">
                <a:solidFill>
                  <a:srgbClr val="B8B400"/>
                </a:solidFill>
              </a:rPr>
              <a:t>In one CVS, the same values of </a:t>
            </a:r>
            <a:r>
              <a:rPr lang="en-US" dirty="0" err="1" smtClean="0">
                <a:solidFill>
                  <a:srgbClr val="B8B400"/>
                </a:solidFill>
              </a:rPr>
              <a:t>PicOrderCntVal</a:t>
            </a:r>
            <a:r>
              <a:rPr lang="en-US" dirty="0" smtClean="0">
                <a:solidFill>
                  <a:srgbClr val="B8B400"/>
                </a:solidFill>
              </a:rPr>
              <a:t> for any two coded pictures in the same layer (exclude base layer) means that the first picture with this value of POC in decoding order is a primary coded picture and the following pictures with the same POC are redundant coded pictures.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Solution A</a:t>
            </a:r>
            <a:endParaRPr lang="en-US" dirty="0"/>
          </a:p>
        </p:txBody>
      </p:sp>
      <p:sp>
        <p:nvSpPr>
          <p:cNvPr id="3" name="Content Placeholder 2"/>
          <p:cNvSpPr>
            <a:spLocks noGrp="1"/>
          </p:cNvSpPr>
          <p:nvPr>
            <p:ph idx="1"/>
          </p:nvPr>
        </p:nvSpPr>
        <p:spPr>
          <a:xfrm>
            <a:off x="652462" y="1646238"/>
            <a:ext cx="4833937" cy="4125912"/>
          </a:xfrm>
        </p:spPr>
        <p:txBody>
          <a:bodyPr/>
          <a:lstStyle/>
          <a:p>
            <a:pPr marL="0" marR="0" algn="just" hangingPunct="0">
              <a:spcBef>
                <a:spcPts val="680"/>
              </a:spcBef>
              <a:spcAft>
                <a:spcPts val="0"/>
              </a:spcAft>
              <a:tabLst>
                <a:tab pos="228600" algn="l"/>
                <a:tab pos="457200" algn="l"/>
                <a:tab pos="685800" algn="l"/>
                <a:tab pos="914400" algn="l"/>
              </a:tabLst>
            </a:pPr>
            <a:r>
              <a:rPr lang="en-CA" sz="1600" dirty="0" smtClean="0"/>
              <a:t>If any received frame has the same POC number as any frame in DPB, then this frame is discarded. If there is no frame with the same POC number in DPB then this frame is decoded.</a:t>
            </a:r>
            <a:endParaRPr lang="en-US" sz="1600" dirty="0" smtClean="0">
              <a:highlight>
                <a:srgbClr val="FFFF00"/>
              </a:highligh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endParaRPr lang="en-US" sz="1200" dirty="0" smtClean="0">
              <a:highlight>
                <a:srgbClr val="FFFF00"/>
              </a:highligh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endParaRPr lang="en-US" sz="1200" dirty="0" smtClean="0">
              <a:highlight>
                <a:srgbClr val="FFFF00"/>
              </a:highligh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endParaRPr lang="en-US" sz="1200" dirty="0" smtClean="0">
              <a:highlight>
                <a:srgbClr val="FFFF00"/>
              </a:highligh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r>
              <a:rPr lang="en-US" sz="1200" dirty="0" smtClean="0">
                <a:highlight>
                  <a:srgbClr val="FFFF00"/>
                </a:highlight>
                <a:latin typeface="Times New Roman"/>
                <a:ea typeface="Times New Roman"/>
              </a:rPr>
              <a:t>Before any RPS list construction perform the following:</a:t>
            </a:r>
            <a:endParaRPr lang="en-US" sz="1200" dirty="0" smtClean="0">
              <a:latin typeface="Times New Roman"/>
              <a:ea typeface="Times New Roman"/>
            </a:endParaRPr>
          </a:p>
          <a:p>
            <a:pPr marL="228600" marR="0" hangingPunct="0">
              <a:spcBef>
                <a:spcPts val="680"/>
              </a:spcBef>
              <a:spcAft>
                <a:spcPts val="0"/>
              </a:spcAft>
              <a:tabLst>
                <a:tab pos="228600" algn="l"/>
                <a:tab pos="457200" algn="l"/>
                <a:tab pos="685800" algn="l"/>
                <a:tab pos="914400" algn="l"/>
              </a:tabLst>
            </a:pPr>
            <a:r>
              <a:rPr lang="en-US" sz="1200" dirty="0" smtClean="0">
                <a:highlight>
                  <a:srgbClr val="FFFF00"/>
                </a:highlight>
                <a:latin typeface="Times New Roman"/>
                <a:ea typeface="Times New Roman"/>
              </a:rPr>
              <a:t>If( there is a picture in the DPB that has the same </a:t>
            </a:r>
            <a:r>
              <a:rPr lang="en-US" sz="1200" dirty="0" err="1" smtClean="0">
                <a:highlight>
                  <a:srgbClr val="FFFF00"/>
                </a:highlight>
                <a:latin typeface="Times New Roman"/>
                <a:ea typeface="Times New Roman"/>
              </a:rPr>
              <a:t>PicOrderCntVal</a:t>
            </a:r>
            <a:r>
              <a:rPr lang="en-US" sz="1200" dirty="0" smtClean="0">
                <a:highlight>
                  <a:srgbClr val="FFFF00"/>
                </a:highlight>
                <a:latin typeface="Times New Roman"/>
                <a:ea typeface="Times New Roman"/>
              </a:rPr>
              <a:t> as the current picture )</a:t>
            </a:r>
            <a:r>
              <a:rPr lang="en-US" sz="1200" dirty="0" smtClean="0">
                <a:latin typeface="Times New Roman"/>
                <a:ea typeface="Times New Roman"/>
              </a:rPr>
              <a:t> </a:t>
            </a:r>
          </a:p>
          <a:p>
            <a:pPr marL="0" marR="0" algn="just" hangingPunct="0">
              <a:spcBef>
                <a:spcPts val="680"/>
              </a:spcBef>
              <a:spcAft>
                <a:spcPts val="0"/>
              </a:spcAft>
              <a:tabLst>
                <a:tab pos="228600" algn="l"/>
                <a:tab pos="457200" algn="l"/>
                <a:tab pos="685800" algn="l"/>
                <a:tab pos="914400" algn="l"/>
              </a:tabLst>
            </a:pPr>
            <a:r>
              <a:rPr lang="en-US" sz="1200" dirty="0" smtClean="0">
                <a:highlight>
                  <a:srgbClr val="FFFF00"/>
                </a:highlight>
                <a:latin typeface="Times New Roman"/>
                <a:ea typeface="Times New Roman"/>
              </a:rPr>
              <a:t>		Stop the current picture decoding process and proceed to the following access units</a:t>
            </a:r>
            <a:endParaRPr lang="en-US" sz="1200" dirty="0" smtClean="0">
              <a:latin typeface="Times New Roman"/>
              <a:ea typeface="Times New Roman"/>
            </a:endParaRPr>
          </a:p>
        </p:txBody>
      </p:sp>
      <p:pic>
        <p:nvPicPr>
          <p:cNvPr id="82947" name="Picture 3"/>
          <p:cNvPicPr>
            <a:picLocks noChangeAspect="1" noChangeArrowheads="1"/>
          </p:cNvPicPr>
          <p:nvPr/>
        </p:nvPicPr>
        <p:blipFill>
          <a:blip r:embed="rId2" cstate="print"/>
          <a:srcRect/>
          <a:stretch>
            <a:fillRect/>
          </a:stretch>
        </p:blipFill>
        <p:spPr bwMode="auto">
          <a:xfrm>
            <a:off x="5562600" y="1447800"/>
            <a:ext cx="3257550" cy="41529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Solution B</a:t>
            </a:r>
            <a:endParaRPr lang="en-US" dirty="0"/>
          </a:p>
        </p:txBody>
      </p:sp>
      <p:sp>
        <p:nvSpPr>
          <p:cNvPr id="3" name="Content Placeholder 2"/>
          <p:cNvSpPr>
            <a:spLocks noGrp="1"/>
          </p:cNvSpPr>
          <p:nvPr>
            <p:ph idx="1"/>
          </p:nvPr>
        </p:nvSpPr>
        <p:spPr>
          <a:xfrm>
            <a:off x="533401" y="1646238"/>
            <a:ext cx="3581400" cy="3459162"/>
          </a:xfrm>
        </p:spPr>
        <p:txBody>
          <a:bodyPr/>
          <a:lstStyle/>
          <a:p>
            <a:pPr>
              <a:spcBef>
                <a:spcPts val="1200"/>
              </a:spcBef>
            </a:pPr>
            <a:r>
              <a:rPr lang="en-US" sz="1400" dirty="0" smtClean="0"/>
              <a:t>The slice header parsing process is required for solution A. It makes impossible early detection of redundant slices in CVS for discarding from decoding process in case of absence of errors in previously decoded frames.</a:t>
            </a:r>
          </a:p>
          <a:p>
            <a:pPr>
              <a:spcBef>
                <a:spcPts val="1200"/>
              </a:spcBef>
            </a:pPr>
            <a:r>
              <a:rPr lang="en-US" sz="1400" dirty="0" smtClean="0"/>
              <a:t>The solution A has some restriction on protection IRAP frames.</a:t>
            </a:r>
          </a:p>
          <a:p>
            <a:pPr>
              <a:spcBef>
                <a:spcPts val="1200"/>
              </a:spcBef>
            </a:pPr>
            <a:r>
              <a:rPr lang="en-US" sz="1400" dirty="0" smtClean="0"/>
              <a:t>For early detection it is proposed to include new NAL unit type RDN_NUT instead of RSV_VCL24.</a:t>
            </a:r>
            <a:endParaRPr lang="en-US" sz="1400" dirty="0"/>
          </a:p>
        </p:txBody>
      </p:sp>
      <p:pic>
        <p:nvPicPr>
          <p:cNvPr id="83970" name="Picture 2"/>
          <p:cNvPicPr>
            <a:picLocks noChangeAspect="1" noChangeArrowheads="1"/>
          </p:cNvPicPr>
          <p:nvPr/>
        </p:nvPicPr>
        <p:blipFill>
          <a:blip r:embed="rId2" cstate="print"/>
          <a:srcRect/>
          <a:stretch>
            <a:fillRect/>
          </a:stretch>
        </p:blipFill>
        <p:spPr bwMode="auto">
          <a:xfrm>
            <a:off x="4191000" y="685800"/>
            <a:ext cx="4572000" cy="4274175"/>
          </a:xfrm>
          <a:prstGeom prst="rect">
            <a:avLst/>
          </a:prstGeom>
          <a:noFill/>
          <a:ln w="9525">
            <a:noFill/>
            <a:miter lim="800000"/>
            <a:headEnd/>
            <a:tailEnd/>
          </a:ln>
        </p:spPr>
      </p:pic>
      <p:graphicFrame>
        <p:nvGraphicFramePr>
          <p:cNvPr id="5" name="Table 4"/>
          <p:cNvGraphicFramePr>
            <a:graphicFrameLocks noGrp="1"/>
          </p:cNvGraphicFramePr>
          <p:nvPr/>
        </p:nvGraphicFramePr>
        <p:xfrm>
          <a:off x="685800" y="5029200"/>
          <a:ext cx="7848600" cy="1003300"/>
        </p:xfrm>
        <a:graphic>
          <a:graphicData uri="http://schemas.openxmlformats.org/drawingml/2006/table">
            <a:tbl>
              <a:tblPr firstRow="1" bandRow="1">
                <a:tableStyleId>{17292A2E-F333-43FB-9621-5CBBE7FDCDCB}</a:tableStyleId>
              </a:tblPr>
              <a:tblGrid>
                <a:gridCol w="1219200"/>
                <a:gridCol w="1295400"/>
                <a:gridCol w="4114800"/>
                <a:gridCol w="1219200"/>
              </a:tblGrid>
              <a:tr h="504624">
                <a:tc>
                  <a:txBody>
                    <a:bodyPr/>
                    <a:lstStyle/>
                    <a:p>
                      <a:pPr marL="0" marR="0" indent="0" algn="ctr" rtl="0" eaLnBrk="1" fontAlgn="auto" latinLnBrk="0" hangingPunct="1">
                        <a:spcBef>
                          <a:spcPts val="0"/>
                        </a:spcBef>
                        <a:spcAft>
                          <a:spcPts val="0"/>
                        </a:spcAft>
                      </a:pPr>
                      <a:r>
                        <a:rPr lang="en-US" sz="1200" b="1" dirty="0" err="1" smtClean="0">
                          <a:solidFill>
                            <a:schemeClr val="bg2"/>
                          </a:solidFill>
                          <a:latin typeface="+mn-lt"/>
                          <a:ea typeface="+mn-ea"/>
                          <a:cs typeface="+mn-cs"/>
                        </a:rPr>
                        <a:t>nal_unit_type</a:t>
                      </a:r>
                      <a:endParaRPr lang="en-US" sz="1200" b="1" dirty="0" smtClean="0">
                        <a:solidFill>
                          <a:schemeClr val="bg2"/>
                        </a:solidFill>
                        <a:latin typeface="+mn-lt"/>
                        <a:ea typeface="+mn-ea"/>
                        <a:cs typeface="+mn-cs"/>
                      </a:endParaRPr>
                    </a:p>
                  </a:txBody>
                  <a:tcPr>
                    <a:lnR w="12700" cap="flat" cmpd="sng" algn="ctr">
                      <a:solidFill>
                        <a:schemeClr val="tx1"/>
                      </a:solidFill>
                      <a:prstDash val="solid"/>
                      <a:round/>
                      <a:headEnd type="none" w="med" len="med"/>
                      <a:tailEnd type="none" w="med" len="med"/>
                    </a:lnR>
                    <a:solidFill>
                      <a:schemeClr val="bg1"/>
                    </a:solidFill>
                  </a:tcPr>
                </a:tc>
                <a:tc>
                  <a:txBody>
                    <a:bodyPr/>
                    <a:lstStyle/>
                    <a:p>
                      <a:pPr marL="0" algn="ctr" rtl="0" eaLnBrk="1" fontAlgn="auto" latinLnBrk="0" hangingPunct="1">
                        <a:spcBef>
                          <a:spcPts val="0"/>
                        </a:spcBef>
                        <a:spcAft>
                          <a:spcPts val="0"/>
                        </a:spcAft>
                        <a:tabLst>
                          <a:tab pos="228600" algn="l"/>
                          <a:tab pos="457200" algn="l"/>
                          <a:tab pos="685800" algn="l"/>
                          <a:tab pos="914400" algn="l"/>
                          <a:tab pos="457200" algn="l"/>
                        </a:tabLst>
                      </a:pPr>
                      <a:r>
                        <a:rPr lang="en-US" sz="1200" b="1" dirty="0" smtClean="0">
                          <a:solidFill>
                            <a:schemeClr val="bg2"/>
                          </a:solidFill>
                          <a:latin typeface="+mn-lt"/>
                          <a:ea typeface="+mn-ea"/>
                          <a:cs typeface="+mn-cs"/>
                        </a:rPr>
                        <a:t>Name of</a:t>
                      </a:r>
                    </a:p>
                    <a:p>
                      <a:pPr marL="0" marR="0" algn="ctr" rtl="0" eaLnBrk="1" fontAlgn="t" latinLnBrk="0" hangingPunct="0">
                        <a:spcBef>
                          <a:spcPts val="680"/>
                        </a:spcBef>
                        <a:spcAft>
                          <a:spcPts val="0"/>
                        </a:spcAft>
                        <a:tabLst>
                          <a:tab pos="228600" algn="l"/>
                          <a:tab pos="457200" algn="l"/>
                          <a:tab pos="685800" algn="l"/>
                          <a:tab pos="914400" algn="l"/>
                        </a:tabLst>
                      </a:pPr>
                      <a:r>
                        <a:rPr lang="en-US" sz="1200" b="1" dirty="0" err="1" smtClean="0">
                          <a:solidFill>
                            <a:schemeClr val="bg2"/>
                          </a:solidFill>
                          <a:latin typeface="+mn-lt"/>
                          <a:ea typeface="+mn-ea"/>
                          <a:cs typeface="+mn-cs"/>
                        </a:rPr>
                        <a:t>nal_unit_type</a:t>
                      </a:r>
                      <a:endParaRPr lang="en-US" sz="1200" b="1" dirty="0" smtClean="0">
                        <a:solidFill>
                          <a:schemeClr val="bg2"/>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indent="0" algn="l" rtl="0" eaLnBrk="1" fontAlgn="auto" latinLnBrk="0" hangingPunct="1">
                        <a:spcBef>
                          <a:spcPts val="0"/>
                        </a:spcBef>
                        <a:spcAft>
                          <a:spcPts val="0"/>
                        </a:spcAft>
                      </a:pPr>
                      <a:r>
                        <a:rPr lang="en-US" sz="1200" b="1" dirty="0" smtClean="0">
                          <a:solidFill>
                            <a:schemeClr val="bg2"/>
                          </a:solidFill>
                          <a:latin typeface="+mn-lt"/>
                          <a:ea typeface="+mn-ea"/>
                          <a:cs typeface="+mn-cs"/>
                        </a:rPr>
                        <a:t>Content of NAL unit and RBSP syntax structure NAL unit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indent="0" algn="ctr" rtl="0" eaLnBrk="1" fontAlgn="auto" latinLnBrk="0" hangingPunct="1">
                        <a:spcBef>
                          <a:spcPts val="0"/>
                        </a:spcBef>
                        <a:spcAft>
                          <a:spcPts val="0"/>
                        </a:spcAft>
                      </a:pPr>
                      <a:r>
                        <a:rPr lang="en-US" sz="1200" b="1" dirty="0" smtClean="0">
                          <a:solidFill>
                            <a:schemeClr val="bg2"/>
                          </a:solidFill>
                          <a:latin typeface="+mn-lt"/>
                          <a:ea typeface="+mn-ea"/>
                          <a:cs typeface="+mn-cs"/>
                        </a:rPr>
                        <a:t>type class</a:t>
                      </a:r>
                    </a:p>
                    <a:p>
                      <a:pPr marL="0" algn="ctr" rtl="0" eaLnBrk="1" fontAlgn="t" latinLnBrk="0" hangingPunct="1">
                        <a:spcBef>
                          <a:spcPts val="0"/>
                        </a:spcBef>
                        <a:spcAft>
                          <a:spcPts val="0"/>
                        </a:spcAft>
                      </a:pPr>
                      <a:endParaRPr lang="en-US" sz="1200" b="1" dirty="0" smtClean="0">
                        <a:solidFill>
                          <a:schemeClr val="bg2"/>
                        </a:solidFill>
                        <a:latin typeface="+mn-lt"/>
                        <a:ea typeface="+mn-ea"/>
                        <a:cs typeface="+mn-cs"/>
                      </a:endParaRPr>
                    </a:p>
                  </a:txBody>
                  <a:tcPr>
                    <a:lnL w="12700" cap="flat" cmpd="sng" algn="ctr">
                      <a:solidFill>
                        <a:schemeClr val="tx1"/>
                      </a:solidFill>
                      <a:prstDash val="solid"/>
                      <a:round/>
                      <a:headEnd type="none" w="med" len="med"/>
                      <a:tailEnd type="none" w="med" len="med"/>
                    </a:lnL>
                    <a:solidFill>
                      <a:schemeClr val="bg1"/>
                    </a:solidFill>
                  </a:tcPr>
                </a:tc>
              </a:tr>
              <a:tr h="422476">
                <a:tc>
                  <a:txBody>
                    <a:bodyPr/>
                    <a:lstStyle/>
                    <a:p>
                      <a:pPr algn="ctr"/>
                      <a:r>
                        <a:rPr lang="en-US" sz="1200" dirty="0" smtClean="0">
                          <a:solidFill>
                            <a:schemeClr val="bg2"/>
                          </a:solidFill>
                        </a:rPr>
                        <a:t>24</a:t>
                      </a:r>
                      <a:endParaRPr lang="en-US" sz="1200" dirty="0">
                        <a:solidFill>
                          <a:schemeClr val="bg2"/>
                        </a:solidFill>
                      </a:endParaRPr>
                    </a:p>
                  </a:txBody>
                  <a:tcPr>
                    <a:lnR w="12700" cap="flat" cmpd="sng" algn="ctr">
                      <a:solidFill>
                        <a:schemeClr val="tx1"/>
                      </a:solidFill>
                      <a:prstDash val="solid"/>
                      <a:round/>
                      <a:headEnd type="none" w="med" len="med"/>
                      <a:tailEnd type="none" w="med" len="med"/>
                    </a:lnR>
                  </a:tcPr>
                </a:tc>
                <a:tc>
                  <a:txBody>
                    <a:bodyPr/>
                    <a:lstStyle/>
                    <a:p>
                      <a:pPr algn="ctr"/>
                      <a:r>
                        <a:rPr lang="en-US" sz="1200" dirty="0" smtClean="0">
                          <a:solidFill>
                            <a:schemeClr val="bg2"/>
                          </a:solidFill>
                        </a:rPr>
                        <a:t>RDN_NUT</a:t>
                      </a:r>
                      <a:endParaRPr lang="en-US" sz="1200"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200" dirty="0" smtClean="0">
                          <a:solidFill>
                            <a:schemeClr val="bg2"/>
                          </a:solidFill>
                        </a:rPr>
                        <a:t>Coded slice segment of a redundant picture</a:t>
                      </a:r>
                    </a:p>
                    <a:p>
                      <a:r>
                        <a:rPr lang="en-US" sz="1200" dirty="0" err="1" smtClean="0">
                          <a:solidFill>
                            <a:schemeClr val="bg2"/>
                          </a:solidFill>
                        </a:rPr>
                        <a:t>slice_segment_layer_rbsp</a:t>
                      </a:r>
                      <a:r>
                        <a:rPr lang="en-US" sz="1200" dirty="0" smtClean="0">
                          <a:solidFill>
                            <a:schemeClr val="bg2"/>
                          </a:solidFill>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smtClean="0">
                          <a:solidFill>
                            <a:schemeClr val="bg2"/>
                          </a:solidFill>
                        </a:rPr>
                        <a:t>VCL</a:t>
                      </a:r>
                      <a:endParaRPr lang="en-US" sz="1200" dirty="0">
                        <a:solidFill>
                          <a:schemeClr val="bg2"/>
                        </a:solidFill>
                      </a:endParaRPr>
                    </a:p>
                  </a:txBody>
                  <a:tcPr>
                    <a:lnL w="12700" cap="flat" cmpd="sng" algn="ctr">
                      <a:solidFill>
                        <a:schemeClr val="tx1"/>
                      </a:solidFill>
                      <a:prstDash val="solid"/>
                      <a:round/>
                      <a:headEnd type="none" w="med" len="med"/>
                      <a:tailEnd type="none" w="med" len="med"/>
                    </a:ln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losses are covered</a:t>
            </a:r>
            <a:br>
              <a:rPr lang="en-US" dirty="0" smtClean="0"/>
            </a:br>
            <a:r>
              <a:rPr lang="en-US" dirty="0" smtClean="0"/>
              <a:t>by redundant frame</a:t>
            </a:r>
            <a:endParaRPr lang="en-US" dirty="0"/>
          </a:p>
        </p:txBody>
      </p:sp>
      <p:pic>
        <p:nvPicPr>
          <p:cNvPr id="81927" name="Picture 7"/>
          <p:cNvPicPr>
            <a:picLocks noChangeAspect="1" noChangeArrowheads="1"/>
          </p:cNvPicPr>
          <p:nvPr/>
        </p:nvPicPr>
        <p:blipFill>
          <a:blip r:embed="rId2" cstate="print"/>
          <a:srcRect/>
          <a:stretch>
            <a:fillRect/>
          </a:stretch>
        </p:blipFill>
        <p:spPr bwMode="auto">
          <a:xfrm>
            <a:off x="7391400" y="1295400"/>
            <a:ext cx="1390650" cy="885825"/>
          </a:xfrm>
          <a:prstGeom prst="rect">
            <a:avLst/>
          </a:prstGeom>
          <a:noFill/>
          <a:ln w="9525">
            <a:noFill/>
            <a:miter lim="800000"/>
            <a:headEnd/>
            <a:tailEnd/>
          </a:ln>
        </p:spPr>
      </p:pic>
      <p:pic>
        <p:nvPicPr>
          <p:cNvPr id="81930" name="Picture 10"/>
          <p:cNvPicPr>
            <a:picLocks noChangeAspect="1" noChangeArrowheads="1"/>
          </p:cNvPicPr>
          <p:nvPr/>
        </p:nvPicPr>
        <p:blipFill>
          <a:blip r:embed="rId3" cstate="print"/>
          <a:srcRect/>
          <a:stretch>
            <a:fillRect/>
          </a:stretch>
        </p:blipFill>
        <p:spPr bwMode="auto">
          <a:xfrm>
            <a:off x="4419600" y="1447800"/>
            <a:ext cx="2886075" cy="2105025"/>
          </a:xfrm>
          <a:prstGeom prst="rect">
            <a:avLst/>
          </a:prstGeom>
          <a:noFill/>
          <a:ln w="9525">
            <a:noFill/>
            <a:miter lim="800000"/>
            <a:headEnd/>
            <a:tailEnd/>
          </a:ln>
        </p:spPr>
      </p:pic>
      <p:pic>
        <p:nvPicPr>
          <p:cNvPr id="81931" name="Picture 11"/>
          <p:cNvPicPr>
            <a:picLocks noChangeAspect="1" noChangeArrowheads="1"/>
          </p:cNvPicPr>
          <p:nvPr/>
        </p:nvPicPr>
        <p:blipFill>
          <a:blip r:embed="rId4" cstate="print"/>
          <a:srcRect/>
          <a:stretch>
            <a:fillRect/>
          </a:stretch>
        </p:blipFill>
        <p:spPr bwMode="auto">
          <a:xfrm>
            <a:off x="609600" y="3962400"/>
            <a:ext cx="2886075" cy="2105025"/>
          </a:xfrm>
          <a:prstGeom prst="rect">
            <a:avLst/>
          </a:prstGeom>
          <a:noFill/>
          <a:ln w="9525">
            <a:noFill/>
            <a:miter lim="800000"/>
            <a:headEnd/>
            <a:tailEnd/>
          </a:ln>
        </p:spPr>
      </p:pic>
      <p:pic>
        <p:nvPicPr>
          <p:cNvPr id="81932" name="Picture 12"/>
          <p:cNvPicPr>
            <a:picLocks noChangeAspect="1" noChangeArrowheads="1"/>
          </p:cNvPicPr>
          <p:nvPr/>
        </p:nvPicPr>
        <p:blipFill>
          <a:blip r:embed="rId5" cstate="print"/>
          <a:srcRect/>
          <a:stretch>
            <a:fillRect/>
          </a:stretch>
        </p:blipFill>
        <p:spPr bwMode="auto">
          <a:xfrm>
            <a:off x="609600" y="1447800"/>
            <a:ext cx="2886075" cy="2105025"/>
          </a:xfrm>
          <a:prstGeom prst="rect">
            <a:avLst/>
          </a:prstGeom>
          <a:noFill/>
          <a:ln w="9525">
            <a:noFill/>
            <a:miter lim="800000"/>
            <a:headEnd/>
            <a:tailEnd/>
          </a:ln>
        </p:spPr>
      </p:pic>
      <p:pic>
        <p:nvPicPr>
          <p:cNvPr id="81933" name="Picture 13"/>
          <p:cNvPicPr>
            <a:picLocks noChangeAspect="1" noChangeArrowheads="1"/>
          </p:cNvPicPr>
          <p:nvPr/>
        </p:nvPicPr>
        <p:blipFill>
          <a:blip r:embed="rId6" cstate="print"/>
          <a:srcRect/>
          <a:stretch>
            <a:fillRect/>
          </a:stretch>
        </p:blipFill>
        <p:spPr bwMode="auto">
          <a:xfrm>
            <a:off x="4419600" y="3962400"/>
            <a:ext cx="2886075" cy="21050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Redundant frames</a:t>
            </a:r>
            <a:br>
              <a:rPr lang="en-US" dirty="0" smtClean="0"/>
            </a:br>
            <a:r>
              <a:rPr lang="en-US" dirty="0" smtClean="0"/>
              <a:t>for IRAP frames (Solution B)</a:t>
            </a:r>
            <a:endParaRPr lang="en-US" dirty="0"/>
          </a:p>
        </p:txBody>
      </p:sp>
      <p:sp>
        <p:nvSpPr>
          <p:cNvPr id="6" name="TextBox 5"/>
          <p:cNvSpPr txBox="1"/>
          <p:nvPr/>
        </p:nvSpPr>
        <p:spPr>
          <a:xfrm>
            <a:off x="609600" y="4800600"/>
            <a:ext cx="3581400" cy="1295400"/>
          </a:xfrm>
          <a:prstGeom prst="rect">
            <a:avLst/>
          </a:prstGeom>
          <a:noFill/>
        </p:spPr>
        <p:txBody>
          <a:bodyPr wrap="square" rtlCol="0">
            <a:noAutofit/>
          </a:bodyPr>
          <a:lstStyle/>
          <a:p>
            <a:r>
              <a:rPr lang="en-US" sz="1600" dirty="0" smtClean="0">
                <a:solidFill>
                  <a:schemeClr val="bg2"/>
                </a:solidFill>
              </a:rPr>
              <a:t>There are no recovering problem</a:t>
            </a:r>
            <a:br>
              <a:rPr lang="en-US" sz="1600" dirty="0" smtClean="0">
                <a:solidFill>
                  <a:schemeClr val="bg2"/>
                </a:solidFill>
              </a:rPr>
            </a:br>
            <a:r>
              <a:rPr lang="en-US" sz="1600" dirty="0" smtClean="0">
                <a:solidFill>
                  <a:schemeClr val="bg2"/>
                </a:solidFill>
              </a:rPr>
              <a:t>with IRAP frames</a:t>
            </a:r>
            <a:br>
              <a:rPr lang="en-US" sz="1600" dirty="0" smtClean="0">
                <a:solidFill>
                  <a:schemeClr val="bg2"/>
                </a:solidFill>
              </a:rPr>
            </a:br>
            <a:r>
              <a:rPr lang="en-US" sz="1600" dirty="0" smtClean="0">
                <a:solidFill>
                  <a:schemeClr val="bg2"/>
                </a:solidFill>
              </a:rPr>
              <a:t>with </a:t>
            </a:r>
            <a:r>
              <a:rPr lang="en-US" sz="1600" dirty="0" err="1" smtClean="0">
                <a:solidFill>
                  <a:schemeClr val="bg2"/>
                </a:solidFill>
              </a:rPr>
              <a:t>NoRaslOutputFlag</a:t>
            </a:r>
            <a:r>
              <a:rPr lang="en-US" sz="1600" dirty="0" smtClean="0">
                <a:solidFill>
                  <a:schemeClr val="bg2"/>
                </a:solidFill>
              </a:rPr>
              <a:t> equal to 0</a:t>
            </a:r>
          </a:p>
        </p:txBody>
      </p:sp>
      <p:sp>
        <p:nvSpPr>
          <p:cNvPr id="7" name="TextBox 6"/>
          <p:cNvSpPr txBox="1"/>
          <p:nvPr/>
        </p:nvSpPr>
        <p:spPr>
          <a:xfrm>
            <a:off x="4419600" y="4724400"/>
            <a:ext cx="3581400" cy="1295400"/>
          </a:xfrm>
          <a:prstGeom prst="rect">
            <a:avLst/>
          </a:prstGeom>
          <a:noFill/>
        </p:spPr>
        <p:txBody>
          <a:bodyPr wrap="square" rtlCol="0">
            <a:noAutofit/>
          </a:bodyPr>
          <a:lstStyle/>
          <a:p>
            <a:r>
              <a:rPr lang="en-US" sz="1600" dirty="0" smtClean="0">
                <a:solidFill>
                  <a:schemeClr val="bg2"/>
                </a:solidFill>
              </a:rPr>
              <a:t>In case of IRAP frames with </a:t>
            </a:r>
            <a:r>
              <a:rPr lang="en-US" sz="1600" dirty="0" err="1" smtClean="0">
                <a:solidFill>
                  <a:schemeClr val="bg2"/>
                </a:solidFill>
              </a:rPr>
              <a:t>NoRaslOutputFlag</a:t>
            </a:r>
            <a:r>
              <a:rPr lang="en-US" sz="1600" dirty="0" smtClean="0">
                <a:solidFill>
                  <a:schemeClr val="bg2"/>
                </a:solidFill>
              </a:rPr>
              <a:t> equal to 1 the </a:t>
            </a:r>
            <a:r>
              <a:rPr lang="en-US" sz="1600" dirty="0" err="1" smtClean="0">
                <a:solidFill>
                  <a:schemeClr val="bg2"/>
                </a:solidFill>
              </a:rPr>
              <a:t>POCprimary</a:t>
            </a:r>
            <a:r>
              <a:rPr lang="en-US" sz="1600" dirty="0" smtClean="0">
                <a:solidFill>
                  <a:schemeClr val="bg2"/>
                </a:solidFill>
              </a:rPr>
              <a:t> based on </a:t>
            </a:r>
            <a:r>
              <a:rPr lang="en-US" sz="1600" dirty="0" err="1" smtClean="0">
                <a:solidFill>
                  <a:schemeClr val="bg2"/>
                </a:solidFill>
              </a:rPr>
              <a:t>nal_unit_type_primary</a:t>
            </a:r>
            <a:r>
              <a:rPr lang="en-US" sz="1600" dirty="0" smtClean="0">
                <a:solidFill>
                  <a:schemeClr val="bg2"/>
                </a:solidFill>
              </a:rPr>
              <a:t/>
            </a:r>
            <a:br>
              <a:rPr lang="en-US" sz="1600" dirty="0" smtClean="0">
                <a:solidFill>
                  <a:schemeClr val="bg2"/>
                </a:solidFill>
              </a:rPr>
            </a:br>
            <a:r>
              <a:rPr lang="en-US" sz="1600" dirty="0" smtClean="0">
                <a:solidFill>
                  <a:schemeClr val="bg2"/>
                </a:solidFill>
              </a:rPr>
              <a:t>used for matching with POCs in DPB</a:t>
            </a:r>
          </a:p>
        </p:txBody>
      </p:sp>
      <p:pic>
        <p:nvPicPr>
          <p:cNvPr id="84999" name="Picture 7"/>
          <p:cNvPicPr>
            <a:picLocks noChangeAspect="1" noChangeArrowheads="1"/>
          </p:cNvPicPr>
          <p:nvPr/>
        </p:nvPicPr>
        <p:blipFill>
          <a:blip r:embed="rId2" cstate="print"/>
          <a:srcRect/>
          <a:stretch>
            <a:fillRect/>
          </a:stretch>
        </p:blipFill>
        <p:spPr bwMode="auto">
          <a:xfrm>
            <a:off x="762000" y="1905000"/>
            <a:ext cx="2667000" cy="2607202"/>
          </a:xfrm>
          <a:prstGeom prst="rect">
            <a:avLst/>
          </a:prstGeom>
          <a:noFill/>
          <a:ln w="9525">
            <a:noFill/>
            <a:miter lim="800000"/>
            <a:headEnd/>
            <a:tailEnd/>
          </a:ln>
        </p:spPr>
      </p:pic>
      <p:pic>
        <p:nvPicPr>
          <p:cNvPr id="85000" name="Picture 8"/>
          <p:cNvPicPr>
            <a:picLocks noChangeAspect="1" noChangeArrowheads="1"/>
          </p:cNvPicPr>
          <p:nvPr/>
        </p:nvPicPr>
        <p:blipFill>
          <a:blip r:embed="rId3" cstate="print"/>
          <a:srcRect/>
          <a:stretch>
            <a:fillRect/>
          </a:stretch>
        </p:blipFill>
        <p:spPr bwMode="auto">
          <a:xfrm>
            <a:off x="4495800" y="1905000"/>
            <a:ext cx="2667000" cy="2607202"/>
          </a:xfrm>
          <a:prstGeom prst="rect">
            <a:avLst/>
          </a:prstGeom>
          <a:noFill/>
          <a:ln w="9525">
            <a:noFill/>
            <a:miter lim="800000"/>
            <a:headEnd/>
            <a:tailEnd/>
          </a:ln>
        </p:spPr>
      </p:pic>
      <p:pic>
        <p:nvPicPr>
          <p:cNvPr id="14" name="Picture 7"/>
          <p:cNvPicPr>
            <a:picLocks noChangeAspect="1" noChangeArrowheads="1"/>
          </p:cNvPicPr>
          <p:nvPr/>
        </p:nvPicPr>
        <p:blipFill>
          <a:blip r:embed="rId4" cstate="print"/>
          <a:srcRect/>
          <a:stretch>
            <a:fillRect/>
          </a:stretch>
        </p:blipFill>
        <p:spPr bwMode="auto">
          <a:xfrm>
            <a:off x="7315200" y="1295400"/>
            <a:ext cx="1390650" cy="88582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heme1">
  <a:themeElements>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fontScheme name="默认设计模板">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bg2"/>
          </a:solidFill>
        </a:ln>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a:noFill/>
      </a:spPr>
      <a:bodyPr wrap="square" rtlCol="0">
        <a:noAutofit/>
      </a:bodyPr>
      <a:lstStyle>
        <a:defPPr>
          <a:defRPr dirty="0"/>
        </a:defPPr>
      </a:lstStyle>
    </a:txDef>
  </a:objectDefaults>
  <a:extraClrSchemeLst>
    <a:extraClrScheme>
      <a:clrScheme name="默认设计模板 1">
        <a:dk1>
          <a:srgbClr val="B2B2B2"/>
        </a:dk1>
        <a:lt1>
          <a:srgbClr val="FFFFFF"/>
        </a:lt1>
        <a:dk2>
          <a:srgbClr val="990000"/>
        </a:dk2>
        <a:lt2>
          <a:srgbClr val="2D2015"/>
        </a:lt2>
        <a:accent1>
          <a:srgbClr val="99CCFF"/>
        </a:accent1>
        <a:accent2>
          <a:srgbClr val="669900"/>
        </a:accent2>
        <a:accent3>
          <a:srgbClr val="FFFFFF"/>
        </a:accent3>
        <a:accent4>
          <a:srgbClr val="979797"/>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默认设计模板 4">
        <a:dk1>
          <a:srgbClr val="B2B2B2"/>
        </a:dk1>
        <a:lt1>
          <a:srgbClr val="FFFFFF"/>
        </a:lt1>
        <a:dk2>
          <a:srgbClr val="990000"/>
        </a:dk2>
        <a:lt2>
          <a:srgbClr val="2D2015"/>
        </a:lt2>
        <a:accent1>
          <a:srgbClr val="CCFF99"/>
        </a:accent1>
        <a:accent2>
          <a:srgbClr val="99CCCC"/>
        </a:accent2>
        <a:accent3>
          <a:srgbClr val="FFFFFF"/>
        </a:accent3>
        <a:accent4>
          <a:srgbClr val="979797"/>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默认设计模板 5">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默认设计模板 6">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7">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8">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9">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10">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默认设计模板 11">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默认设计模板 12">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默认设计模板 13">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bwMode="gray">
        <a:noFill/>
        <a:ln w="9525" algn="ctr">
          <a:noFill/>
          <a:miter lim="800000"/>
          <a:headEnd/>
          <a:tailEnd/>
        </a:ln>
      </a:spPr>
      <a:bodyPr wrap="square">
        <a:noAutofit/>
      </a:bodyPr>
      <a:lstStyle>
        <a:defPPr eaLnBrk="0" hangingPunct="0">
          <a:defRPr sz="3200" b="1" dirty="0" smtClean="0">
            <a:solidFill>
              <a:srgbClr val="000000"/>
            </a:solidFill>
            <a:latin typeface="微软雅黑" pitchFamily="34" charset="-122"/>
            <a:ea typeface="微软雅黑" pitchFamily="34" charset="-122"/>
          </a:defRPr>
        </a:defPPr>
      </a:lstStyle>
    </a:tx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SharePoint Conference 2009 4x3">
  <a:themeElements>
    <a:clrScheme name="Custom 15">
      <a:dk1>
        <a:sysClr val="windowText" lastClr="000000"/>
      </a:dk1>
      <a:lt1>
        <a:sysClr val="window" lastClr="FFFFFF"/>
      </a:lt1>
      <a:dk2>
        <a:srgbClr val="535455"/>
      </a:dk2>
      <a:lt2>
        <a:srgbClr val="FDE9D3"/>
      </a:lt2>
      <a:accent1>
        <a:srgbClr val="F79524"/>
      </a:accent1>
      <a:accent2>
        <a:srgbClr val="F7BC24"/>
      </a:accent2>
      <a:accent3>
        <a:srgbClr val="8E8E8E"/>
      </a:accent3>
      <a:accent4>
        <a:srgbClr val="2C3BAA"/>
      </a:accent4>
      <a:accent5>
        <a:srgbClr val="1D739C"/>
      </a:accent5>
      <a:accent6>
        <a:srgbClr val="1E9C7C"/>
      </a:accent6>
      <a:hlink>
        <a:srgbClr val="B3BAEB"/>
      </a:hlink>
      <a:folHlink>
        <a:srgbClr val="6BBBE3"/>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0">
                  <a:srgbClr val="FFFFFF"/>
                </a:gs>
                <a:gs pos="100000">
                  <a:srgbClr val="FFFFFF"/>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2400" dirty="0" err="1" smtClean="0">
            <a:gradFill>
              <a:gsLst>
                <a:gs pos="0">
                  <a:schemeClr val="tx1"/>
                </a:gs>
                <a:gs pos="86000">
                  <a:schemeClr val="tx1"/>
                </a:gs>
              </a:gsLst>
              <a:lin ang="5400000" scaled="0"/>
            </a:gradFill>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1449</TotalTime>
  <Words>627</Words>
  <Application>Microsoft Office PowerPoint</Application>
  <PresentationFormat>Экран (4:3)</PresentationFormat>
  <Paragraphs>61</Paragraphs>
  <Slides>16</Slides>
  <Notes>2</Notes>
  <HiddenSlides>0</HiddenSlides>
  <MMClips>0</MMClips>
  <ScaleCrop>false</ScaleCrop>
  <HeadingPairs>
    <vt:vector size="4" baseType="variant">
      <vt:variant>
        <vt:lpstr>Тема</vt:lpstr>
      </vt:variant>
      <vt:variant>
        <vt:i4>5</vt:i4>
      </vt:variant>
      <vt:variant>
        <vt:lpstr>Заголовки слайдов</vt:lpstr>
      </vt:variant>
      <vt:variant>
        <vt:i4>16</vt:i4>
      </vt:variant>
    </vt:vector>
  </HeadingPairs>
  <TitlesOfParts>
    <vt:vector size="21" baseType="lpstr">
      <vt:lpstr>Theme1</vt:lpstr>
      <vt:lpstr>Custom Design</vt:lpstr>
      <vt:lpstr>1_Custom Design</vt:lpstr>
      <vt:lpstr>2_Custom Design</vt:lpstr>
      <vt:lpstr>1_SharePoint Conference 2009 4x3</vt:lpstr>
      <vt:lpstr>Redundant frames for SHVC/HEVC</vt:lpstr>
      <vt:lpstr>Abstract</vt:lpstr>
      <vt:lpstr>Introduction</vt:lpstr>
      <vt:lpstr>Description</vt:lpstr>
      <vt:lpstr>Enabling redundant frames</vt:lpstr>
      <vt:lpstr> Solution A</vt:lpstr>
      <vt:lpstr> Solution B</vt:lpstr>
      <vt:lpstr>Different losses are covered by redundant frame</vt:lpstr>
      <vt:lpstr>Redundant frames for IRAP frames (Solution B)</vt:lpstr>
      <vt:lpstr>Redundant P frames in MDC</vt:lpstr>
      <vt:lpstr>Redundant B frames in MDC</vt:lpstr>
      <vt:lpstr>Recovering base layer with redundant frames</vt:lpstr>
      <vt:lpstr>Reduced size redundant frames</vt:lpstr>
      <vt:lpstr>Results of simulations</vt:lpstr>
      <vt:lpstr>Conclusion</vt:lpstr>
      <vt:lpstr>Презентация PowerPoint</vt:lpstr>
    </vt:vector>
  </TitlesOfParts>
  <Company>Huawei Technologies Co.,Ltd.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Redundant frames for SHVC/HEVC</dc:title>
  <dc:creator>Sychev Maxim</dc:creator>
  <cp:keywords>Redundant, Huawei, JCTVC</cp:keywords>
  <cp:lastModifiedBy>Иришка</cp:lastModifiedBy>
  <cp:revision>41</cp:revision>
  <dcterms:created xsi:type="dcterms:W3CDTF">2013-07-24T13:50:57Z</dcterms:created>
  <dcterms:modified xsi:type="dcterms:W3CDTF">2014-01-02T18:23:49Z</dcterms:modified>
</cp:coreProperties>
</file>