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493" r:id="rId2"/>
    <p:sldId id="506" r:id="rId3"/>
    <p:sldId id="507" r:id="rId4"/>
    <p:sldId id="505" r:id="rId5"/>
    <p:sldId id="500" r:id="rId6"/>
    <p:sldId id="502" r:id="rId7"/>
    <p:sldId id="499" r:id="rId8"/>
  </p:sldIdLst>
  <p:sldSz cx="9144000" cy="6858000" type="screen4x3"/>
  <p:notesSz cx="6858000" cy="9296400"/>
  <p:defaultTextStyle>
    <a:defPPr>
      <a:defRPr lang="en-US"/>
    </a:defPPr>
    <a:lvl1pPr algn="l" rtl="0" fontAlgn="base">
      <a:spcBef>
        <a:spcPct val="0"/>
      </a:spcBef>
      <a:spcAft>
        <a:spcPct val="0"/>
      </a:spcAft>
      <a:defRPr sz="1200" kern="1200">
        <a:solidFill>
          <a:schemeClr val="tx1"/>
        </a:solidFill>
        <a:latin typeface="Tahoma" pitchFamily="34" charset="0"/>
        <a:ea typeface="+mn-ea"/>
        <a:cs typeface="Times New Roman" pitchFamily="18" charset="0"/>
      </a:defRPr>
    </a:lvl1pPr>
    <a:lvl2pPr marL="457200" algn="l" rtl="0" fontAlgn="base">
      <a:spcBef>
        <a:spcPct val="0"/>
      </a:spcBef>
      <a:spcAft>
        <a:spcPct val="0"/>
      </a:spcAft>
      <a:defRPr sz="1200" kern="1200">
        <a:solidFill>
          <a:schemeClr val="tx1"/>
        </a:solidFill>
        <a:latin typeface="Tahoma" pitchFamily="34" charset="0"/>
        <a:ea typeface="+mn-ea"/>
        <a:cs typeface="Times New Roman" pitchFamily="18" charset="0"/>
      </a:defRPr>
    </a:lvl2pPr>
    <a:lvl3pPr marL="914400" algn="l" rtl="0" fontAlgn="base">
      <a:spcBef>
        <a:spcPct val="0"/>
      </a:spcBef>
      <a:spcAft>
        <a:spcPct val="0"/>
      </a:spcAft>
      <a:defRPr sz="1200" kern="1200">
        <a:solidFill>
          <a:schemeClr val="tx1"/>
        </a:solidFill>
        <a:latin typeface="Tahoma" pitchFamily="34" charset="0"/>
        <a:ea typeface="+mn-ea"/>
        <a:cs typeface="Times New Roman" pitchFamily="18" charset="0"/>
      </a:defRPr>
    </a:lvl3pPr>
    <a:lvl4pPr marL="1371600" algn="l" rtl="0" fontAlgn="base">
      <a:spcBef>
        <a:spcPct val="0"/>
      </a:spcBef>
      <a:spcAft>
        <a:spcPct val="0"/>
      </a:spcAft>
      <a:defRPr sz="1200" kern="1200">
        <a:solidFill>
          <a:schemeClr val="tx1"/>
        </a:solidFill>
        <a:latin typeface="Tahoma" pitchFamily="34" charset="0"/>
        <a:ea typeface="+mn-ea"/>
        <a:cs typeface="Times New Roman" pitchFamily="18" charset="0"/>
      </a:defRPr>
    </a:lvl4pPr>
    <a:lvl5pPr marL="1828800" algn="l" rtl="0" fontAlgn="base">
      <a:spcBef>
        <a:spcPct val="0"/>
      </a:spcBef>
      <a:spcAft>
        <a:spcPct val="0"/>
      </a:spcAft>
      <a:defRPr sz="1200" kern="1200">
        <a:solidFill>
          <a:schemeClr val="tx1"/>
        </a:solidFill>
        <a:latin typeface="Tahoma" pitchFamily="34" charset="0"/>
        <a:ea typeface="+mn-ea"/>
        <a:cs typeface="Times New Roman" pitchFamily="18" charset="0"/>
      </a:defRPr>
    </a:lvl5pPr>
    <a:lvl6pPr marL="2286000" algn="l" defTabSz="914400" rtl="0" eaLnBrk="1" latinLnBrk="0" hangingPunct="1">
      <a:defRPr sz="1200" kern="1200">
        <a:solidFill>
          <a:schemeClr val="tx1"/>
        </a:solidFill>
        <a:latin typeface="Tahoma" pitchFamily="34" charset="0"/>
        <a:ea typeface="+mn-ea"/>
        <a:cs typeface="Times New Roman" pitchFamily="18" charset="0"/>
      </a:defRPr>
    </a:lvl6pPr>
    <a:lvl7pPr marL="2743200" algn="l" defTabSz="914400" rtl="0" eaLnBrk="1" latinLnBrk="0" hangingPunct="1">
      <a:defRPr sz="1200" kern="1200">
        <a:solidFill>
          <a:schemeClr val="tx1"/>
        </a:solidFill>
        <a:latin typeface="Tahoma" pitchFamily="34" charset="0"/>
        <a:ea typeface="+mn-ea"/>
        <a:cs typeface="Times New Roman" pitchFamily="18" charset="0"/>
      </a:defRPr>
    </a:lvl7pPr>
    <a:lvl8pPr marL="3200400" algn="l" defTabSz="914400" rtl="0" eaLnBrk="1" latinLnBrk="0" hangingPunct="1">
      <a:defRPr sz="1200" kern="1200">
        <a:solidFill>
          <a:schemeClr val="tx1"/>
        </a:solidFill>
        <a:latin typeface="Tahoma" pitchFamily="34" charset="0"/>
        <a:ea typeface="+mn-ea"/>
        <a:cs typeface="Times New Roman" pitchFamily="18" charset="0"/>
      </a:defRPr>
    </a:lvl8pPr>
    <a:lvl9pPr marL="3657600" algn="l" defTabSz="914400" rtl="0" eaLnBrk="1" latinLnBrk="0" hangingPunct="1">
      <a:defRPr sz="1200" kern="1200">
        <a:solidFill>
          <a:schemeClr val="tx1"/>
        </a:solidFill>
        <a:latin typeface="Tahoma" pitchFamily="34"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CFF"/>
    <a:srgbClr val="FFFF00"/>
    <a:srgbClr val="99FF66"/>
    <a:srgbClr val="FF9900"/>
    <a:srgbClr val="FF66FF"/>
    <a:srgbClr val="3399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37" autoAdjust="0"/>
    <p:restoredTop sz="99893" autoAdjust="0"/>
  </p:normalViewPr>
  <p:slideViewPr>
    <p:cSldViewPr>
      <p:cViewPr>
        <p:scale>
          <a:sx n="100" d="100"/>
          <a:sy n="100" d="100"/>
        </p:scale>
        <p:origin x="-440" y="308"/>
      </p:cViewPr>
      <p:guideLst>
        <p:guide orient="horz" pos="2952"/>
        <p:guide pos="54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9" d="100"/>
          <a:sy n="49" d="100"/>
        </p:scale>
        <p:origin x="-2704" y="-64"/>
      </p:cViewPr>
      <p:guideLst>
        <p:guide orient="horz" pos="2928"/>
        <p:guide pos="2160"/>
      </p:guideLst>
    </p:cSldViewPr>
  </p:notesViewPr>
  <p:gridSpacing cx="114300" cy="1143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Times New Roman" pitchFamily="18" charset="0"/>
              </a:defRPr>
            </a:lvl1pPr>
          </a:lstStyle>
          <a:p>
            <a:pPr>
              <a:defRPr/>
            </a:pPr>
            <a:endParaRPr lang="en-US" altLang="zh-CN"/>
          </a:p>
        </p:txBody>
      </p:sp>
      <p:sp>
        <p:nvSpPr>
          <p:cNvPr id="6147"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New Roman" pitchFamily="18" charset="0"/>
              </a:defRPr>
            </a:lvl1pPr>
          </a:lstStyle>
          <a:p>
            <a:pPr>
              <a:defRPr/>
            </a:pPr>
            <a:endParaRPr lang="en-US" altLang="zh-CN"/>
          </a:p>
        </p:txBody>
      </p:sp>
      <p:sp>
        <p:nvSpPr>
          <p:cNvPr id="6148"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Times New Roman" pitchFamily="18" charset="0"/>
              </a:defRPr>
            </a:lvl1pPr>
          </a:lstStyle>
          <a:p>
            <a:pPr>
              <a:defRPr/>
            </a:pPr>
            <a:endParaRPr lang="en-US" altLang="zh-CN"/>
          </a:p>
        </p:txBody>
      </p:sp>
      <p:sp>
        <p:nvSpPr>
          <p:cNvPr id="6149"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Times New Roman" pitchFamily="18" charset="0"/>
              </a:defRPr>
            </a:lvl1pPr>
          </a:lstStyle>
          <a:p>
            <a:pPr>
              <a:defRPr/>
            </a:pPr>
            <a:fld id="{C422C12F-D5D8-425D-8A31-36AB3679470B}" type="slidenum">
              <a:rPr lang="zh-CN" altLang="en-US"/>
              <a:pPr>
                <a:defRPr/>
              </a:pPr>
              <a:t>‹#›</a:t>
            </a:fld>
            <a:endParaRPr lang="en-US" altLang="zh-CN"/>
          </a:p>
        </p:txBody>
      </p:sp>
    </p:spTree>
    <p:extLst>
      <p:ext uri="{BB962C8B-B14F-4D97-AF65-F5344CB8AC3E}">
        <p14:creationId xmlns:p14="http://schemas.microsoft.com/office/powerpoint/2010/main" val="38346915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Times New Roman" pitchFamily="18" charset="0"/>
              </a:defRPr>
            </a:lvl1pPr>
          </a:lstStyle>
          <a:p>
            <a:pPr>
              <a:defRPr/>
            </a:pPr>
            <a:endParaRPr lang="en-US" altLang="zh-CN"/>
          </a:p>
        </p:txBody>
      </p:sp>
      <p:sp>
        <p:nvSpPr>
          <p:cNvPr id="3075"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New Roman" pitchFamily="18" charset="0"/>
              </a:defRPr>
            </a:lvl1pPr>
          </a:lstStyle>
          <a:p>
            <a:pPr>
              <a:defRPr/>
            </a:pPr>
            <a:endParaRPr lang="en-US" altLang="zh-CN"/>
          </a:p>
        </p:txBody>
      </p:sp>
      <p:sp>
        <p:nvSpPr>
          <p:cNvPr id="1331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Times New Roman" pitchFamily="18" charset="0"/>
              </a:defRPr>
            </a:lvl1pPr>
          </a:lstStyle>
          <a:p>
            <a:pPr>
              <a:defRPr/>
            </a:pPr>
            <a:endParaRPr lang="en-US" altLang="zh-CN"/>
          </a:p>
        </p:txBody>
      </p:sp>
      <p:sp>
        <p:nvSpPr>
          <p:cNvPr id="3079"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Times New Roman" pitchFamily="18" charset="0"/>
              </a:defRPr>
            </a:lvl1pPr>
          </a:lstStyle>
          <a:p>
            <a:pPr>
              <a:defRPr/>
            </a:pPr>
            <a:fld id="{5E52DDBA-5467-487D-9D26-0F91FE8D10C0}" type="slidenum">
              <a:rPr lang="zh-CN" altLang="en-US"/>
              <a:pPr>
                <a:defRPr/>
              </a:pPr>
              <a:t>‹#›</a:t>
            </a:fld>
            <a:endParaRPr lang="en-US" altLang="zh-CN"/>
          </a:p>
        </p:txBody>
      </p:sp>
    </p:spTree>
    <p:extLst>
      <p:ext uri="{BB962C8B-B14F-4D97-AF65-F5344CB8AC3E}">
        <p14:creationId xmlns:p14="http://schemas.microsoft.com/office/powerpoint/2010/main" val="35075381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xfrm>
            <a:off x="7010400" y="6553200"/>
            <a:ext cx="1905000" cy="304800"/>
          </a:xfrm>
          <a:ln/>
        </p:spPr>
        <p:txBody>
          <a:bodyPr/>
          <a:lstStyle>
            <a:lvl1pPr>
              <a:defRPr/>
            </a:lvl1pPr>
          </a:lstStyle>
          <a:p>
            <a:pPr>
              <a:defRPr/>
            </a:pPr>
            <a:fld id="{C54DE5EB-A5E0-423B-9D5B-DA7F46316856}" type="slidenum">
              <a:rPr lang="zh-CN" altLang="en-US"/>
              <a:pPr>
                <a:defRPr/>
              </a:pPr>
              <a:t>‹#›</a:t>
            </a:fld>
            <a:endParaRPr lang="en-US" altLang="zh-CN" dirty="0"/>
          </a:p>
        </p:txBody>
      </p:sp>
      <p:sp>
        <p:nvSpPr>
          <p:cNvPr id="5" name="Rectangle 5"/>
          <p:cNvSpPr>
            <a:spLocks noGrp="1" noChangeArrowheads="1"/>
          </p:cNvSpPr>
          <p:nvPr>
            <p:ph type="ftr" sz="quarter" idx="11"/>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lang="en-US" altLang="zh-CN" smtClean="0"/>
            </a:lvl1pPr>
          </a:lstStyle>
          <a:p>
            <a:r>
              <a:rPr lang="en-US" smtClean="0">
                <a:latin typeface="Arial" pitchFamily="34" charset="0"/>
              </a:rPr>
              <a:t>JCTVC-O0197</a:t>
            </a:r>
            <a:endParaRPr lang="en-US" dirty="0">
              <a:latin typeface="Arial" pitchFamily="34" charset="0"/>
            </a:endParaRPr>
          </a:p>
        </p:txBody>
      </p:sp>
      <p:sp>
        <p:nvSpPr>
          <p:cNvPr id="6" name="Rectangle 4"/>
          <p:cNvSpPr>
            <a:spLocks noGrp="1" noChangeArrowheads="1"/>
          </p:cNvSpPr>
          <p:nvPr>
            <p:ph type="dt" sz="half" idx="12"/>
          </p:nvPr>
        </p:nvSpPr>
        <p:spPr>
          <a:ln/>
        </p:spPr>
        <p:txBody>
          <a:bodyPr/>
          <a:lstStyle>
            <a:lvl1pPr>
              <a:defRPr/>
            </a:lvl1pPr>
          </a:lstStyle>
          <a:p>
            <a:pPr>
              <a:defRPr/>
            </a:pPr>
            <a:fld id="{3B91C68C-0F81-4FFA-A646-9FC2B7B26BDE}" type="datetime1">
              <a:rPr lang="en-US" altLang="zh-CN" smtClean="0"/>
              <a:t>10/28/2013</a:t>
            </a:fld>
            <a:endParaRPr lang="en-US" altLang="zh-CN"/>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A43487A-0FD1-4423-B621-B8FB9753D61D}" type="slidenum">
              <a:rPr lang="zh-CN" altLang="en-US"/>
              <a:pPr>
                <a:defRPr/>
              </a:pPr>
              <a:t>‹#›</a:t>
            </a:fld>
            <a:endParaRPr lang="en-US" altLang="zh-CN"/>
          </a:p>
        </p:txBody>
      </p:sp>
      <p:sp>
        <p:nvSpPr>
          <p:cNvPr id="5" name="Rectangle 5"/>
          <p:cNvSpPr>
            <a:spLocks noGrp="1" noChangeArrowheads="1"/>
          </p:cNvSpPr>
          <p:nvPr>
            <p:ph type="ftr" sz="quarter" idx="11"/>
          </p:nvPr>
        </p:nvSpPr>
        <p:spPr>
          <a:ln/>
        </p:spPr>
        <p:txBody>
          <a:bodyPr/>
          <a:lstStyle>
            <a:lvl1pPr>
              <a:defRPr sz="1600" baseline="0">
                <a:solidFill>
                  <a:schemeClr val="bg1"/>
                </a:solidFill>
                <a:latin typeface="Arial" pitchFamily="34" charset="0"/>
                <a:cs typeface="Arial" pitchFamily="34" charset="0"/>
              </a:defRPr>
            </a:lvl1pPr>
          </a:lstStyle>
          <a:p>
            <a:pPr>
              <a:defRPr/>
            </a:pPr>
            <a:r>
              <a:rPr lang="en-US" altLang="zh-CN" sz="2000" smtClean="0">
                <a:cs typeface="Times New Roman" pitchFamily="18" charset="0"/>
              </a:rPr>
              <a:t>JCTVC-O0197</a:t>
            </a:r>
            <a:endParaRPr lang="en-US" altLang="zh-CN" sz="2000" dirty="0">
              <a:cs typeface="Times New Roman" pitchFamily="18" charset="0"/>
            </a:endParaRPr>
          </a:p>
        </p:txBody>
      </p:sp>
      <p:sp>
        <p:nvSpPr>
          <p:cNvPr id="6" name="Rectangle 4"/>
          <p:cNvSpPr>
            <a:spLocks noGrp="1" noChangeArrowheads="1"/>
          </p:cNvSpPr>
          <p:nvPr>
            <p:ph type="dt" sz="half" idx="12"/>
          </p:nvPr>
        </p:nvSpPr>
        <p:spPr>
          <a:ln/>
        </p:spPr>
        <p:txBody>
          <a:bodyPr/>
          <a:lstStyle>
            <a:lvl1pPr>
              <a:defRPr/>
            </a:lvl1pPr>
          </a:lstStyle>
          <a:p>
            <a:pPr>
              <a:defRPr/>
            </a:pPr>
            <a:fld id="{8F8CD28D-E311-44E8-83A4-725C14C6F424}" type="datetime1">
              <a:rPr lang="en-US" altLang="zh-CN" smtClean="0"/>
              <a:t>10/28/2013</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938"/>
            <a:ext cx="1943100" cy="65611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938"/>
            <a:ext cx="5676900" cy="6561138"/>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78D05A2C-F870-4526-9838-CD35316AC5C1}" type="slidenum">
              <a:rPr lang="zh-CN" altLang="en-US"/>
              <a:pPr>
                <a:defRPr/>
              </a:pPr>
              <a:t>‹#›</a:t>
            </a:fld>
            <a:endParaRPr lang="en-US" altLang="zh-CN"/>
          </a:p>
        </p:txBody>
      </p:sp>
      <p:sp>
        <p:nvSpPr>
          <p:cNvPr id="5" name="Rectangle 5"/>
          <p:cNvSpPr>
            <a:spLocks noGrp="1" noChangeArrowheads="1"/>
          </p:cNvSpPr>
          <p:nvPr>
            <p:ph type="ftr" sz="quarter" idx="11"/>
          </p:nvPr>
        </p:nvSpPr>
        <p:spPr>
          <a:ln/>
        </p:spPr>
        <p:txBody>
          <a:bodyPr/>
          <a:lstStyle>
            <a:lvl1pPr>
              <a:defRPr sz="1600" baseline="0">
                <a:solidFill>
                  <a:schemeClr val="bg1"/>
                </a:solidFill>
                <a:latin typeface="Arial" pitchFamily="34" charset="0"/>
                <a:cs typeface="Arial" pitchFamily="34" charset="0"/>
              </a:defRPr>
            </a:lvl1pPr>
          </a:lstStyle>
          <a:p>
            <a:pPr>
              <a:defRPr/>
            </a:pPr>
            <a:r>
              <a:rPr lang="en-US" altLang="zh-CN" sz="2000" smtClean="0">
                <a:cs typeface="Times New Roman" pitchFamily="18" charset="0"/>
              </a:rPr>
              <a:t>JCTVC-O0197</a:t>
            </a:r>
            <a:endParaRPr lang="en-US" altLang="zh-CN" sz="2000" dirty="0">
              <a:cs typeface="Times New Roman" pitchFamily="18" charset="0"/>
            </a:endParaRPr>
          </a:p>
        </p:txBody>
      </p:sp>
      <p:sp>
        <p:nvSpPr>
          <p:cNvPr id="6" name="Rectangle 4"/>
          <p:cNvSpPr>
            <a:spLocks noGrp="1" noChangeArrowheads="1"/>
          </p:cNvSpPr>
          <p:nvPr>
            <p:ph type="dt" sz="half" idx="12"/>
          </p:nvPr>
        </p:nvSpPr>
        <p:spPr>
          <a:ln/>
        </p:spPr>
        <p:txBody>
          <a:bodyPr/>
          <a:lstStyle>
            <a:lvl1pPr>
              <a:defRPr/>
            </a:lvl1pPr>
          </a:lstStyle>
          <a:p>
            <a:pPr>
              <a:defRPr/>
            </a:pPr>
            <a:fld id="{D84412F2-ECCB-4F8C-BC5C-EBB7D802A0B0}" type="datetime1">
              <a:rPr lang="en-US" altLang="zh-CN" smtClean="0"/>
              <a:t>10/28/2013</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6995160" y="6553200"/>
            <a:ext cx="1905000" cy="304800"/>
          </a:xfrm>
          <a:ln/>
        </p:spPr>
        <p:txBody>
          <a:bodyPr/>
          <a:lstStyle>
            <a:lvl1pPr>
              <a:defRPr/>
            </a:lvl1pPr>
          </a:lstStyle>
          <a:p>
            <a:pPr>
              <a:defRPr/>
            </a:pPr>
            <a:fld id="{6675A5AD-2B98-4B4E-8660-B9499D5E6CE0}" type="slidenum">
              <a:rPr lang="zh-CN" altLang="en-US"/>
              <a:pPr>
                <a:defRPr/>
              </a:pPr>
              <a:t>‹#›</a:t>
            </a:fld>
            <a:endParaRPr lang="en-US" altLang="zh-CN"/>
          </a:p>
        </p:txBody>
      </p:sp>
      <p:sp>
        <p:nvSpPr>
          <p:cNvPr id="5" name="Rectangle 5"/>
          <p:cNvSpPr>
            <a:spLocks noGrp="1" noChangeArrowheads="1"/>
          </p:cNvSpPr>
          <p:nvPr>
            <p:ph type="ftr" sz="quarter" idx="11"/>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lang="en-US" smtClean="0"/>
            </a:lvl1pPr>
          </a:lstStyle>
          <a:p>
            <a:r>
              <a:rPr lang="en-US" altLang="zh-CN" smtClean="0">
                <a:latin typeface="Arial" pitchFamily="34" charset="0"/>
              </a:rPr>
              <a:t>JCTVC-O0197</a:t>
            </a:r>
            <a:endParaRPr lang="en-US" altLang="zh-CN" dirty="0">
              <a:latin typeface="Arial" pitchFamily="34" charset="0"/>
            </a:endParaRPr>
          </a:p>
        </p:txBody>
      </p:sp>
      <p:sp>
        <p:nvSpPr>
          <p:cNvPr id="6" name="Rectangle 4"/>
          <p:cNvSpPr>
            <a:spLocks noGrp="1" noChangeArrowheads="1"/>
          </p:cNvSpPr>
          <p:nvPr>
            <p:ph type="dt" sz="half" idx="12"/>
          </p:nvPr>
        </p:nvSpPr>
        <p:spPr>
          <a:ln/>
        </p:spPr>
        <p:txBody>
          <a:bodyPr/>
          <a:lstStyle>
            <a:lvl1pPr>
              <a:defRPr/>
            </a:lvl1pPr>
          </a:lstStyle>
          <a:p>
            <a:pPr>
              <a:defRPr/>
            </a:pPr>
            <a:fld id="{7DF75DC6-56C5-44E9-9537-1A37C3243718}" type="datetime1">
              <a:rPr lang="en-US" altLang="zh-CN" smtClean="0"/>
              <a:t>10/28/2013</a:t>
            </a:fld>
            <a:endParaRPr lang="en-US" altLang="zh-CN"/>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371CB3D-A229-4A68-A9EC-3A19751AC70E}" type="slidenum">
              <a:rPr lang="zh-CN" altLang="en-US"/>
              <a:pPr>
                <a:defRPr/>
              </a:pPr>
              <a:t>‹#›</a:t>
            </a:fld>
            <a:endParaRPr lang="en-US" altLang="zh-CN"/>
          </a:p>
        </p:txBody>
      </p:sp>
      <p:sp>
        <p:nvSpPr>
          <p:cNvPr id="5" name="Rectangle 5"/>
          <p:cNvSpPr>
            <a:spLocks noGrp="1" noChangeArrowheads="1"/>
          </p:cNvSpPr>
          <p:nvPr>
            <p:ph type="ftr" sz="quarter" idx="11"/>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lang="en-US" smtClean="0"/>
            </a:lvl1pPr>
          </a:lstStyle>
          <a:p>
            <a:r>
              <a:rPr lang="en-US" smtClean="0">
                <a:latin typeface="Arial" pitchFamily="34" charset="0"/>
              </a:rPr>
              <a:t>JCTVC-O0197</a:t>
            </a:r>
            <a:endParaRPr lang="en-US" dirty="0">
              <a:latin typeface="Arial" pitchFamily="34" charset="0"/>
            </a:endParaRPr>
          </a:p>
        </p:txBody>
      </p:sp>
      <p:sp>
        <p:nvSpPr>
          <p:cNvPr id="6" name="Rectangle 4"/>
          <p:cNvSpPr>
            <a:spLocks noGrp="1" noChangeArrowheads="1"/>
          </p:cNvSpPr>
          <p:nvPr>
            <p:ph type="dt" sz="half" idx="12"/>
          </p:nvPr>
        </p:nvSpPr>
        <p:spPr>
          <a:ln/>
        </p:spPr>
        <p:txBody>
          <a:bodyPr/>
          <a:lstStyle>
            <a:lvl1pPr>
              <a:defRPr/>
            </a:lvl1pPr>
          </a:lstStyle>
          <a:p>
            <a:pPr>
              <a:defRPr/>
            </a:pPr>
            <a:fld id="{780B9CE5-A174-43EC-A41C-50EBD22B2623}" type="datetime1">
              <a:rPr lang="en-US" altLang="zh-CN" smtClean="0"/>
              <a:t>10/28/2013</a:t>
            </a:fld>
            <a:endParaRPr lang="en-US" altLang="zh-CN"/>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066800"/>
            <a:ext cx="38100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38100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84AD0F0-9B05-4D11-98EB-1B45A184A3A0}" type="slidenum">
              <a:rPr lang="zh-CN" altLang="en-US"/>
              <a:pPr>
                <a:defRPr/>
              </a:pPr>
              <a:t>‹#›</a:t>
            </a:fld>
            <a:endParaRPr lang="en-US" altLang="zh-CN"/>
          </a:p>
        </p:txBody>
      </p:sp>
      <p:sp>
        <p:nvSpPr>
          <p:cNvPr id="6" name="Rectangle 5"/>
          <p:cNvSpPr>
            <a:spLocks noGrp="1" noChangeArrowheads="1"/>
          </p:cNvSpPr>
          <p:nvPr>
            <p:ph type="ftr" sz="quarter" idx="11"/>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lang="en-US" smtClean="0"/>
            </a:lvl1pPr>
          </a:lstStyle>
          <a:p>
            <a:r>
              <a:rPr lang="en-US" smtClean="0">
                <a:latin typeface="Arial" pitchFamily="34" charset="0"/>
              </a:rPr>
              <a:t>JCTVC-O0197</a:t>
            </a:r>
            <a:endParaRPr lang="en-US" dirty="0">
              <a:latin typeface="Arial" pitchFamily="34" charset="0"/>
            </a:endParaRPr>
          </a:p>
        </p:txBody>
      </p:sp>
      <p:sp>
        <p:nvSpPr>
          <p:cNvPr id="7" name="Rectangle 4"/>
          <p:cNvSpPr>
            <a:spLocks noGrp="1" noChangeArrowheads="1"/>
          </p:cNvSpPr>
          <p:nvPr>
            <p:ph type="dt" sz="half" idx="12"/>
          </p:nvPr>
        </p:nvSpPr>
        <p:spPr>
          <a:ln/>
        </p:spPr>
        <p:txBody>
          <a:bodyPr/>
          <a:lstStyle>
            <a:lvl1pPr>
              <a:defRPr/>
            </a:lvl1pPr>
          </a:lstStyle>
          <a:p>
            <a:pPr>
              <a:defRPr/>
            </a:pPr>
            <a:fld id="{ABA0EA8A-3922-4C33-BBBD-8C13AC0DE1C9}" type="datetime1">
              <a:rPr lang="en-US" altLang="zh-CN" smtClean="0"/>
              <a:t>10/28/2013</a:t>
            </a:fld>
            <a:endParaRPr lang="en-US" altLang="zh-CN"/>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5FA6F63D-9691-4F44-96CD-58326866CB96}" type="slidenum">
              <a:rPr lang="zh-CN" altLang="en-US"/>
              <a:pPr>
                <a:defRPr/>
              </a:pPr>
              <a:t>‹#›</a:t>
            </a:fld>
            <a:endParaRPr lang="en-US" altLang="zh-CN"/>
          </a:p>
        </p:txBody>
      </p:sp>
      <p:sp>
        <p:nvSpPr>
          <p:cNvPr id="8" name="Rectangle 5"/>
          <p:cNvSpPr>
            <a:spLocks noGrp="1" noChangeArrowheads="1"/>
          </p:cNvSpPr>
          <p:nvPr>
            <p:ph type="ftr" sz="quarter" idx="11"/>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lang="en-US" altLang="zh-CN" smtClean="0"/>
            </a:lvl1pPr>
          </a:lstStyle>
          <a:p>
            <a:r>
              <a:rPr lang="en-US" smtClean="0">
                <a:latin typeface="Arial" pitchFamily="34" charset="0"/>
              </a:rPr>
              <a:t>JCTVC-O0197</a:t>
            </a:r>
            <a:endParaRPr lang="en-US" dirty="0">
              <a:latin typeface="Arial" pitchFamily="34" charset="0"/>
            </a:endParaRPr>
          </a:p>
        </p:txBody>
      </p:sp>
      <p:sp>
        <p:nvSpPr>
          <p:cNvPr id="9" name="Rectangle 4"/>
          <p:cNvSpPr>
            <a:spLocks noGrp="1" noChangeArrowheads="1"/>
          </p:cNvSpPr>
          <p:nvPr>
            <p:ph type="dt" sz="half" idx="12"/>
          </p:nvPr>
        </p:nvSpPr>
        <p:spPr>
          <a:ln/>
        </p:spPr>
        <p:txBody>
          <a:bodyPr/>
          <a:lstStyle>
            <a:lvl1pPr>
              <a:defRPr/>
            </a:lvl1pPr>
          </a:lstStyle>
          <a:p>
            <a:pPr>
              <a:defRPr/>
            </a:pPr>
            <a:fld id="{D33F0047-2216-4D4E-B00D-1F99778DD2F6}" type="datetime1">
              <a:rPr lang="en-US" altLang="zh-CN" smtClean="0"/>
              <a:t>10/28/2013</a:t>
            </a:fld>
            <a:endParaRPr lang="en-US" altLang="zh-CN"/>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xfrm>
            <a:off x="7010400" y="6553200"/>
            <a:ext cx="1905000" cy="304800"/>
          </a:xfrm>
          <a:ln/>
        </p:spPr>
        <p:txBody>
          <a:bodyPr/>
          <a:lstStyle>
            <a:lvl1pPr>
              <a:defRPr/>
            </a:lvl1pPr>
          </a:lstStyle>
          <a:p>
            <a:pPr>
              <a:defRPr/>
            </a:pPr>
            <a:fld id="{8FF02222-FE48-4CEC-B01F-61CD277F1FC7}" type="slidenum">
              <a:rPr lang="zh-CN" altLang="en-US"/>
              <a:pPr>
                <a:defRPr/>
              </a:pPr>
              <a:t>‹#›</a:t>
            </a:fld>
            <a:endParaRPr lang="en-US" altLang="zh-CN"/>
          </a:p>
        </p:txBody>
      </p:sp>
      <p:sp>
        <p:nvSpPr>
          <p:cNvPr id="4" name="Rectangle 5"/>
          <p:cNvSpPr>
            <a:spLocks noGrp="1" noChangeArrowheads="1"/>
          </p:cNvSpPr>
          <p:nvPr>
            <p:ph type="ftr" sz="quarter" idx="11"/>
          </p:nvPr>
        </p:nvSpPr>
        <p:spPr>
          <a:ln/>
        </p:spPr>
        <p:txBody>
          <a:bodyPr/>
          <a:lstStyle>
            <a:lvl1pPr>
              <a:defRPr sz="2000" baseline="0">
                <a:solidFill>
                  <a:schemeClr val="bg1"/>
                </a:solidFill>
                <a:latin typeface="Arial" pitchFamily="34" charset="0"/>
              </a:defRPr>
            </a:lvl1pPr>
          </a:lstStyle>
          <a:p>
            <a:pPr>
              <a:defRPr/>
            </a:pPr>
            <a:r>
              <a:rPr lang="en-US" altLang="zh-CN" smtClean="0"/>
              <a:t>JCTVC-O0197</a:t>
            </a:r>
            <a:endParaRPr lang="en-US" altLang="zh-CN" dirty="0"/>
          </a:p>
        </p:txBody>
      </p:sp>
      <p:sp>
        <p:nvSpPr>
          <p:cNvPr id="5" name="Rectangle 4"/>
          <p:cNvSpPr>
            <a:spLocks noGrp="1" noChangeArrowheads="1"/>
          </p:cNvSpPr>
          <p:nvPr>
            <p:ph type="dt" sz="half" idx="12"/>
          </p:nvPr>
        </p:nvSpPr>
        <p:spPr>
          <a:ln/>
        </p:spPr>
        <p:txBody>
          <a:bodyPr/>
          <a:lstStyle>
            <a:lvl1pPr>
              <a:defRPr/>
            </a:lvl1pPr>
          </a:lstStyle>
          <a:p>
            <a:pPr>
              <a:defRPr/>
            </a:pPr>
            <a:fld id="{B3458FF3-E939-4117-9B5C-EEC8D9E0D95E}" type="datetime1">
              <a:rPr lang="en-US" altLang="zh-CN" smtClean="0"/>
              <a:t>10/28/2013</a:t>
            </a:fld>
            <a:endParaRPr lang="en-US" altLang="zh-CN"/>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7010400" y="6553200"/>
            <a:ext cx="1905000" cy="304800"/>
          </a:xfrm>
          <a:ln/>
        </p:spPr>
        <p:txBody>
          <a:bodyPr/>
          <a:lstStyle>
            <a:lvl1pPr>
              <a:defRPr/>
            </a:lvl1pPr>
          </a:lstStyle>
          <a:p>
            <a:pPr>
              <a:defRPr/>
            </a:pPr>
            <a:fld id="{14D6A986-8A1D-47EC-87D2-2310BC06213B}" type="slidenum">
              <a:rPr lang="zh-CN" altLang="en-US"/>
              <a:pPr>
                <a:defRPr/>
              </a:pPr>
              <a:t>‹#›</a:t>
            </a:fld>
            <a:endParaRPr lang="en-US" altLang="zh-CN"/>
          </a:p>
        </p:txBody>
      </p:sp>
      <p:sp>
        <p:nvSpPr>
          <p:cNvPr id="3" name="Rectangle 5"/>
          <p:cNvSpPr>
            <a:spLocks noGrp="1" noChangeArrowheads="1"/>
          </p:cNvSpPr>
          <p:nvPr>
            <p:ph type="ftr" sz="quarter" idx="11"/>
          </p:nvPr>
        </p:nvSpPr>
        <p:spPr>
          <a:ln/>
        </p:spPr>
        <p:txBody>
          <a:bodyPr/>
          <a:lstStyle>
            <a:lvl1pPr>
              <a:defRPr sz="2000" baseline="0">
                <a:solidFill>
                  <a:schemeClr val="bg1"/>
                </a:solidFill>
                <a:latin typeface="Arial" pitchFamily="34" charset="0"/>
              </a:defRPr>
            </a:lvl1pPr>
          </a:lstStyle>
          <a:p>
            <a:pPr>
              <a:defRPr/>
            </a:pPr>
            <a:r>
              <a:rPr lang="en-US" altLang="zh-CN" smtClean="0"/>
              <a:t>JCTVC-O0197</a:t>
            </a:r>
            <a:endParaRPr lang="en-US" altLang="zh-CN" dirty="0"/>
          </a:p>
        </p:txBody>
      </p:sp>
      <p:sp>
        <p:nvSpPr>
          <p:cNvPr id="4" name="Rectangle 4"/>
          <p:cNvSpPr>
            <a:spLocks noGrp="1" noChangeArrowheads="1"/>
          </p:cNvSpPr>
          <p:nvPr>
            <p:ph type="dt" sz="half" idx="12"/>
          </p:nvPr>
        </p:nvSpPr>
        <p:spPr>
          <a:ln/>
        </p:spPr>
        <p:txBody>
          <a:bodyPr/>
          <a:lstStyle>
            <a:lvl1pPr>
              <a:defRPr/>
            </a:lvl1pPr>
          </a:lstStyle>
          <a:p>
            <a:pPr>
              <a:defRPr/>
            </a:pPr>
            <a:fld id="{F52D290F-121C-4E6E-9CB9-123F7FB1FA7E}" type="datetime1">
              <a:rPr lang="en-US" altLang="zh-CN" smtClean="0"/>
              <a:t>10/28/2013</a:t>
            </a:fld>
            <a:endParaRPr lang="en-US" altLang="zh-CN"/>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A9B5683-FDB1-4580-B543-3AC7BEAD2844}" type="slidenum">
              <a:rPr lang="zh-CN" altLang="en-US"/>
              <a:pPr>
                <a:defRPr/>
              </a:pPr>
              <a:t>‹#›</a:t>
            </a:fld>
            <a:endParaRPr lang="en-US" altLang="zh-CN"/>
          </a:p>
        </p:txBody>
      </p:sp>
      <p:sp>
        <p:nvSpPr>
          <p:cNvPr id="6" name="Rectangle 5"/>
          <p:cNvSpPr>
            <a:spLocks noGrp="1" noChangeArrowheads="1"/>
          </p:cNvSpPr>
          <p:nvPr>
            <p:ph type="ftr" sz="quarter" idx="11"/>
          </p:nvPr>
        </p:nvSpPr>
        <p:spPr>
          <a:ln/>
        </p:spPr>
        <p:txBody>
          <a:bodyPr/>
          <a:lstStyle>
            <a:lvl1pPr>
              <a:defRPr sz="2000" baseline="0">
                <a:solidFill>
                  <a:schemeClr val="bg1"/>
                </a:solidFill>
                <a:latin typeface="Arial" pitchFamily="34" charset="0"/>
              </a:defRPr>
            </a:lvl1pPr>
          </a:lstStyle>
          <a:p>
            <a:pPr>
              <a:defRPr/>
            </a:pPr>
            <a:r>
              <a:rPr lang="en-US" altLang="zh-CN" smtClean="0"/>
              <a:t>JCTVC-O0197</a:t>
            </a:r>
            <a:endParaRPr lang="en-US" altLang="zh-CN" dirty="0"/>
          </a:p>
        </p:txBody>
      </p:sp>
      <p:sp>
        <p:nvSpPr>
          <p:cNvPr id="7" name="Rectangle 4"/>
          <p:cNvSpPr>
            <a:spLocks noGrp="1" noChangeArrowheads="1"/>
          </p:cNvSpPr>
          <p:nvPr>
            <p:ph type="dt" sz="half" idx="12"/>
          </p:nvPr>
        </p:nvSpPr>
        <p:spPr>
          <a:ln/>
        </p:spPr>
        <p:txBody>
          <a:bodyPr/>
          <a:lstStyle>
            <a:lvl1pPr>
              <a:defRPr/>
            </a:lvl1pPr>
          </a:lstStyle>
          <a:p>
            <a:pPr>
              <a:defRPr/>
            </a:pPr>
            <a:fld id="{E601BB84-D772-423C-97B3-8FE198C49C71}" type="datetime1">
              <a:rPr lang="en-US" altLang="zh-CN" smtClean="0"/>
              <a:t>10/28/2013</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512006C-8BF5-47D2-8BF8-5CCD1D5E0331}" type="slidenum">
              <a:rPr lang="zh-CN" altLang="en-US"/>
              <a:pPr>
                <a:defRPr/>
              </a:pPr>
              <a:t>‹#›</a:t>
            </a:fld>
            <a:endParaRPr lang="en-US" altLang="zh-CN"/>
          </a:p>
        </p:txBody>
      </p:sp>
      <p:sp>
        <p:nvSpPr>
          <p:cNvPr id="6" name="Rectangle 5"/>
          <p:cNvSpPr>
            <a:spLocks noGrp="1" noChangeArrowheads="1"/>
          </p:cNvSpPr>
          <p:nvPr>
            <p:ph type="ftr" sz="quarter" idx="11"/>
          </p:nvPr>
        </p:nvSpPr>
        <p:spPr>
          <a:ln/>
        </p:spPr>
        <p:txBody>
          <a:bodyPr/>
          <a:lstStyle>
            <a:lvl1pPr>
              <a:defRPr sz="2000" baseline="0">
                <a:solidFill>
                  <a:schemeClr val="bg1"/>
                </a:solidFill>
                <a:latin typeface="Arial" pitchFamily="34" charset="0"/>
                <a:cs typeface="Arial" pitchFamily="34" charset="0"/>
              </a:defRPr>
            </a:lvl1pPr>
          </a:lstStyle>
          <a:p>
            <a:pPr>
              <a:defRPr/>
            </a:pPr>
            <a:r>
              <a:rPr lang="en-US" altLang="zh-CN" smtClean="0">
                <a:cs typeface="Times New Roman" pitchFamily="18" charset="0"/>
              </a:rPr>
              <a:t>JCTVC-O0197</a:t>
            </a:r>
            <a:endParaRPr lang="en-US" altLang="zh-CN" dirty="0">
              <a:cs typeface="Times New Roman" pitchFamily="18" charset="0"/>
            </a:endParaRPr>
          </a:p>
        </p:txBody>
      </p:sp>
      <p:sp>
        <p:nvSpPr>
          <p:cNvPr id="7" name="Rectangle 4"/>
          <p:cNvSpPr>
            <a:spLocks noGrp="1" noChangeArrowheads="1"/>
          </p:cNvSpPr>
          <p:nvPr>
            <p:ph type="dt" sz="half" idx="12"/>
          </p:nvPr>
        </p:nvSpPr>
        <p:spPr>
          <a:ln/>
        </p:spPr>
        <p:txBody>
          <a:bodyPr/>
          <a:lstStyle>
            <a:lvl1pPr>
              <a:defRPr/>
            </a:lvl1pPr>
          </a:lstStyle>
          <a:p>
            <a:pPr>
              <a:defRPr/>
            </a:pPr>
            <a:fld id="{7F029BF6-27D3-4472-9D91-6A95E3551C01}" type="datetime1">
              <a:rPr lang="en-US" altLang="zh-CN" smtClean="0"/>
              <a:t>10/28/2013</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7938"/>
            <a:ext cx="7772400" cy="7016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685800" y="1066800"/>
            <a:ext cx="77724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8" name="正方形/長方形 7"/>
          <p:cNvSpPr>
            <a:spLocks noChangeArrowheads="1"/>
          </p:cNvSpPr>
          <p:nvPr/>
        </p:nvSpPr>
        <p:spPr bwMode="auto">
          <a:xfrm>
            <a:off x="0" y="6565900"/>
            <a:ext cx="9144000" cy="292100"/>
          </a:xfrm>
          <a:prstGeom prst="rect">
            <a:avLst/>
          </a:prstGeom>
          <a:gradFill rotWithShape="1">
            <a:gsLst>
              <a:gs pos="0">
                <a:srgbClr val="5962A1"/>
              </a:gs>
              <a:gs pos="100000">
                <a:srgbClr val="A4A9CC">
                  <a:alpha val="96001"/>
                </a:srgbClr>
              </a:gs>
            </a:gsLst>
            <a:lin ang="0" scaled="1"/>
          </a:gradFill>
          <a:ln w="25400" algn="ctr">
            <a:noFill/>
            <a:miter lim="800000"/>
            <a:headEnd/>
            <a:tailEnd/>
          </a:ln>
        </p:spPr>
        <p:txBody>
          <a:bodyPr anchor="ctr"/>
          <a:lstStyle/>
          <a:p>
            <a:pPr algn="ctr">
              <a:defRPr/>
            </a:pPr>
            <a:endParaRPr kumimoji="1" lang="ja-JP" altLang="en-US" sz="1800">
              <a:solidFill>
                <a:schemeClr val="bg1"/>
              </a:solidFill>
              <a:ea typeface="ＭＳ Ｐゴシック" pitchFamily="34" charset="-128"/>
            </a:endParaRPr>
          </a:p>
        </p:txBody>
      </p:sp>
      <p:pic>
        <p:nvPicPr>
          <p:cNvPr id="1029" name="図 8" descr="sony_w.png"/>
          <p:cNvPicPr>
            <a:picLocks noChangeAspect="1"/>
          </p:cNvPicPr>
          <p:nvPr/>
        </p:nvPicPr>
        <p:blipFill>
          <a:blip r:embed="rId13" cstate="print"/>
          <a:srcRect/>
          <a:stretch>
            <a:fillRect/>
          </a:stretch>
        </p:blipFill>
        <p:spPr bwMode="auto">
          <a:xfrm>
            <a:off x="158750" y="6637338"/>
            <a:ext cx="925513" cy="165100"/>
          </a:xfrm>
          <a:prstGeom prst="rect">
            <a:avLst/>
          </a:prstGeom>
          <a:noFill/>
          <a:ln w="9525">
            <a:noFill/>
            <a:miter lim="800000"/>
            <a:headEnd/>
            <a:tailEnd/>
          </a:ln>
        </p:spPr>
      </p:pic>
      <p:sp>
        <p:nvSpPr>
          <p:cNvPr id="2" name="Rectangle 6"/>
          <p:cNvSpPr>
            <a:spLocks noGrp="1" noChangeArrowheads="1"/>
          </p:cNvSpPr>
          <p:nvPr>
            <p:ph type="sldNum" sz="quarter" idx="4"/>
          </p:nvPr>
        </p:nvSpPr>
        <p:spPr bwMode="auto">
          <a:xfrm>
            <a:off x="64008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ea typeface="SimSun" pitchFamily="2" charset="-122"/>
              </a:defRPr>
            </a:lvl1pPr>
          </a:lstStyle>
          <a:p>
            <a:pPr>
              <a:defRPr/>
            </a:pPr>
            <a:fld id="{7801CEDC-8412-4650-A484-E18C286CFA42}" type="slidenum">
              <a:rPr lang="zh-CN" altLang="en-US"/>
              <a:pPr>
                <a:defRPr/>
              </a:pPr>
              <a:t>‹#›</a:t>
            </a:fld>
            <a:endParaRPr lang="en-US" altLang="zh-CN"/>
          </a:p>
        </p:txBody>
      </p:sp>
      <p:sp>
        <p:nvSpPr>
          <p:cNvPr id="3" name="Rectangle 5"/>
          <p:cNvSpPr>
            <a:spLocks noGrp="1" noChangeArrowheads="1"/>
          </p:cNvSpPr>
          <p:nvPr>
            <p:ph type="ftr" sz="quarter" idx="3"/>
          </p:nvPr>
        </p:nvSpPr>
        <p:spPr bwMode="auto">
          <a:xfrm>
            <a:off x="3276600" y="6553200"/>
            <a:ext cx="28956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2000">
                <a:solidFill>
                  <a:schemeClr val="bg1"/>
                </a:solidFill>
                <a:latin typeface="Times New Roman" pitchFamily="18" charset="0"/>
                <a:ea typeface="SimSun" pitchFamily="2" charset="-122"/>
              </a:defRPr>
            </a:lvl1pPr>
          </a:lstStyle>
          <a:p>
            <a:pPr>
              <a:defRPr/>
            </a:pPr>
            <a:r>
              <a:rPr lang="en-US" altLang="zh-CN" smtClean="0">
                <a:latin typeface="Arial" pitchFamily="34" charset="0"/>
              </a:rPr>
              <a:t>JCTVC-O0197</a:t>
            </a:r>
            <a:endParaRPr lang="en-US" altLang="zh-CN" dirty="0">
              <a:latin typeface="Arial" pitchFamily="34" charset="0"/>
            </a:endParaRPr>
          </a:p>
        </p:txBody>
      </p:sp>
      <p:sp>
        <p:nvSpPr>
          <p:cNvPr id="1028" name="Rectangle 4"/>
          <p:cNvSpPr>
            <a:spLocks noGrp="1" noChangeArrowheads="1"/>
          </p:cNvSpPr>
          <p:nvPr>
            <p:ph type="dt" sz="half" idx="2"/>
          </p:nvPr>
        </p:nvSpPr>
        <p:spPr bwMode="auto">
          <a:xfrm>
            <a:off x="12192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Times New Roman" pitchFamily="18" charset="0"/>
                <a:ea typeface="SimSun" pitchFamily="2" charset="-122"/>
              </a:defRPr>
            </a:lvl1pPr>
          </a:lstStyle>
          <a:p>
            <a:pPr>
              <a:defRPr/>
            </a:pPr>
            <a:fld id="{1747180B-6A75-4B66-A316-2F4A5C9110D9}" type="datetime1">
              <a:rPr lang="en-US" altLang="zh-CN" smtClean="0"/>
              <a:t>10/28/2013</a:t>
            </a:fld>
            <a:endParaRPr lang="en-US" altLang="zh-CN"/>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hf hdr="0" dt="0"/>
  <p:txStyles>
    <p:titleStyle>
      <a:lvl1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2pPr>
      <a:lvl3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3pPr>
      <a:lvl4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4pPr>
      <a:lvl5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5pPr>
      <a:lvl6pPr marL="457200" algn="ctr" rtl="0" fontAlgn="base">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6pPr>
      <a:lvl7pPr marL="914400" algn="ctr" rtl="0" fontAlgn="base">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7pPr>
      <a:lvl8pPr marL="1371600" algn="ctr" rtl="0" fontAlgn="base">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8pPr>
      <a:lvl9pPr marL="1828800" algn="ctr" rtl="0" fontAlgn="base">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rgbClr val="996633"/>
          </a:solidFill>
          <a:latin typeface="+mn-lt"/>
          <a:cs typeface="+mn-cs"/>
        </a:defRPr>
      </a:lvl3pPr>
      <a:lvl4pPr marL="1600200" indent="-228600" algn="l" rtl="0" eaLnBrk="0" fontAlgn="base" hangingPunct="0">
        <a:spcBef>
          <a:spcPct val="20000"/>
        </a:spcBef>
        <a:spcAft>
          <a:spcPct val="0"/>
        </a:spcAft>
        <a:buChar char="–"/>
        <a:defRPr sz="2000">
          <a:solidFill>
            <a:srgbClr val="CC0066"/>
          </a:solidFill>
          <a:latin typeface="+mn-lt"/>
          <a:cs typeface="+mn-cs"/>
        </a:defRPr>
      </a:lvl4pPr>
      <a:lvl5pPr marL="2057400" indent="-228600" algn="l" rtl="0" eaLnBrk="0" fontAlgn="base" hangingPunct="0">
        <a:spcBef>
          <a:spcPct val="20000"/>
        </a:spcBef>
        <a:spcAft>
          <a:spcPct val="0"/>
        </a:spcAft>
        <a:buChar char="»"/>
        <a:defRPr sz="2000">
          <a:solidFill>
            <a:srgbClr val="008000"/>
          </a:solidFill>
          <a:latin typeface="+mn-lt"/>
          <a:cs typeface="+mn-cs"/>
        </a:defRPr>
      </a:lvl5pPr>
      <a:lvl6pPr marL="2514600" indent="-228600" algn="l" rtl="0" fontAlgn="base">
        <a:spcBef>
          <a:spcPct val="20000"/>
        </a:spcBef>
        <a:spcAft>
          <a:spcPct val="0"/>
        </a:spcAft>
        <a:buChar char="»"/>
        <a:defRPr sz="2000">
          <a:solidFill>
            <a:srgbClr val="008000"/>
          </a:solidFill>
          <a:latin typeface="+mn-lt"/>
          <a:cs typeface="+mn-cs"/>
        </a:defRPr>
      </a:lvl6pPr>
      <a:lvl7pPr marL="2971800" indent="-228600" algn="l" rtl="0" fontAlgn="base">
        <a:spcBef>
          <a:spcPct val="20000"/>
        </a:spcBef>
        <a:spcAft>
          <a:spcPct val="0"/>
        </a:spcAft>
        <a:buChar char="»"/>
        <a:defRPr sz="2000">
          <a:solidFill>
            <a:srgbClr val="008000"/>
          </a:solidFill>
          <a:latin typeface="+mn-lt"/>
          <a:cs typeface="+mn-cs"/>
        </a:defRPr>
      </a:lvl7pPr>
      <a:lvl8pPr marL="3429000" indent="-228600" algn="l" rtl="0" fontAlgn="base">
        <a:spcBef>
          <a:spcPct val="20000"/>
        </a:spcBef>
        <a:spcAft>
          <a:spcPct val="0"/>
        </a:spcAft>
        <a:buChar char="»"/>
        <a:defRPr sz="2000">
          <a:solidFill>
            <a:srgbClr val="008000"/>
          </a:solidFill>
          <a:latin typeface="+mn-lt"/>
          <a:cs typeface="+mn-cs"/>
        </a:defRPr>
      </a:lvl8pPr>
      <a:lvl9pPr marL="3886200" indent="-228600" algn="l" rtl="0" fontAlgn="base">
        <a:spcBef>
          <a:spcPct val="20000"/>
        </a:spcBef>
        <a:spcAft>
          <a:spcPct val="0"/>
        </a:spcAft>
        <a:buChar char="»"/>
        <a:defRPr sz="2000">
          <a:solidFill>
            <a:srgbClr val="008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5900"/>
            <a:ext cx="7772400" cy="1938992"/>
          </a:xfrm>
        </p:spPr>
        <p:txBody>
          <a:bodyPr/>
          <a:lstStyle/>
          <a:p>
            <a:r>
              <a:rPr lang="en-CA" dirty="0">
                <a:effectLst/>
              </a:rPr>
              <a:t>HLS: Non-significant </a:t>
            </a:r>
            <a:r>
              <a:rPr lang="en-CA" dirty="0" smtClean="0">
                <a:effectLst/>
              </a:rPr>
              <a:t>tile set for tiled streaming with single </a:t>
            </a:r>
            <a:r>
              <a:rPr lang="en-CA" dirty="0">
                <a:effectLst/>
              </a:rPr>
              <a:t>layer HEVC extensions</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571500" y="4229100"/>
            <a:ext cx="8229600" cy="2628900"/>
          </a:xfrm>
        </p:spPr>
        <p:txBody>
          <a:bodyPr/>
          <a:lstStyle/>
          <a:p>
            <a:r>
              <a:rPr lang="en-US" dirty="0" smtClean="0"/>
              <a:t>Cheung Auyeung</a:t>
            </a:r>
            <a:endParaRPr lang="en-US" dirty="0"/>
          </a:p>
          <a:p>
            <a:r>
              <a:rPr lang="en-US" dirty="0" smtClean="0"/>
              <a:t>Sony Electronics Inc. </a:t>
            </a:r>
          </a:p>
          <a:p>
            <a:r>
              <a:rPr lang="en-US" dirty="0" smtClean="0"/>
              <a:t>Oct 22, 2013</a:t>
            </a:r>
          </a:p>
        </p:txBody>
      </p:sp>
      <p:sp>
        <p:nvSpPr>
          <p:cNvPr id="4" name="Slide Number Placeholder 3"/>
          <p:cNvSpPr>
            <a:spLocks noGrp="1"/>
          </p:cNvSpPr>
          <p:nvPr>
            <p:ph type="sldNum" sz="quarter" idx="10"/>
          </p:nvPr>
        </p:nvSpPr>
        <p:spPr/>
        <p:txBody>
          <a:bodyPr/>
          <a:lstStyle/>
          <a:p>
            <a:fld id="{2CDB6465-0FA6-4241-8B21-B78AB7A8361D}" type="slidenum">
              <a:rPr lang="zh-CN" altLang="en-US" smtClean="0"/>
              <a:pPr/>
              <a:t>1</a:t>
            </a:fld>
            <a:endParaRPr lang="en-US" altLang="zh-CN"/>
          </a:p>
        </p:txBody>
      </p:sp>
      <p:sp>
        <p:nvSpPr>
          <p:cNvPr id="7" name="Footer Placeholder 4"/>
          <p:cNvSpPr>
            <a:spLocks noGrp="1"/>
          </p:cNvSpPr>
          <p:nvPr>
            <p:ph type="ftr" sz="quarter" idx="11"/>
          </p:nvPr>
        </p:nvSpPr>
        <p:spPr>
          <a:xfrm>
            <a:off x="3276600" y="6553200"/>
            <a:ext cx="2895600" cy="304800"/>
          </a:xfrm>
        </p:spPr>
        <p:txBody>
          <a:bodyPr/>
          <a:lstStyle/>
          <a:p>
            <a:r>
              <a:rPr lang="en-US" altLang="zh-CN" smtClean="0">
                <a:latin typeface="Arial" pitchFamily="34" charset="0"/>
              </a:rPr>
              <a:t>JCTVC-O0197</a:t>
            </a:r>
            <a:endParaRPr lang="en-US" altLang="zh-CN" dirty="0">
              <a:latin typeface="Arial" pitchFamily="34" charset="0"/>
            </a:endParaRPr>
          </a:p>
        </p:txBody>
      </p:sp>
    </p:spTree>
    <p:extLst>
      <p:ext uri="{BB962C8B-B14F-4D97-AF65-F5344CB8AC3E}">
        <p14:creationId xmlns:p14="http://schemas.microsoft.com/office/powerpoint/2010/main" val="1342513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zh-CN" dirty="0" smtClean="0"/>
              <a:t>Tiled Streaming Example</a:t>
            </a:r>
            <a:endParaRPr lang="zh-CN" altLang="en-US" dirty="0"/>
          </a:p>
        </p:txBody>
      </p:sp>
      <p:sp>
        <p:nvSpPr>
          <p:cNvPr id="4" name="Slide Number Placeholder 3"/>
          <p:cNvSpPr>
            <a:spLocks noGrp="1"/>
          </p:cNvSpPr>
          <p:nvPr>
            <p:ph type="sldNum" sz="quarter" idx="10"/>
          </p:nvPr>
        </p:nvSpPr>
        <p:spPr/>
        <p:txBody>
          <a:bodyPr/>
          <a:lstStyle/>
          <a:p>
            <a:pPr>
              <a:defRPr/>
            </a:pPr>
            <a:fld id="{6675A5AD-2B98-4B4E-8660-B9499D5E6CE0}" type="slidenum">
              <a:rPr lang="zh-CN" altLang="en-US" smtClean="0"/>
              <a:pPr>
                <a:defRPr/>
              </a:pPr>
              <a:t>2</a:t>
            </a:fld>
            <a:endParaRPr lang="en-US" altLang="zh-CN"/>
          </a:p>
        </p:txBody>
      </p:sp>
      <p:sp>
        <p:nvSpPr>
          <p:cNvPr id="5" name="Footer Placeholder 4"/>
          <p:cNvSpPr>
            <a:spLocks noGrp="1"/>
          </p:cNvSpPr>
          <p:nvPr>
            <p:ph type="ftr" sz="quarter" idx="11"/>
          </p:nvPr>
        </p:nvSpPr>
        <p:spPr/>
        <p:txBody>
          <a:bodyPr/>
          <a:lstStyle/>
          <a:p>
            <a:r>
              <a:rPr lang="en-US" altLang="zh-CN" smtClean="0">
                <a:latin typeface="Arial" pitchFamily="34" charset="0"/>
              </a:rPr>
              <a:t>JCTVC-O0197</a:t>
            </a:r>
            <a:endParaRPr lang="en-US" altLang="zh-CN" dirty="0">
              <a:latin typeface="Arial" pitchFamily="34" charset="0"/>
            </a:endParaRPr>
          </a:p>
        </p:txBody>
      </p:sp>
      <p:pic>
        <p:nvPicPr>
          <p:cNvPr id="8" name="Picture 10" descr="C:\Users\auyeung\Dropbox\std_meetings\106_Geneva\submissions\non_significant_tiles_SEI\cell pho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2300" y="2060575"/>
            <a:ext cx="5953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C:\Users\auyeung\Dropbox\std_meetings\106_Geneva\submissions\non_significant_tiles_SEI\Timberwolves_game_360x6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2041" y="3849687"/>
            <a:ext cx="2438400" cy="1371600"/>
          </a:xfrm>
          <a:prstGeom prst="rect">
            <a:avLst/>
          </a:prstGeom>
          <a:noFill/>
          <a:ln w="12700">
            <a:solidFill>
              <a:srgbClr val="00B0F0"/>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5" descr="C:\Users\auyeung\Dropbox\std_meetings\106_Geneva\submissions\non_significant_tiles_SEI\Timberwolves_game_360x64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9978" y="2279650"/>
            <a:ext cx="1219200" cy="685800"/>
          </a:xfrm>
          <a:prstGeom prst="rect">
            <a:avLst/>
          </a:prstGeom>
          <a:noFill/>
          <a:ln w="12700">
            <a:solidFill>
              <a:srgbClr val="00B0F0"/>
            </a:solidFill>
            <a:miter lim="800000"/>
            <a:headEnd/>
            <a:tailEnd/>
          </a:ln>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a:off x="1078866" y="4081462"/>
            <a:ext cx="2438400" cy="0"/>
          </a:xfrm>
          <a:prstGeom prst="line">
            <a:avLst/>
          </a:prstGeom>
          <a:noFill/>
          <a:ln w="12700" cap="flat" cmpd="sng" algn="ctr">
            <a:solidFill>
              <a:srgbClr val="00B0F0"/>
            </a:solidFill>
            <a:prstDash val="solid"/>
          </a:ln>
          <a:effectLst/>
        </p:spPr>
      </p:cxnSp>
      <p:cxnSp>
        <p:nvCxnSpPr>
          <p:cNvPr id="12" name="Straight Connector 11"/>
          <p:cNvCxnSpPr/>
          <p:nvPr/>
        </p:nvCxnSpPr>
        <p:spPr>
          <a:xfrm>
            <a:off x="1078866" y="4310062"/>
            <a:ext cx="2438400" cy="0"/>
          </a:xfrm>
          <a:prstGeom prst="line">
            <a:avLst/>
          </a:prstGeom>
          <a:noFill/>
          <a:ln w="12700" cap="flat" cmpd="sng" algn="ctr">
            <a:solidFill>
              <a:srgbClr val="00B0F0"/>
            </a:solidFill>
            <a:prstDash val="solid"/>
          </a:ln>
          <a:effectLst/>
        </p:spPr>
      </p:cxnSp>
      <p:cxnSp>
        <p:nvCxnSpPr>
          <p:cNvPr id="13" name="Straight Connector 12"/>
          <p:cNvCxnSpPr/>
          <p:nvPr/>
        </p:nvCxnSpPr>
        <p:spPr>
          <a:xfrm>
            <a:off x="1078866" y="4532312"/>
            <a:ext cx="2438400" cy="0"/>
          </a:xfrm>
          <a:prstGeom prst="line">
            <a:avLst/>
          </a:prstGeom>
          <a:noFill/>
          <a:ln w="12700" cap="flat" cmpd="sng" algn="ctr">
            <a:solidFill>
              <a:srgbClr val="00B0F0"/>
            </a:solidFill>
            <a:prstDash val="solid"/>
          </a:ln>
          <a:effectLst/>
        </p:spPr>
      </p:cxnSp>
      <p:cxnSp>
        <p:nvCxnSpPr>
          <p:cNvPr id="14" name="Straight Connector 13"/>
          <p:cNvCxnSpPr/>
          <p:nvPr/>
        </p:nvCxnSpPr>
        <p:spPr>
          <a:xfrm>
            <a:off x="1078866" y="4767262"/>
            <a:ext cx="2438400" cy="0"/>
          </a:xfrm>
          <a:prstGeom prst="line">
            <a:avLst/>
          </a:prstGeom>
          <a:noFill/>
          <a:ln w="12700" cap="flat" cmpd="sng" algn="ctr">
            <a:solidFill>
              <a:srgbClr val="00B0F0"/>
            </a:solidFill>
            <a:prstDash val="solid"/>
          </a:ln>
          <a:effectLst/>
        </p:spPr>
      </p:cxnSp>
      <p:cxnSp>
        <p:nvCxnSpPr>
          <p:cNvPr id="15" name="Straight Connector 14"/>
          <p:cNvCxnSpPr/>
          <p:nvPr/>
        </p:nvCxnSpPr>
        <p:spPr>
          <a:xfrm>
            <a:off x="1078866" y="4987925"/>
            <a:ext cx="2438400" cy="0"/>
          </a:xfrm>
          <a:prstGeom prst="line">
            <a:avLst/>
          </a:prstGeom>
          <a:noFill/>
          <a:ln w="12700" cap="flat" cmpd="sng" algn="ctr">
            <a:solidFill>
              <a:srgbClr val="00B0F0"/>
            </a:solidFill>
            <a:prstDash val="solid"/>
          </a:ln>
          <a:effectLst/>
        </p:spPr>
      </p:cxnSp>
      <p:cxnSp>
        <p:nvCxnSpPr>
          <p:cNvPr id="16" name="Straight Connector 15"/>
          <p:cNvCxnSpPr/>
          <p:nvPr/>
        </p:nvCxnSpPr>
        <p:spPr>
          <a:xfrm>
            <a:off x="1383666" y="3852862"/>
            <a:ext cx="0" cy="1371600"/>
          </a:xfrm>
          <a:prstGeom prst="line">
            <a:avLst/>
          </a:prstGeom>
          <a:noFill/>
          <a:ln w="12700" cap="flat" cmpd="sng" algn="ctr">
            <a:solidFill>
              <a:srgbClr val="00B0F0"/>
            </a:solidFill>
            <a:prstDash val="solid"/>
          </a:ln>
          <a:effectLst/>
        </p:spPr>
      </p:cxnSp>
      <p:cxnSp>
        <p:nvCxnSpPr>
          <p:cNvPr id="17" name="Straight Connector 16"/>
          <p:cNvCxnSpPr/>
          <p:nvPr/>
        </p:nvCxnSpPr>
        <p:spPr>
          <a:xfrm>
            <a:off x="1688466" y="3849687"/>
            <a:ext cx="0" cy="1371600"/>
          </a:xfrm>
          <a:prstGeom prst="line">
            <a:avLst/>
          </a:prstGeom>
          <a:noFill/>
          <a:ln w="12700" cap="flat" cmpd="sng" algn="ctr">
            <a:solidFill>
              <a:srgbClr val="00B0F0"/>
            </a:solidFill>
            <a:prstDash val="solid"/>
          </a:ln>
          <a:effectLst/>
        </p:spPr>
      </p:cxnSp>
      <p:cxnSp>
        <p:nvCxnSpPr>
          <p:cNvPr id="18" name="Straight Connector 17"/>
          <p:cNvCxnSpPr/>
          <p:nvPr/>
        </p:nvCxnSpPr>
        <p:spPr>
          <a:xfrm>
            <a:off x="1993266" y="3849687"/>
            <a:ext cx="0" cy="1371600"/>
          </a:xfrm>
          <a:prstGeom prst="line">
            <a:avLst/>
          </a:prstGeom>
          <a:noFill/>
          <a:ln w="12700" cap="flat" cmpd="sng" algn="ctr">
            <a:solidFill>
              <a:srgbClr val="00B0F0"/>
            </a:solidFill>
            <a:prstDash val="solid"/>
          </a:ln>
          <a:effectLst/>
        </p:spPr>
      </p:cxnSp>
      <p:cxnSp>
        <p:nvCxnSpPr>
          <p:cNvPr id="19" name="Straight Connector 18"/>
          <p:cNvCxnSpPr/>
          <p:nvPr/>
        </p:nvCxnSpPr>
        <p:spPr>
          <a:xfrm>
            <a:off x="2298066" y="3849687"/>
            <a:ext cx="0" cy="1371600"/>
          </a:xfrm>
          <a:prstGeom prst="line">
            <a:avLst/>
          </a:prstGeom>
          <a:noFill/>
          <a:ln w="12700" cap="flat" cmpd="sng" algn="ctr">
            <a:solidFill>
              <a:srgbClr val="00B0F0"/>
            </a:solidFill>
            <a:prstDash val="solid"/>
          </a:ln>
          <a:effectLst/>
        </p:spPr>
      </p:cxnSp>
      <p:cxnSp>
        <p:nvCxnSpPr>
          <p:cNvPr id="20" name="Straight Connector 19"/>
          <p:cNvCxnSpPr/>
          <p:nvPr/>
        </p:nvCxnSpPr>
        <p:spPr>
          <a:xfrm>
            <a:off x="2602866" y="3849687"/>
            <a:ext cx="0" cy="1371600"/>
          </a:xfrm>
          <a:prstGeom prst="line">
            <a:avLst/>
          </a:prstGeom>
          <a:noFill/>
          <a:ln w="12700" cap="flat" cmpd="sng" algn="ctr">
            <a:solidFill>
              <a:srgbClr val="00B0F0"/>
            </a:solidFill>
            <a:prstDash val="solid"/>
          </a:ln>
          <a:effectLst/>
        </p:spPr>
      </p:cxnSp>
      <p:cxnSp>
        <p:nvCxnSpPr>
          <p:cNvPr id="21" name="Straight Connector 20"/>
          <p:cNvCxnSpPr/>
          <p:nvPr/>
        </p:nvCxnSpPr>
        <p:spPr>
          <a:xfrm>
            <a:off x="2907666" y="3849687"/>
            <a:ext cx="0" cy="1371600"/>
          </a:xfrm>
          <a:prstGeom prst="line">
            <a:avLst/>
          </a:prstGeom>
          <a:noFill/>
          <a:ln w="12700" cap="flat" cmpd="sng" algn="ctr">
            <a:solidFill>
              <a:srgbClr val="00B0F0"/>
            </a:solidFill>
            <a:prstDash val="solid"/>
          </a:ln>
          <a:effectLst/>
        </p:spPr>
      </p:cxnSp>
      <p:cxnSp>
        <p:nvCxnSpPr>
          <p:cNvPr id="22" name="Straight Connector 21"/>
          <p:cNvCxnSpPr/>
          <p:nvPr/>
        </p:nvCxnSpPr>
        <p:spPr>
          <a:xfrm>
            <a:off x="3212466" y="3849687"/>
            <a:ext cx="0" cy="1371600"/>
          </a:xfrm>
          <a:prstGeom prst="line">
            <a:avLst/>
          </a:prstGeom>
          <a:noFill/>
          <a:ln w="12700" cap="flat" cmpd="sng" algn="ctr">
            <a:solidFill>
              <a:srgbClr val="00B0F0"/>
            </a:solidFill>
            <a:prstDash val="solid"/>
          </a:ln>
          <a:effectLst/>
        </p:spPr>
      </p:cxnSp>
      <p:cxnSp>
        <p:nvCxnSpPr>
          <p:cNvPr id="23" name="Straight Connector 22"/>
          <p:cNvCxnSpPr/>
          <p:nvPr/>
        </p:nvCxnSpPr>
        <p:spPr>
          <a:xfrm>
            <a:off x="1089978" y="2743200"/>
            <a:ext cx="1219200" cy="0"/>
          </a:xfrm>
          <a:prstGeom prst="line">
            <a:avLst/>
          </a:prstGeom>
          <a:noFill/>
          <a:ln w="12700" cap="flat" cmpd="sng" algn="ctr">
            <a:solidFill>
              <a:srgbClr val="00B0F0"/>
            </a:solidFill>
            <a:prstDash val="solid"/>
          </a:ln>
          <a:effectLst/>
        </p:spPr>
      </p:cxnSp>
      <p:cxnSp>
        <p:nvCxnSpPr>
          <p:cNvPr id="24" name="Straight Connector 23"/>
          <p:cNvCxnSpPr/>
          <p:nvPr/>
        </p:nvCxnSpPr>
        <p:spPr>
          <a:xfrm>
            <a:off x="1089978" y="2514600"/>
            <a:ext cx="1219200" cy="0"/>
          </a:xfrm>
          <a:prstGeom prst="line">
            <a:avLst/>
          </a:prstGeom>
          <a:noFill/>
          <a:ln w="12700" cap="flat" cmpd="sng" algn="ctr">
            <a:solidFill>
              <a:srgbClr val="00B0F0"/>
            </a:solidFill>
            <a:prstDash val="solid"/>
          </a:ln>
          <a:effectLst/>
        </p:spPr>
      </p:cxnSp>
      <p:cxnSp>
        <p:nvCxnSpPr>
          <p:cNvPr id="25" name="Straight Connector 24"/>
          <p:cNvCxnSpPr/>
          <p:nvPr/>
        </p:nvCxnSpPr>
        <p:spPr>
          <a:xfrm>
            <a:off x="1394778" y="2286000"/>
            <a:ext cx="0" cy="685800"/>
          </a:xfrm>
          <a:prstGeom prst="line">
            <a:avLst/>
          </a:prstGeom>
          <a:noFill/>
          <a:ln w="12700" cap="flat" cmpd="sng" algn="ctr">
            <a:solidFill>
              <a:srgbClr val="00B0F0"/>
            </a:solidFill>
            <a:prstDash val="solid"/>
          </a:ln>
          <a:effectLst/>
        </p:spPr>
      </p:cxnSp>
      <p:cxnSp>
        <p:nvCxnSpPr>
          <p:cNvPr id="26" name="Straight Connector 25"/>
          <p:cNvCxnSpPr/>
          <p:nvPr/>
        </p:nvCxnSpPr>
        <p:spPr>
          <a:xfrm>
            <a:off x="1699578" y="2286000"/>
            <a:ext cx="0" cy="685800"/>
          </a:xfrm>
          <a:prstGeom prst="line">
            <a:avLst/>
          </a:prstGeom>
          <a:noFill/>
          <a:ln w="12700" cap="flat" cmpd="sng" algn="ctr">
            <a:solidFill>
              <a:srgbClr val="00B0F0"/>
            </a:solidFill>
            <a:prstDash val="solid"/>
          </a:ln>
          <a:effectLst/>
        </p:spPr>
      </p:cxnSp>
      <p:cxnSp>
        <p:nvCxnSpPr>
          <p:cNvPr id="27" name="Straight Connector 26"/>
          <p:cNvCxnSpPr/>
          <p:nvPr/>
        </p:nvCxnSpPr>
        <p:spPr>
          <a:xfrm>
            <a:off x="2004378" y="2286000"/>
            <a:ext cx="0" cy="685800"/>
          </a:xfrm>
          <a:prstGeom prst="line">
            <a:avLst/>
          </a:prstGeom>
          <a:noFill/>
          <a:ln w="12700" cap="flat" cmpd="sng" algn="ctr">
            <a:solidFill>
              <a:srgbClr val="00B0F0"/>
            </a:solidFill>
            <a:prstDash val="solid"/>
          </a:ln>
          <a:effectLst/>
        </p:spPr>
      </p:cxnSp>
      <p:cxnSp>
        <p:nvCxnSpPr>
          <p:cNvPr id="35" name="Straight Connector 34"/>
          <p:cNvCxnSpPr/>
          <p:nvPr/>
        </p:nvCxnSpPr>
        <p:spPr>
          <a:xfrm>
            <a:off x="1851978" y="2286000"/>
            <a:ext cx="0" cy="685800"/>
          </a:xfrm>
          <a:prstGeom prst="line">
            <a:avLst/>
          </a:prstGeom>
          <a:noFill/>
          <a:ln w="12700" cap="flat" cmpd="sng" algn="ctr">
            <a:solidFill>
              <a:srgbClr val="00B0F0"/>
            </a:solidFill>
            <a:prstDash val="solid"/>
          </a:ln>
          <a:effectLst/>
        </p:spPr>
      </p:cxnSp>
      <p:cxnSp>
        <p:nvCxnSpPr>
          <p:cNvPr id="36" name="Straight Connector 35"/>
          <p:cNvCxnSpPr/>
          <p:nvPr/>
        </p:nvCxnSpPr>
        <p:spPr>
          <a:xfrm>
            <a:off x="2147253" y="2279650"/>
            <a:ext cx="0" cy="685800"/>
          </a:xfrm>
          <a:prstGeom prst="line">
            <a:avLst/>
          </a:prstGeom>
          <a:noFill/>
          <a:ln w="12700" cap="flat" cmpd="sng" algn="ctr">
            <a:solidFill>
              <a:srgbClr val="00B0F0"/>
            </a:solidFill>
            <a:prstDash val="solid"/>
          </a:ln>
          <a:effectLst/>
        </p:spPr>
      </p:cxnSp>
      <p:cxnSp>
        <p:nvCxnSpPr>
          <p:cNvPr id="37" name="Straight Connector 36"/>
          <p:cNvCxnSpPr/>
          <p:nvPr/>
        </p:nvCxnSpPr>
        <p:spPr>
          <a:xfrm>
            <a:off x="1547178" y="2286000"/>
            <a:ext cx="0" cy="685800"/>
          </a:xfrm>
          <a:prstGeom prst="line">
            <a:avLst/>
          </a:prstGeom>
          <a:noFill/>
          <a:ln w="12700" cap="flat" cmpd="sng" algn="ctr">
            <a:solidFill>
              <a:srgbClr val="00B0F0"/>
            </a:solidFill>
            <a:prstDash val="solid"/>
          </a:ln>
          <a:effectLst/>
        </p:spPr>
      </p:cxnSp>
      <p:cxnSp>
        <p:nvCxnSpPr>
          <p:cNvPr id="38" name="Straight Connector 37"/>
          <p:cNvCxnSpPr/>
          <p:nvPr/>
        </p:nvCxnSpPr>
        <p:spPr>
          <a:xfrm>
            <a:off x="1242378" y="2286000"/>
            <a:ext cx="0" cy="685800"/>
          </a:xfrm>
          <a:prstGeom prst="line">
            <a:avLst/>
          </a:prstGeom>
          <a:noFill/>
          <a:ln w="12700" cap="flat" cmpd="sng" algn="ctr">
            <a:solidFill>
              <a:srgbClr val="00B0F0"/>
            </a:solidFill>
            <a:prstDash val="solid"/>
          </a:ln>
          <a:effectLst/>
        </p:spPr>
      </p:cxnSp>
      <p:cxnSp>
        <p:nvCxnSpPr>
          <p:cNvPr id="39" name="Straight Connector 38"/>
          <p:cNvCxnSpPr/>
          <p:nvPr/>
        </p:nvCxnSpPr>
        <p:spPr>
          <a:xfrm>
            <a:off x="1089978" y="2393950"/>
            <a:ext cx="1219200" cy="0"/>
          </a:xfrm>
          <a:prstGeom prst="line">
            <a:avLst/>
          </a:prstGeom>
          <a:noFill/>
          <a:ln w="12700" cap="flat" cmpd="sng" algn="ctr">
            <a:solidFill>
              <a:srgbClr val="00B0F0"/>
            </a:solidFill>
            <a:prstDash val="solid"/>
          </a:ln>
          <a:effectLst/>
        </p:spPr>
      </p:cxnSp>
      <p:cxnSp>
        <p:nvCxnSpPr>
          <p:cNvPr id="40" name="Straight Connector 39"/>
          <p:cNvCxnSpPr/>
          <p:nvPr/>
        </p:nvCxnSpPr>
        <p:spPr>
          <a:xfrm>
            <a:off x="1080453" y="2624137"/>
            <a:ext cx="1219200" cy="0"/>
          </a:xfrm>
          <a:prstGeom prst="line">
            <a:avLst/>
          </a:prstGeom>
          <a:noFill/>
          <a:ln w="12700" cap="flat" cmpd="sng" algn="ctr">
            <a:solidFill>
              <a:srgbClr val="00B0F0"/>
            </a:solidFill>
            <a:prstDash val="solid"/>
          </a:ln>
          <a:effectLst/>
        </p:spPr>
      </p:cxnSp>
      <p:cxnSp>
        <p:nvCxnSpPr>
          <p:cNvPr id="41" name="Straight Connector 40"/>
          <p:cNvCxnSpPr/>
          <p:nvPr/>
        </p:nvCxnSpPr>
        <p:spPr>
          <a:xfrm>
            <a:off x="1080453" y="2854325"/>
            <a:ext cx="1219200" cy="0"/>
          </a:xfrm>
          <a:prstGeom prst="line">
            <a:avLst/>
          </a:prstGeom>
          <a:noFill/>
          <a:ln w="12700" cap="flat" cmpd="sng" algn="ctr">
            <a:solidFill>
              <a:srgbClr val="00B0F0"/>
            </a:solidFill>
            <a:prstDash val="solid"/>
          </a:ln>
          <a:effectLst/>
        </p:spPr>
      </p:cxnSp>
      <p:grpSp>
        <p:nvGrpSpPr>
          <p:cNvPr id="42" name="Group 48"/>
          <p:cNvGrpSpPr>
            <a:grpSpLocks/>
          </p:cNvGrpSpPr>
          <p:nvPr/>
        </p:nvGrpSpPr>
        <p:grpSpPr bwMode="auto">
          <a:xfrm>
            <a:off x="1082041" y="4527550"/>
            <a:ext cx="1219200" cy="688975"/>
            <a:chOff x="4038600" y="2057400"/>
            <a:chExt cx="1219200" cy="688848"/>
          </a:xfrm>
        </p:grpSpPr>
        <p:sp>
          <p:nvSpPr>
            <p:cNvPr id="43" name="Rectangle 42"/>
            <p:cNvSpPr/>
            <p:nvPr/>
          </p:nvSpPr>
          <p:spPr>
            <a:xfrm>
              <a:off x="4038600" y="2060574"/>
              <a:ext cx="1219200" cy="682499"/>
            </a:xfrm>
            <a:prstGeom prst="rect">
              <a:avLst/>
            </a:prstGeom>
            <a:noFill/>
            <a:ln w="381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cxnSp>
          <p:nvCxnSpPr>
            <p:cNvPr id="44" name="Straight Connector 43"/>
            <p:cNvCxnSpPr/>
            <p:nvPr/>
          </p:nvCxnSpPr>
          <p:spPr>
            <a:xfrm>
              <a:off x="4038600" y="2285958"/>
              <a:ext cx="1219200" cy="0"/>
            </a:xfrm>
            <a:prstGeom prst="line">
              <a:avLst/>
            </a:prstGeom>
            <a:noFill/>
            <a:ln w="19050" cap="flat" cmpd="sng" algn="ctr">
              <a:solidFill>
                <a:srgbClr val="92D050"/>
              </a:solidFill>
              <a:prstDash val="solid"/>
            </a:ln>
            <a:effectLst/>
          </p:spPr>
        </p:cxnSp>
        <p:cxnSp>
          <p:nvCxnSpPr>
            <p:cNvPr id="45" name="Straight Connector 44"/>
            <p:cNvCxnSpPr/>
            <p:nvPr/>
          </p:nvCxnSpPr>
          <p:spPr>
            <a:xfrm>
              <a:off x="4038600" y="2514516"/>
              <a:ext cx="1219200" cy="0"/>
            </a:xfrm>
            <a:prstGeom prst="line">
              <a:avLst/>
            </a:prstGeom>
            <a:noFill/>
            <a:ln w="19050" cap="flat" cmpd="sng" algn="ctr">
              <a:solidFill>
                <a:srgbClr val="92D050"/>
              </a:solidFill>
              <a:prstDash val="solid"/>
            </a:ln>
            <a:effectLst/>
          </p:spPr>
        </p:cxnSp>
        <p:cxnSp>
          <p:nvCxnSpPr>
            <p:cNvPr id="46" name="Straight Connector 45"/>
            <p:cNvCxnSpPr/>
            <p:nvPr/>
          </p:nvCxnSpPr>
          <p:spPr>
            <a:xfrm>
              <a:off x="4343400" y="2060574"/>
              <a:ext cx="0" cy="685674"/>
            </a:xfrm>
            <a:prstGeom prst="line">
              <a:avLst/>
            </a:prstGeom>
            <a:noFill/>
            <a:ln w="19050" cap="flat" cmpd="sng" algn="ctr">
              <a:solidFill>
                <a:srgbClr val="92D050"/>
              </a:solidFill>
              <a:prstDash val="solid"/>
            </a:ln>
            <a:effectLst/>
          </p:spPr>
        </p:cxnSp>
        <p:cxnSp>
          <p:nvCxnSpPr>
            <p:cNvPr id="47" name="Straight Connector 46"/>
            <p:cNvCxnSpPr/>
            <p:nvPr/>
          </p:nvCxnSpPr>
          <p:spPr>
            <a:xfrm>
              <a:off x="4648200" y="2057400"/>
              <a:ext cx="0" cy="685674"/>
            </a:xfrm>
            <a:prstGeom prst="line">
              <a:avLst/>
            </a:prstGeom>
            <a:noFill/>
            <a:ln w="19050" cap="flat" cmpd="sng" algn="ctr">
              <a:solidFill>
                <a:srgbClr val="92D050"/>
              </a:solidFill>
              <a:prstDash val="solid"/>
            </a:ln>
            <a:effectLst/>
          </p:spPr>
        </p:cxnSp>
        <p:cxnSp>
          <p:nvCxnSpPr>
            <p:cNvPr id="48" name="Straight Connector 47"/>
            <p:cNvCxnSpPr/>
            <p:nvPr/>
          </p:nvCxnSpPr>
          <p:spPr>
            <a:xfrm>
              <a:off x="4953000" y="2057400"/>
              <a:ext cx="0" cy="685674"/>
            </a:xfrm>
            <a:prstGeom prst="line">
              <a:avLst/>
            </a:prstGeom>
            <a:noFill/>
            <a:ln w="19050" cap="flat" cmpd="sng" algn="ctr">
              <a:solidFill>
                <a:srgbClr val="92D050"/>
              </a:solidFill>
              <a:prstDash val="solid"/>
            </a:ln>
            <a:effectLst/>
          </p:spPr>
        </p:cxnSp>
      </p:grpSp>
      <p:grpSp>
        <p:nvGrpSpPr>
          <p:cNvPr id="49" name="Group 2057"/>
          <p:cNvGrpSpPr>
            <a:grpSpLocks/>
          </p:cNvGrpSpPr>
          <p:nvPr/>
        </p:nvGrpSpPr>
        <p:grpSpPr bwMode="auto">
          <a:xfrm>
            <a:off x="5176837" y="3086100"/>
            <a:ext cx="1219200" cy="685800"/>
            <a:chOff x="4031280" y="1254355"/>
            <a:chExt cx="1219200" cy="686411"/>
          </a:xfrm>
        </p:grpSpPr>
        <p:pic>
          <p:nvPicPr>
            <p:cNvPr id="50" name="Picture 7" descr="C:\Users\auyeung\Dropbox\std_meetings\106_Geneva\submissions\non_significant_tiles_SEI\Timberwolves_game_180x320_view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1280" y="1254966"/>
              <a:ext cx="1219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 name="Group 97"/>
            <p:cNvGrpSpPr>
              <a:grpSpLocks/>
            </p:cNvGrpSpPr>
            <p:nvPr/>
          </p:nvGrpSpPr>
          <p:grpSpPr bwMode="auto">
            <a:xfrm>
              <a:off x="4031280" y="1254355"/>
              <a:ext cx="1219200" cy="685800"/>
              <a:chOff x="4038600" y="2072943"/>
              <a:chExt cx="1219200" cy="685800"/>
            </a:xfrm>
          </p:grpSpPr>
          <p:cxnSp>
            <p:nvCxnSpPr>
              <p:cNvPr id="52" name="Straight Connector 51"/>
              <p:cNvCxnSpPr/>
              <p:nvPr/>
            </p:nvCxnSpPr>
            <p:spPr>
              <a:xfrm>
                <a:off x="4038600" y="2303335"/>
                <a:ext cx="1219200" cy="0"/>
              </a:xfrm>
              <a:prstGeom prst="line">
                <a:avLst/>
              </a:prstGeom>
              <a:noFill/>
              <a:ln w="19050" cap="flat" cmpd="sng" algn="ctr">
                <a:solidFill>
                  <a:srgbClr val="FF0000"/>
                </a:solidFill>
                <a:prstDash val="solid"/>
              </a:ln>
              <a:effectLst/>
            </p:spPr>
          </p:cxnSp>
          <p:cxnSp>
            <p:nvCxnSpPr>
              <p:cNvPr id="53" name="Straight Connector 52"/>
              <p:cNvCxnSpPr/>
              <p:nvPr/>
            </p:nvCxnSpPr>
            <p:spPr>
              <a:xfrm>
                <a:off x="4038600" y="2528961"/>
                <a:ext cx="1219200" cy="0"/>
              </a:xfrm>
              <a:prstGeom prst="line">
                <a:avLst/>
              </a:prstGeom>
              <a:noFill/>
              <a:ln w="19050" cap="flat" cmpd="sng" algn="ctr">
                <a:solidFill>
                  <a:srgbClr val="FF0000"/>
                </a:solidFill>
                <a:prstDash val="solid"/>
              </a:ln>
              <a:effectLst/>
            </p:spPr>
          </p:cxnSp>
          <p:cxnSp>
            <p:nvCxnSpPr>
              <p:cNvPr id="54" name="Straight Connector 53"/>
              <p:cNvCxnSpPr/>
              <p:nvPr/>
            </p:nvCxnSpPr>
            <p:spPr>
              <a:xfrm>
                <a:off x="4343400" y="2072943"/>
                <a:ext cx="0" cy="686411"/>
              </a:xfrm>
              <a:prstGeom prst="line">
                <a:avLst/>
              </a:prstGeom>
              <a:noFill/>
              <a:ln w="19050" cap="flat" cmpd="sng" algn="ctr">
                <a:solidFill>
                  <a:srgbClr val="FF0000"/>
                </a:solidFill>
                <a:prstDash val="solid"/>
              </a:ln>
              <a:effectLst/>
            </p:spPr>
          </p:cxnSp>
          <p:cxnSp>
            <p:nvCxnSpPr>
              <p:cNvPr id="55" name="Straight Connector 54"/>
              <p:cNvCxnSpPr/>
              <p:nvPr/>
            </p:nvCxnSpPr>
            <p:spPr>
              <a:xfrm>
                <a:off x="4648200" y="2072943"/>
                <a:ext cx="0" cy="686411"/>
              </a:xfrm>
              <a:prstGeom prst="line">
                <a:avLst/>
              </a:prstGeom>
              <a:noFill/>
              <a:ln w="19050" cap="flat" cmpd="sng" algn="ctr">
                <a:solidFill>
                  <a:srgbClr val="FF0000"/>
                </a:solidFill>
                <a:prstDash val="solid"/>
              </a:ln>
              <a:effectLst/>
            </p:spPr>
          </p:cxnSp>
          <p:cxnSp>
            <p:nvCxnSpPr>
              <p:cNvPr id="56" name="Straight Connector 55"/>
              <p:cNvCxnSpPr/>
              <p:nvPr/>
            </p:nvCxnSpPr>
            <p:spPr>
              <a:xfrm>
                <a:off x="4953000" y="2072943"/>
                <a:ext cx="0" cy="686411"/>
              </a:xfrm>
              <a:prstGeom prst="line">
                <a:avLst/>
              </a:prstGeom>
              <a:noFill/>
              <a:ln w="19050" cap="flat" cmpd="sng" algn="ctr">
                <a:solidFill>
                  <a:srgbClr val="FF0000"/>
                </a:solidFill>
                <a:prstDash val="solid"/>
              </a:ln>
              <a:effectLst/>
            </p:spPr>
          </p:cxnSp>
          <p:sp>
            <p:nvSpPr>
              <p:cNvPr id="57" name="Rectangle 56"/>
              <p:cNvSpPr/>
              <p:nvPr/>
            </p:nvSpPr>
            <p:spPr>
              <a:xfrm>
                <a:off x="4038600" y="2074531"/>
                <a:ext cx="1219200" cy="683233"/>
              </a:xfrm>
              <a:prstGeom prst="rect">
                <a:avLst/>
              </a:prstGeom>
              <a:noFill/>
              <a:ln w="381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grpSp>
      </p:grpSp>
      <p:grpSp>
        <p:nvGrpSpPr>
          <p:cNvPr id="58" name="Group 2055"/>
          <p:cNvGrpSpPr>
            <a:grpSpLocks/>
          </p:cNvGrpSpPr>
          <p:nvPr/>
        </p:nvGrpSpPr>
        <p:grpSpPr bwMode="auto">
          <a:xfrm>
            <a:off x="5176837" y="4287838"/>
            <a:ext cx="1219200" cy="688975"/>
            <a:chOff x="4031280" y="1594407"/>
            <a:chExt cx="1219200" cy="688848"/>
          </a:xfrm>
        </p:grpSpPr>
        <p:pic>
          <p:nvPicPr>
            <p:cNvPr id="59" name="Picture 6" descr="C:\Users\auyeung\Dropbox\std_meetings\106_Geneva\submissions\non_significant_tiles_SEI\Timberwolves_game_180x320_view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31280" y="1597455"/>
              <a:ext cx="1219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0" name="Group 104"/>
            <p:cNvGrpSpPr>
              <a:grpSpLocks/>
            </p:cNvGrpSpPr>
            <p:nvPr/>
          </p:nvGrpSpPr>
          <p:grpSpPr bwMode="auto">
            <a:xfrm>
              <a:off x="4031280" y="1594407"/>
              <a:ext cx="1219200" cy="688848"/>
              <a:chOff x="4038600" y="2057400"/>
              <a:chExt cx="1219200" cy="688848"/>
            </a:xfrm>
          </p:grpSpPr>
          <p:sp>
            <p:nvSpPr>
              <p:cNvPr id="61" name="Rectangle 60"/>
              <p:cNvSpPr/>
              <p:nvPr/>
            </p:nvSpPr>
            <p:spPr>
              <a:xfrm>
                <a:off x="4038600" y="2060574"/>
                <a:ext cx="1219200" cy="682499"/>
              </a:xfrm>
              <a:prstGeom prst="rect">
                <a:avLst/>
              </a:prstGeom>
              <a:noFill/>
              <a:ln w="381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cxnSp>
            <p:nvCxnSpPr>
              <p:cNvPr id="62" name="Straight Connector 61"/>
              <p:cNvCxnSpPr/>
              <p:nvPr/>
            </p:nvCxnSpPr>
            <p:spPr>
              <a:xfrm>
                <a:off x="4038600" y="2290719"/>
                <a:ext cx="1219200" cy="0"/>
              </a:xfrm>
              <a:prstGeom prst="line">
                <a:avLst/>
              </a:prstGeom>
              <a:noFill/>
              <a:ln w="19050" cap="flat" cmpd="sng" algn="ctr">
                <a:solidFill>
                  <a:srgbClr val="92D050"/>
                </a:solidFill>
                <a:prstDash val="solid"/>
              </a:ln>
              <a:effectLst/>
            </p:spPr>
          </p:cxnSp>
          <p:cxnSp>
            <p:nvCxnSpPr>
              <p:cNvPr id="63" name="Straight Connector 62"/>
              <p:cNvCxnSpPr/>
              <p:nvPr/>
            </p:nvCxnSpPr>
            <p:spPr>
              <a:xfrm>
                <a:off x="4038600" y="2514516"/>
                <a:ext cx="1219200" cy="0"/>
              </a:xfrm>
              <a:prstGeom prst="line">
                <a:avLst/>
              </a:prstGeom>
              <a:noFill/>
              <a:ln w="19050" cap="flat" cmpd="sng" algn="ctr">
                <a:solidFill>
                  <a:srgbClr val="92D050"/>
                </a:solidFill>
                <a:prstDash val="solid"/>
              </a:ln>
              <a:effectLst/>
            </p:spPr>
          </p:cxnSp>
          <p:cxnSp>
            <p:nvCxnSpPr>
              <p:cNvPr id="64" name="Straight Connector 63"/>
              <p:cNvCxnSpPr/>
              <p:nvPr/>
            </p:nvCxnSpPr>
            <p:spPr>
              <a:xfrm>
                <a:off x="4343400" y="2060574"/>
                <a:ext cx="0" cy="685674"/>
              </a:xfrm>
              <a:prstGeom prst="line">
                <a:avLst/>
              </a:prstGeom>
              <a:noFill/>
              <a:ln w="19050" cap="flat" cmpd="sng" algn="ctr">
                <a:solidFill>
                  <a:srgbClr val="92D050"/>
                </a:solidFill>
                <a:prstDash val="solid"/>
              </a:ln>
              <a:effectLst/>
            </p:spPr>
          </p:cxnSp>
          <p:cxnSp>
            <p:nvCxnSpPr>
              <p:cNvPr id="65" name="Straight Connector 64"/>
              <p:cNvCxnSpPr/>
              <p:nvPr/>
            </p:nvCxnSpPr>
            <p:spPr>
              <a:xfrm>
                <a:off x="4648200" y="2057400"/>
                <a:ext cx="0" cy="685674"/>
              </a:xfrm>
              <a:prstGeom prst="line">
                <a:avLst/>
              </a:prstGeom>
              <a:noFill/>
              <a:ln w="19050" cap="flat" cmpd="sng" algn="ctr">
                <a:solidFill>
                  <a:srgbClr val="92D050"/>
                </a:solidFill>
                <a:prstDash val="solid"/>
              </a:ln>
              <a:effectLst/>
            </p:spPr>
          </p:cxnSp>
          <p:cxnSp>
            <p:nvCxnSpPr>
              <p:cNvPr id="66" name="Straight Connector 65"/>
              <p:cNvCxnSpPr/>
              <p:nvPr/>
            </p:nvCxnSpPr>
            <p:spPr>
              <a:xfrm>
                <a:off x="4953000" y="2057400"/>
                <a:ext cx="0" cy="685674"/>
              </a:xfrm>
              <a:prstGeom prst="line">
                <a:avLst/>
              </a:prstGeom>
              <a:noFill/>
              <a:ln w="19050" cap="flat" cmpd="sng" algn="ctr">
                <a:solidFill>
                  <a:srgbClr val="92D050"/>
                </a:solidFill>
                <a:prstDash val="solid"/>
              </a:ln>
              <a:effectLst/>
            </p:spPr>
          </p:cxnSp>
        </p:grpSp>
      </p:grpSp>
      <p:pic>
        <p:nvPicPr>
          <p:cNvPr id="67" name="Picture 8" descr="C:\Users\auyeung\Dropbox\std_meetings\106_Geneva\submissions\non_significant_tiles_SEI\Timberwolves_game_180x320_view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78425" y="1919288"/>
            <a:ext cx="609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5" name="Group 94"/>
          <p:cNvGrpSpPr/>
          <p:nvPr/>
        </p:nvGrpSpPr>
        <p:grpSpPr>
          <a:xfrm>
            <a:off x="1537653" y="2514600"/>
            <a:ext cx="619125" cy="369887"/>
            <a:chOff x="1537653" y="2514600"/>
            <a:chExt cx="619125" cy="369887"/>
          </a:xfrm>
        </p:grpSpPr>
        <p:sp>
          <p:nvSpPr>
            <p:cNvPr id="68" name="Rectangle 67"/>
            <p:cNvSpPr/>
            <p:nvPr/>
          </p:nvSpPr>
          <p:spPr>
            <a:xfrm>
              <a:off x="1547178" y="2517775"/>
              <a:ext cx="600075" cy="339725"/>
            </a:xfrm>
            <a:prstGeom prst="rect">
              <a:avLst/>
            </a:prstGeom>
            <a:noFill/>
            <a:ln w="38100" cap="flat" cmpd="sng" algn="ctr">
              <a:solidFill>
                <a:srgbClr val="FFC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ndParaRPr>
            </a:p>
          </p:txBody>
        </p:sp>
        <p:cxnSp>
          <p:nvCxnSpPr>
            <p:cNvPr id="69" name="Straight Connector 68"/>
            <p:cNvCxnSpPr/>
            <p:nvPr/>
          </p:nvCxnSpPr>
          <p:spPr>
            <a:xfrm flipH="1">
              <a:off x="1697991" y="2514600"/>
              <a:ext cx="3175" cy="341312"/>
            </a:xfrm>
            <a:prstGeom prst="line">
              <a:avLst/>
            </a:prstGeom>
            <a:noFill/>
            <a:ln w="19050" cap="flat" cmpd="sng" algn="ctr">
              <a:solidFill>
                <a:srgbClr val="FFC000"/>
              </a:solidFill>
              <a:prstDash val="solid"/>
            </a:ln>
            <a:effectLst/>
          </p:spPr>
        </p:cxnSp>
        <p:cxnSp>
          <p:nvCxnSpPr>
            <p:cNvPr id="70" name="Straight Connector 69"/>
            <p:cNvCxnSpPr/>
            <p:nvPr/>
          </p:nvCxnSpPr>
          <p:spPr>
            <a:xfrm flipH="1">
              <a:off x="1848803" y="2541587"/>
              <a:ext cx="3175" cy="342900"/>
            </a:xfrm>
            <a:prstGeom prst="line">
              <a:avLst/>
            </a:prstGeom>
            <a:noFill/>
            <a:ln w="19050" cap="flat" cmpd="sng" algn="ctr">
              <a:solidFill>
                <a:srgbClr val="FFC000"/>
              </a:solidFill>
              <a:prstDash val="solid"/>
            </a:ln>
            <a:effectLst/>
          </p:spPr>
        </p:cxnSp>
        <p:cxnSp>
          <p:nvCxnSpPr>
            <p:cNvPr id="71" name="Straight Connector 70"/>
            <p:cNvCxnSpPr/>
            <p:nvPr/>
          </p:nvCxnSpPr>
          <p:spPr>
            <a:xfrm flipH="1">
              <a:off x="2002791" y="2514600"/>
              <a:ext cx="3175" cy="342900"/>
            </a:xfrm>
            <a:prstGeom prst="line">
              <a:avLst/>
            </a:prstGeom>
            <a:noFill/>
            <a:ln w="19050" cap="flat" cmpd="sng" algn="ctr">
              <a:solidFill>
                <a:srgbClr val="FFC000"/>
              </a:solidFill>
              <a:prstDash val="solid"/>
            </a:ln>
            <a:effectLst/>
          </p:spPr>
        </p:cxnSp>
        <p:cxnSp>
          <p:nvCxnSpPr>
            <p:cNvPr id="72" name="Straight Connector 71"/>
            <p:cNvCxnSpPr/>
            <p:nvPr/>
          </p:nvCxnSpPr>
          <p:spPr>
            <a:xfrm>
              <a:off x="1547178" y="2620962"/>
              <a:ext cx="609600" cy="4763"/>
            </a:xfrm>
            <a:prstGeom prst="line">
              <a:avLst/>
            </a:prstGeom>
            <a:noFill/>
            <a:ln w="19050" cap="flat" cmpd="sng" algn="ctr">
              <a:solidFill>
                <a:srgbClr val="FFC000"/>
              </a:solidFill>
              <a:prstDash val="solid"/>
            </a:ln>
            <a:effectLst/>
          </p:spPr>
        </p:cxnSp>
        <p:cxnSp>
          <p:nvCxnSpPr>
            <p:cNvPr id="73" name="Straight Connector 72"/>
            <p:cNvCxnSpPr/>
            <p:nvPr/>
          </p:nvCxnSpPr>
          <p:spPr>
            <a:xfrm>
              <a:off x="1537653" y="2743200"/>
              <a:ext cx="609600" cy="4762"/>
            </a:xfrm>
            <a:prstGeom prst="line">
              <a:avLst/>
            </a:prstGeom>
            <a:noFill/>
            <a:ln w="19050" cap="flat" cmpd="sng" algn="ctr">
              <a:solidFill>
                <a:srgbClr val="FFC000"/>
              </a:solidFill>
              <a:prstDash val="solid"/>
            </a:ln>
            <a:effectLst/>
          </p:spPr>
        </p:cxnSp>
      </p:grpSp>
      <p:grpSp>
        <p:nvGrpSpPr>
          <p:cNvPr id="74" name="Group 2065"/>
          <p:cNvGrpSpPr>
            <a:grpSpLocks/>
          </p:cNvGrpSpPr>
          <p:nvPr/>
        </p:nvGrpSpPr>
        <p:grpSpPr bwMode="auto">
          <a:xfrm>
            <a:off x="5170487" y="1935689"/>
            <a:ext cx="617538" cy="344487"/>
            <a:chOff x="4024569" y="689460"/>
            <a:chExt cx="618751" cy="344835"/>
          </a:xfrm>
        </p:grpSpPr>
        <p:sp>
          <p:nvSpPr>
            <p:cNvPr id="75" name="Rectangle 74"/>
            <p:cNvSpPr/>
            <p:nvPr/>
          </p:nvSpPr>
          <p:spPr>
            <a:xfrm>
              <a:off x="4034113" y="689460"/>
              <a:ext cx="599664" cy="340068"/>
            </a:xfrm>
            <a:prstGeom prst="rect">
              <a:avLst/>
            </a:prstGeom>
            <a:noFill/>
            <a:ln w="38100" cap="flat" cmpd="sng" algn="ctr">
              <a:solidFill>
                <a:srgbClr val="FFC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ndParaRPr>
            </a:p>
          </p:txBody>
        </p:sp>
        <p:cxnSp>
          <p:nvCxnSpPr>
            <p:cNvPr id="76" name="Straight Connector 75"/>
            <p:cNvCxnSpPr/>
            <p:nvPr/>
          </p:nvCxnSpPr>
          <p:spPr>
            <a:xfrm flipH="1">
              <a:off x="4185222" y="689460"/>
              <a:ext cx="3181" cy="341657"/>
            </a:xfrm>
            <a:prstGeom prst="line">
              <a:avLst/>
            </a:prstGeom>
            <a:noFill/>
            <a:ln w="19050" cap="flat" cmpd="sng" algn="ctr">
              <a:solidFill>
                <a:srgbClr val="FFC000"/>
              </a:solidFill>
              <a:prstDash val="solid"/>
            </a:ln>
            <a:effectLst/>
          </p:spPr>
        </p:cxnSp>
        <p:cxnSp>
          <p:nvCxnSpPr>
            <p:cNvPr id="77" name="Straight Connector 76"/>
            <p:cNvCxnSpPr/>
            <p:nvPr/>
          </p:nvCxnSpPr>
          <p:spPr>
            <a:xfrm flipH="1">
              <a:off x="4336330" y="692638"/>
              <a:ext cx="1591" cy="341657"/>
            </a:xfrm>
            <a:prstGeom prst="line">
              <a:avLst/>
            </a:prstGeom>
            <a:noFill/>
            <a:ln w="19050" cap="flat" cmpd="sng" algn="ctr">
              <a:solidFill>
                <a:srgbClr val="FFC000"/>
              </a:solidFill>
              <a:prstDash val="solid"/>
            </a:ln>
            <a:effectLst/>
          </p:spPr>
        </p:cxnSp>
        <p:cxnSp>
          <p:nvCxnSpPr>
            <p:cNvPr id="78" name="Straight Connector 77"/>
            <p:cNvCxnSpPr/>
            <p:nvPr/>
          </p:nvCxnSpPr>
          <p:spPr>
            <a:xfrm flipH="1">
              <a:off x="4490621" y="692638"/>
              <a:ext cx="1590" cy="341657"/>
            </a:xfrm>
            <a:prstGeom prst="line">
              <a:avLst/>
            </a:prstGeom>
            <a:noFill/>
            <a:ln w="19050" cap="flat" cmpd="sng" algn="ctr">
              <a:solidFill>
                <a:srgbClr val="FFC000"/>
              </a:solidFill>
              <a:prstDash val="solid"/>
            </a:ln>
            <a:effectLst/>
          </p:spPr>
        </p:cxnSp>
        <p:cxnSp>
          <p:nvCxnSpPr>
            <p:cNvPr id="79" name="Straight Connector 78"/>
            <p:cNvCxnSpPr/>
            <p:nvPr/>
          </p:nvCxnSpPr>
          <p:spPr>
            <a:xfrm>
              <a:off x="4034113" y="795929"/>
              <a:ext cx="609207" cy="4768"/>
            </a:xfrm>
            <a:prstGeom prst="line">
              <a:avLst/>
            </a:prstGeom>
            <a:noFill/>
            <a:ln w="19050" cap="flat" cmpd="sng" algn="ctr">
              <a:solidFill>
                <a:srgbClr val="FFC000"/>
              </a:solidFill>
              <a:prstDash val="solid"/>
            </a:ln>
            <a:effectLst/>
          </p:spPr>
        </p:cxnSp>
        <p:cxnSp>
          <p:nvCxnSpPr>
            <p:cNvPr id="80" name="Straight Connector 79"/>
            <p:cNvCxnSpPr/>
            <p:nvPr/>
          </p:nvCxnSpPr>
          <p:spPr>
            <a:xfrm>
              <a:off x="4024569" y="918291"/>
              <a:ext cx="609207" cy="4767"/>
            </a:xfrm>
            <a:prstGeom prst="line">
              <a:avLst/>
            </a:prstGeom>
            <a:noFill/>
            <a:ln w="19050" cap="flat" cmpd="sng" algn="ctr">
              <a:solidFill>
                <a:srgbClr val="FFC000"/>
              </a:solidFill>
              <a:prstDash val="solid"/>
            </a:ln>
            <a:effectLst/>
          </p:spPr>
        </p:cxnSp>
      </p:grpSp>
      <p:sp>
        <p:nvSpPr>
          <p:cNvPr id="81" name="Freeform 80"/>
          <p:cNvSpPr/>
          <p:nvPr/>
        </p:nvSpPr>
        <p:spPr>
          <a:xfrm>
            <a:off x="2296478" y="4540250"/>
            <a:ext cx="2883534" cy="447675"/>
          </a:xfrm>
          <a:custGeom>
            <a:avLst/>
            <a:gdLst>
              <a:gd name="connsiteX0" fmla="*/ 0 w 1818640"/>
              <a:gd name="connsiteY0" fmla="*/ 447040 h 447040"/>
              <a:gd name="connsiteX1" fmla="*/ 452120 w 1818640"/>
              <a:gd name="connsiteY1" fmla="*/ 86360 h 447040"/>
              <a:gd name="connsiteX2" fmla="*/ 1818640 w 1818640"/>
              <a:gd name="connsiteY2" fmla="*/ 0 h 447040"/>
            </a:gdLst>
            <a:ahLst/>
            <a:cxnLst>
              <a:cxn ang="0">
                <a:pos x="connsiteX0" y="connsiteY0"/>
              </a:cxn>
              <a:cxn ang="0">
                <a:pos x="connsiteX1" y="connsiteY1"/>
              </a:cxn>
              <a:cxn ang="0">
                <a:pos x="connsiteX2" y="connsiteY2"/>
              </a:cxn>
            </a:cxnLst>
            <a:rect l="l" t="t" r="r" b="b"/>
            <a:pathLst>
              <a:path w="1818640" h="447040">
                <a:moveTo>
                  <a:pt x="0" y="447040"/>
                </a:moveTo>
                <a:cubicBezTo>
                  <a:pt x="74506" y="303953"/>
                  <a:pt x="149013" y="160867"/>
                  <a:pt x="452120" y="86360"/>
                </a:cubicBezTo>
                <a:cubicBezTo>
                  <a:pt x="755227" y="11853"/>
                  <a:pt x="1286933" y="5926"/>
                  <a:pt x="1818640" y="0"/>
                </a:cubicBezTo>
              </a:path>
            </a:pathLst>
          </a:custGeom>
          <a:noFill/>
          <a:ln w="57150" cap="flat" cmpd="sng" algn="ctr">
            <a:solidFill>
              <a:srgbClr val="92D050"/>
            </a:solidFill>
            <a:prstDash val="solid"/>
            <a:headEnd type="none" w="med" len="med"/>
            <a:tailEnd type="arrow" w="med" len="me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82" name="Freeform 81"/>
          <p:cNvSpPr/>
          <p:nvPr/>
        </p:nvSpPr>
        <p:spPr>
          <a:xfrm>
            <a:off x="2894966" y="3332481"/>
            <a:ext cx="2248534" cy="971232"/>
          </a:xfrm>
          <a:custGeom>
            <a:avLst/>
            <a:gdLst>
              <a:gd name="connsiteX0" fmla="*/ 0 w 1205865"/>
              <a:gd name="connsiteY0" fmla="*/ 596265 h 596265"/>
              <a:gd name="connsiteX1" fmla="*/ 125730 w 1205865"/>
              <a:gd name="connsiteY1" fmla="*/ 251460 h 596265"/>
              <a:gd name="connsiteX2" fmla="*/ 550545 w 1205865"/>
              <a:gd name="connsiteY2" fmla="*/ 55245 h 596265"/>
              <a:gd name="connsiteX3" fmla="*/ 1205865 w 1205865"/>
              <a:gd name="connsiteY3" fmla="*/ 0 h 596265"/>
            </a:gdLst>
            <a:ahLst/>
            <a:cxnLst>
              <a:cxn ang="0">
                <a:pos x="connsiteX0" y="connsiteY0"/>
              </a:cxn>
              <a:cxn ang="0">
                <a:pos x="connsiteX1" y="connsiteY1"/>
              </a:cxn>
              <a:cxn ang="0">
                <a:pos x="connsiteX2" y="connsiteY2"/>
              </a:cxn>
              <a:cxn ang="0">
                <a:pos x="connsiteX3" y="connsiteY3"/>
              </a:cxn>
            </a:cxnLst>
            <a:rect l="l" t="t" r="r" b="b"/>
            <a:pathLst>
              <a:path w="1205865" h="596265">
                <a:moveTo>
                  <a:pt x="0" y="596265"/>
                </a:moveTo>
                <a:cubicBezTo>
                  <a:pt x="16986" y="468947"/>
                  <a:pt x="33972" y="341630"/>
                  <a:pt x="125730" y="251460"/>
                </a:cubicBezTo>
                <a:cubicBezTo>
                  <a:pt x="217488" y="161290"/>
                  <a:pt x="370523" y="97155"/>
                  <a:pt x="550545" y="55245"/>
                </a:cubicBezTo>
                <a:cubicBezTo>
                  <a:pt x="730568" y="13335"/>
                  <a:pt x="968216" y="6667"/>
                  <a:pt x="1205865" y="0"/>
                </a:cubicBezTo>
              </a:path>
            </a:pathLst>
          </a:custGeom>
          <a:noFill/>
          <a:ln w="57150" cap="flat" cmpd="sng" algn="ctr">
            <a:solidFill>
              <a:srgbClr val="FF0000"/>
            </a:solidFill>
            <a:prstDash val="solid"/>
            <a:headEnd type="none" w="med" len="med"/>
            <a:tailEnd type="arrow" w="med" len="me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83" name="Freeform 82"/>
          <p:cNvSpPr/>
          <p:nvPr/>
        </p:nvSpPr>
        <p:spPr>
          <a:xfrm>
            <a:off x="1990091" y="2035175"/>
            <a:ext cx="3180396" cy="482600"/>
          </a:xfrm>
          <a:custGeom>
            <a:avLst/>
            <a:gdLst>
              <a:gd name="connsiteX0" fmla="*/ 0 w 1051560"/>
              <a:gd name="connsiteY0" fmla="*/ 163618 h 163618"/>
              <a:gd name="connsiteX1" fmla="*/ 60960 w 1051560"/>
              <a:gd name="connsiteY1" fmla="*/ 68368 h 163618"/>
              <a:gd name="connsiteX2" fmla="*/ 158115 w 1051560"/>
              <a:gd name="connsiteY2" fmla="*/ 24553 h 163618"/>
              <a:gd name="connsiteX3" fmla="*/ 459105 w 1051560"/>
              <a:gd name="connsiteY3" fmla="*/ 1693 h 163618"/>
              <a:gd name="connsiteX4" fmla="*/ 1051560 w 1051560"/>
              <a:gd name="connsiteY4" fmla="*/ 1693 h 163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1560" h="163618">
                <a:moveTo>
                  <a:pt x="0" y="163618"/>
                </a:moveTo>
                <a:cubicBezTo>
                  <a:pt x="17304" y="127581"/>
                  <a:pt x="34608" y="91545"/>
                  <a:pt x="60960" y="68368"/>
                </a:cubicBezTo>
                <a:cubicBezTo>
                  <a:pt x="87312" y="45191"/>
                  <a:pt x="91758" y="35665"/>
                  <a:pt x="158115" y="24553"/>
                </a:cubicBezTo>
                <a:cubicBezTo>
                  <a:pt x="224472" y="13441"/>
                  <a:pt x="310198" y="5503"/>
                  <a:pt x="459105" y="1693"/>
                </a:cubicBezTo>
                <a:cubicBezTo>
                  <a:pt x="608012" y="-2117"/>
                  <a:pt x="1051560" y="1693"/>
                  <a:pt x="1051560" y="1693"/>
                </a:cubicBezTo>
              </a:path>
            </a:pathLst>
          </a:custGeom>
          <a:noFill/>
          <a:ln w="57150" cap="flat" cmpd="sng" algn="ctr">
            <a:solidFill>
              <a:srgbClr val="FFC000"/>
            </a:solidFill>
            <a:prstDash val="solid"/>
            <a:headEnd type="none" w="med" len="med"/>
            <a:tailEnd type="arrow" w="med" len="me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84" name="TextBox 2076"/>
          <p:cNvSpPr txBox="1">
            <a:spLocks noChangeArrowheads="1"/>
          </p:cNvSpPr>
          <p:nvPr/>
        </p:nvSpPr>
        <p:spPr bwMode="auto">
          <a:xfrm>
            <a:off x="457200" y="3476942"/>
            <a:ext cx="1635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800" dirty="0" smtClean="0">
                <a:solidFill>
                  <a:prstClr val="black"/>
                </a:solidFill>
                <a:latin typeface="Calibri" pitchFamily="34" charset="0"/>
                <a:cs typeface="Arial" pitchFamily="34" charset="0"/>
              </a:rPr>
              <a:t>8Kx4K at server</a:t>
            </a:r>
          </a:p>
        </p:txBody>
      </p:sp>
      <p:sp>
        <p:nvSpPr>
          <p:cNvPr id="85" name="TextBox 143"/>
          <p:cNvSpPr txBox="1">
            <a:spLocks noChangeArrowheads="1"/>
          </p:cNvSpPr>
          <p:nvPr/>
        </p:nvSpPr>
        <p:spPr bwMode="auto">
          <a:xfrm>
            <a:off x="457200" y="1812289"/>
            <a:ext cx="1635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800" dirty="0" smtClean="0">
                <a:solidFill>
                  <a:prstClr val="black"/>
                </a:solidFill>
                <a:latin typeface="Calibri" pitchFamily="34" charset="0"/>
                <a:cs typeface="Arial" pitchFamily="34" charset="0"/>
              </a:rPr>
              <a:t>4Kx2K at server</a:t>
            </a:r>
          </a:p>
        </p:txBody>
      </p:sp>
      <p:sp>
        <p:nvSpPr>
          <p:cNvPr id="86" name="TextBox 144"/>
          <p:cNvSpPr txBox="1">
            <a:spLocks noChangeArrowheads="1"/>
          </p:cNvSpPr>
          <p:nvPr/>
        </p:nvSpPr>
        <p:spPr bwMode="auto">
          <a:xfrm>
            <a:off x="3738563" y="1600200"/>
            <a:ext cx="12906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800" dirty="0" smtClean="0">
                <a:solidFill>
                  <a:prstClr val="black"/>
                </a:solidFill>
                <a:latin typeface="Calibri" pitchFamily="34" charset="0"/>
                <a:cs typeface="Arial" pitchFamily="34" charset="0"/>
              </a:rPr>
              <a:t>HD to client</a:t>
            </a:r>
          </a:p>
        </p:txBody>
      </p:sp>
      <p:sp>
        <p:nvSpPr>
          <p:cNvPr id="87" name="TextBox 145"/>
          <p:cNvSpPr txBox="1">
            <a:spLocks noChangeArrowheads="1"/>
          </p:cNvSpPr>
          <p:nvPr/>
        </p:nvSpPr>
        <p:spPr bwMode="auto">
          <a:xfrm>
            <a:off x="3481387" y="2857500"/>
            <a:ext cx="15763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800" dirty="0" smtClean="0">
                <a:solidFill>
                  <a:prstClr val="black"/>
                </a:solidFill>
                <a:latin typeface="Calibri" pitchFamily="34" charset="0"/>
                <a:cs typeface="Arial" pitchFamily="34" charset="0"/>
              </a:rPr>
              <a:t>4Kx2K to client</a:t>
            </a:r>
          </a:p>
        </p:txBody>
      </p:sp>
      <p:sp>
        <p:nvSpPr>
          <p:cNvPr id="88" name="TextBox 146"/>
          <p:cNvSpPr txBox="1">
            <a:spLocks noChangeArrowheads="1"/>
          </p:cNvSpPr>
          <p:nvPr/>
        </p:nvSpPr>
        <p:spPr bwMode="auto">
          <a:xfrm>
            <a:off x="3567112" y="4044950"/>
            <a:ext cx="15763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800" dirty="0" smtClean="0">
                <a:solidFill>
                  <a:prstClr val="black"/>
                </a:solidFill>
                <a:latin typeface="Calibri" pitchFamily="34" charset="0"/>
                <a:cs typeface="Arial" pitchFamily="34" charset="0"/>
              </a:rPr>
              <a:t>4Kx2K to client</a:t>
            </a:r>
          </a:p>
        </p:txBody>
      </p:sp>
      <p:pic>
        <p:nvPicPr>
          <p:cNvPr id="89" name="Picture 9" descr="C:\Users\auyeung\Dropbox\std_meetings\106_Geneva\submissions\non_significant_tiles_SEI\sony-xperia-tablet-z.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15150" y="1631950"/>
            <a:ext cx="6746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icture 11" descr="C:\Users\auyeung\Dropbox\std_meetings\106_Geneva\submissions\non_significant_tiles_SEI\4K TV.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3712" y="4229100"/>
            <a:ext cx="13811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11" descr="C:\Users\auyeung\Dropbox\std_meetings\106_Geneva\submissions\non_significant_tiles_SEI\4K TV.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8475" y="2971800"/>
            <a:ext cx="13811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2" name="Straight Arrow Connector 91"/>
          <p:cNvCxnSpPr/>
          <p:nvPr/>
        </p:nvCxnSpPr>
        <p:spPr>
          <a:xfrm flipV="1">
            <a:off x="5776912" y="2057400"/>
            <a:ext cx="1131888" cy="30162"/>
          </a:xfrm>
          <a:prstGeom prst="straightConnector1">
            <a:avLst/>
          </a:prstGeom>
          <a:noFill/>
          <a:ln w="57150" cap="flat" cmpd="sng" algn="ctr">
            <a:solidFill>
              <a:srgbClr val="FFC000"/>
            </a:solidFill>
            <a:prstDash val="solid"/>
            <a:tailEnd type="arrow"/>
          </a:ln>
          <a:effectLst/>
        </p:spPr>
      </p:cxnSp>
      <p:cxnSp>
        <p:nvCxnSpPr>
          <p:cNvPr id="93" name="Straight Arrow Connector 92"/>
          <p:cNvCxnSpPr/>
          <p:nvPr/>
        </p:nvCxnSpPr>
        <p:spPr>
          <a:xfrm>
            <a:off x="6384924" y="3316287"/>
            <a:ext cx="523875" cy="0"/>
          </a:xfrm>
          <a:prstGeom prst="straightConnector1">
            <a:avLst/>
          </a:prstGeom>
          <a:noFill/>
          <a:ln w="57150" cap="flat" cmpd="sng" algn="ctr">
            <a:solidFill>
              <a:srgbClr val="FF0000"/>
            </a:solidFill>
            <a:prstDash val="solid"/>
            <a:tailEnd type="arrow"/>
          </a:ln>
          <a:effectLst/>
        </p:spPr>
      </p:cxnSp>
      <p:cxnSp>
        <p:nvCxnSpPr>
          <p:cNvPr id="94" name="Straight Arrow Connector 93"/>
          <p:cNvCxnSpPr/>
          <p:nvPr/>
        </p:nvCxnSpPr>
        <p:spPr>
          <a:xfrm>
            <a:off x="6384925" y="4521200"/>
            <a:ext cx="523875" cy="0"/>
          </a:xfrm>
          <a:prstGeom prst="straightConnector1">
            <a:avLst/>
          </a:prstGeom>
          <a:noFill/>
          <a:ln w="57150" cap="flat" cmpd="sng" algn="ctr">
            <a:solidFill>
              <a:srgbClr val="92D050"/>
            </a:solidFill>
            <a:prstDash val="solid"/>
            <a:tailEnd type="arrow"/>
          </a:ln>
          <a:effectLst/>
        </p:spPr>
      </p:cxnSp>
      <p:grpSp>
        <p:nvGrpSpPr>
          <p:cNvPr id="28" name="Group 2050"/>
          <p:cNvGrpSpPr>
            <a:grpSpLocks/>
          </p:cNvGrpSpPr>
          <p:nvPr/>
        </p:nvGrpSpPr>
        <p:grpSpPr bwMode="auto">
          <a:xfrm>
            <a:off x="1993266" y="4305300"/>
            <a:ext cx="1219200" cy="685800"/>
            <a:chOff x="4038600" y="2072943"/>
            <a:chExt cx="1219200" cy="685800"/>
          </a:xfrm>
        </p:grpSpPr>
        <p:cxnSp>
          <p:nvCxnSpPr>
            <p:cNvPr id="29" name="Straight Connector 28"/>
            <p:cNvCxnSpPr/>
            <p:nvPr/>
          </p:nvCxnSpPr>
          <p:spPr>
            <a:xfrm>
              <a:off x="4038600" y="2303130"/>
              <a:ext cx="1219200" cy="0"/>
            </a:xfrm>
            <a:prstGeom prst="line">
              <a:avLst/>
            </a:prstGeom>
            <a:noFill/>
            <a:ln w="19050" cap="flat" cmpd="sng" algn="ctr">
              <a:solidFill>
                <a:srgbClr val="FF0000"/>
              </a:solidFill>
              <a:prstDash val="solid"/>
            </a:ln>
            <a:effectLst/>
          </p:spPr>
        </p:cxnSp>
        <p:cxnSp>
          <p:nvCxnSpPr>
            <p:cNvPr id="30" name="Straight Connector 29"/>
            <p:cNvCxnSpPr/>
            <p:nvPr/>
          </p:nvCxnSpPr>
          <p:spPr>
            <a:xfrm>
              <a:off x="4038600" y="2528555"/>
              <a:ext cx="1219200" cy="0"/>
            </a:xfrm>
            <a:prstGeom prst="line">
              <a:avLst/>
            </a:prstGeom>
            <a:noFill/>
            <a:ln w="19050" cap="flat" cmpd="sng" algn="ctr">
              <a:solidFill>
                <a:srgbClr val="FF0000"/>
              </a:solidFill>
              <a:prstDash val="solid"/>
            </a:ln>
            <a:effectLst/>
          </p:spPr>
        </p:cxnSp>
        <p:cxnSp>
          <p:nvCxnSpPr>
            <p:cNvPr id="31" name="Straight Connector 30"/>
            <p:cNvCxnSpPr/>
            <p:nvPr/>
          </p:nvCxnSpPr>
          <p:spPr>
            <a:xfrm>
              <a:off x="4343400" y="2072943"/>
              <a:ext cx="0" cy="685800"/>
            </a:xfrm>
            <a:prstGeom prst="line">
              <a:avLst/>
            </a:prstGeom>
            <a:noFill/>
            <a:ln w="19050" cap="flat" cmpd="sng" algn="ctr">
              <a:solidFill>
                <a:srgbClr val="FF0000"/>
              </a:solidFill>
              <a:prstDash val="solid"/>
            </a:ln>
            <a:effectLst/>
          </p:spPr>
        </p:cxnSp>
        <p:cxnSp>
          <p:nvCxnSpPr>
            <p:cNvPr id="32" name="Straight Connector 31"/>
            <p:cNvCxnSpPr/>
            <p:nvPr/>
          </p:nvCxnSpPr>
          <p:spPr>
            <a:xfrm>
              <a:off x="4648200" y="2072943"/>
              <a:ext cx="0" cy="685800"/>
            </a:xfrm>
            <a:prstGeom prst="line">
              <a:avLst/>
            </a:prstGeom>
            <a:noFill/>
            <a:ln w="19050" cap="flat" cmpd="sng" algn="ctr">
              <a:solidFill>
                <a:srgbClr val="FF0000"/>
              </a:solidFill>
              <a:prstDash val="solid"/>
            </a:ln>
            <a:effectLst/>
          </p:spPr>
        </p:cxnSp>
        <p:cxnSp>
          <p:nvCxnSpPr>
            <p:cNvPr id="33" name="Straight Connector 32"/>
            <p:cNvCxnSpPr/>
            <p:nvPr/>
          </p:nvCxnSpPr>
          <p:spPr>
            <a:xfrm>
              <a:off x="4953000" y="2072943"/>
              <a:ext cx="0" cy="685800"/>
            </a:xfrm>
            <a:prstGeom prst="line">
              <a:avLst/>
            </a:prstGeom>
            <a:noFill/>
            <a:ln w="19050" cap="flat" cmpd="sng" algn="ctr">
              <a:solidFill>
                <a:srgbClr val="FF0000"/>
              </a:solidFill>
              <a:prstDash val="solid"/>
            </a:ln>
            <a:effectLst/>
          </p:spPr>
        </p:cxnSp>
        <p:sp>
          <p:nvSpPr>
            <p:cNvPr id="34" name="Rectangle 33"/>
            <p:cNvSpPr/>
            <p:nvPr/>
          </p:nvSpPr>
          <p:spPr>
            <a:xfrm>
              <a:off x="4038600" y="2074530"/>
              <a:ext cx="1219200" cy="682625"/>
            </a:xfrm>
            <a:prstGeom prst="rect">
              <a:avLst/>
            </a:prstGeom>
            <a:noFill/>
            <a:ln w="381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grpSp>
    </p:spTree>
    <p:extLst>
      <p:ext uri="{BB962C8B-B14F-4D97-AF65-F5344CB8AC3E}">
        <p14:creationId xmlns:p14="http://schemas.microsoft.com/office/powerpoint/2010/main" val="412721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down)">
                                      <p:cBhvr>
                                        <p:cTn id="11" dur="800"/>
                                        <p:tgtEl>
                                          <p:spTgt spid="81"/>
                                        </p:tgtEl>
                                      </p:cBhvr>
                                    </p:animEffect>
                                  </p:childTnLst>
                                </p:cTn>
                              </p:par>
                              <p:par>
                                <p:cTn id="12" presetID="22" presetClass="entr" presetSubtype="8" fill="hold" grpId="0" nodeType="withEffect">
                                  <p:stCondLst>
                                    <p:cond delay="400"/>
                                  </p:stCondLst>
                                  <p:childTnLst>
                                    <p:set>
                                      <p:cBhvr>
                                        <p:cTn id="13" dur="1" fill="hold">
                                          <p:stCondLst>
                                            <p:cond delay="0"/>
                                          </p:stCondLst>
                                        </p:cTn>
                                        <p:tgtEl>
                                          <p:spTgt spid="88"/>
                                        </p:tgtEl>
                                        <p:attrNameLst>
                                          <p:attrName>style.visibility</p:attrName>
                                        </p:attrNameLst>
                                      </p:cBhvr>
                                      <p:to>
                                        <p:strVal val="visible"/>
                                      </p:to>
                                    </p:set>
                                    <p:animEffect transition="in" filter="wipe(left)">
                                      <p:cBhvr>
                                        <p:cTn id="14" dur="400"/>
                                        <p:tgtEl>
                                          <p:spTgt spid="88"/>
                                        </p:tgtEl>
                                      </p:cBhvr>
                                    </p:animEffect>
                                  </p:childTnLst>
                                </p:cTn>
                              </p:par>
                            </p:childTnLst>
                          </p:cTn>
                        </p:par>
                        <p:par>
                          <p:cTn id="15" fill="hold">
                            <p:stCondLst>
                              <p:cond delay="1300"/>
                            </p:stCondLst>
                            <p:childTnLst>
                              <p:par>
                                <p:cTn id="16" presetID="22" presetClass="entr" presetSubtype="8"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wipe(left)">
                                      <p:cBhvr>
                                        <p:cTn id="18" dur="500"/>
                                        <p:tgtEl>
                                          <p:spTgt spid="58"/>
                                        </p:tgtEl>
                                      </p:cBhvr>
                                    </p:animEffect>
                                  </p:childTnLst>
                                </p:cTn>
                              </p:par>
                            </p:childTnLst>
                          </p:cTn>
                        </p:par>
                        <p:par>
                          <p:cTn id="19" fill="hold">
                            <p:stCondLst>
                              <p:cond delay="1800"/>
                            </p:stCondLst>
                            <p:childTnLst>
                              <p:par>
                                <p:cTn id="20" presetID="22" presetClass="entr" presetSubtype="8" fill="hold" nodeType="afterEffect">
                                  <p:stCondLst>
                                    <p:cond delay="0"/>
                                  </p:stCondLst>
                                  <p:childTnLst>
                                    <p:set>
                                      <p:cBhvr>
                                        <p:cTn id="21" dur="1" fill="hold">
                                          <p:stCondLst>
                                            <p:cond delay="0"/>
                                          </p:stCondLst>
                                        </p:cTn>
                                        <p:tgtEl>
                                          <p:spTgt spid="94"/>
                                        </p:tgtEl>
                                        <p:attrNameLst>
                                          <p:attrName>style.visibility</p:attrName>
                                        </p:attrNameLst>
                                      </p:cBhvr>
                                      <p:to>
                                        <p:strVal val="visible"/>
                                      </p:to>
                                    </p:set>
                                    <p:animEffect transition="in" filter="wipe(left)">
                                      <p:cBhvr>
                                        <p:cTn id="22" dur="500"/>
                                        <p:tgtEl>
                                          <p:spTgt spid="94"/>
                                        </p:tgtEl>
                                      </p:cBhvr>
                                    </p:animEffect>
                                  </p:childTnLst>
                                </p:cTn>
                              </p:par>
                            </p:childTnLst>
                          </p:cTn>
                        </p:par>
                        <p:par>
                          <p:cTn id="23" fill="hold">
                            <p:stCondLst>
                              <p:cond delay="2300"/>
                            </p:stCondLst>
                            <p:childTnLst>
                              <p:par>
                                <p:cTn id="24" presetID="22" presetClass="entr" presetSubtype="8" fill="hold" nodeType="afterEffect">
                                  <p:stCondLst>
                                    <p:cond delay="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5"/>
                                        </p:tgtEl>
                                        <p:attrNameLst>
                                          <p:attrName>style.visibility</p:attrName>
                                        </p:attrNameLst>
                                      </p:cBhvr>
                                      <p:to>
                                        <p:strVal val="visible"/>
                                      </p:to>
                                    </p:set>
                                    <p:animEffect transition="in" filter="fade">
                                      <p:cBhvr>
                                        <p:cTn id="31" dur="500"/>
                                        <p:tgtEl>
                                          <p:spTgt spid="95"/>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wipe(down)">
                                      <p:cBhvr>
                                        <p:cTn id="35" dur="500"/>
                                        <p:tgtEl>
                                          <p:spTgt spid="8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86"/>
                                        </p:tgtEl>
                                        <p:attrNameLst>
                                          <p:attrName>style.visibility</p:attrName>
                                        </p:attrNameLst>
                                      </p:cBhvr>
                                      <p:to>
                                        <p:strVal val="visible"/>
                                      </p:to>
                                    </p:set>
                                    <p:animEffect transition="in" filter="wipe(down)">
                                      <p:cBhvr>
                                        <p:cTn id="38" dur="500"/>
                                        <p:tgtEl>
                                          <p:spTgt spid="86"/>
                                        </p:tgtEl>
                                      </p:cBhvr>
                                    </p:animEffect>
                                  </p:childTnLst>
                                </p:cTn>
                              </p:par>
                            </p:childTnLst>
                          </p:cTn>
                        </p:par>
                        <p:par>
                          <p:cTn id="39" fill="hold">
                            <p:stCondLst>
                              <p:cond delay="1000"/>
                            </p:stCondLst>
                            <p:childTnLst>
                              <p:par>
                                <p:cTn id="40" presetID="22" presetClass="entr" presetSubtype="8" fill="hold" nodeType="after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wipe(left)">
                                      <p:cBhvr>
                                        <p:cTn id="42" dur="500"/>
                                        <p:tgtEl>
                                          <p:spTgt spid="67"/>
                                        </p:tgtEl>
                                      </p:cBhvr>
                                    </p:animEffect>
                                  </p:childTnLst>
                                </p:cTn>
                              </p:par>
                              <p:par>
                                <p:cTn id="43" presetID="22" presetClass="entr" presetSubtype="8" fill="hold" nodeType="withEffect">
                                  <p:stCondLst>
                                    <p:cond delay="0"/>
                                  </p:stCondLst>
                                  <p:childTnLst>
                                    <p:set>
                                      <p:cBhvr>
                                        <p:cTn id="44" dur="1" fill="hold">
                                          <p:stCondLst>
                                            <p:cond delay="0"/>
                                          </p:stCondLst>
                                        </p:cTn>
                                        <p:tgtEl>
                                          <p:spTgt spid="74"/>
                                        </p:tgtEl>
                                        <p:attrNameLst>
                                          <p:attrName>style.visibility</p:attrName>
                                        </p:attrNameLst>
                                      </p:cBhvr>
                                      <p:to>
                                        <p:strVal val="visible"/>
                                      </p:to>
                                    </p:set>
                                    <p:animEffect transition="in" filter="wipe(left)">
                                      <p:cBhvr>
                                        <p:cTn id="45" dur="500"/>
                                        <p:tgtEl>
                                          <p:spTgt spid="74"/>
                                        </p:tgtEl>
                                      </p:cBhvr>
                                    </p:animEffect>
                                  </p:childTnLst>
                                </p:cTn>
                              </p:par>
                            </p:childTnLst>
                          </p:cTn>
                        </p:par>
                        <p:par>
                          <p:cTn id="46" fill="hold">
                            <p:stCondLst>
                              <p:cond delay="1500"/>
                            </p:stCondLst>
                            <p:childTnLst>
                              <p:par>
                                <p:cTn id="47" presetID="22" presetClass="entr" presetSubtype="8" fill="hold" nodeType="afterEffect">
                                  <p:stCondLst>
                                    <p:cond delay="0"/>
                                  </p:stCondLst>
                                  <p:childTnLst>
                                    <p:set>
                                      <p:cBhvr>
                                        <p:cTn id="48" dur="1" fill="hold">
                                          <p:stCondLst>
                                            <p:cond delay="0"/>
                                          </p:stCondLst>
                                        </p:cTn>
                                        <p:tgtEl>
                                          <p:spTgt spid="92"/>
                                        </p:tgtEl>
                                        <p:attrNameLst>
                                          <p:attrName>style.visibility</p:attrName>
                                        </p:attrNameLst>
                                      </p:cBhvr>
                                      <p:to>
                                        <p:strVal val="visible"/>
                                      </p:to>
                                    </p:set>
                                    <p:animEffect transition="in" filter="wipe(left)">
                                      <p:cBhvr>
                                        <p:cTn id="49" dur="500"/>
                                        <p:tgtEl>
                                          <p:spTgt spid="92"/>
                                        </p:tgtEl>
                                      </p:cBhvr>
                                    </p:animEffect>
                                  </p:childTnLst>
                                </p:cTn>
                              </p:par>
                              <p:par>
                                <p:cTn id="50" presetID="22" presetClass="entr" presetSubtype="8" fill="hold" nodeType="withEffect">
                                  <p:stCondLst>
                                    <p:cond delay="0"/>
                                  </p:stCondLst>
                                  <p:childTnLst>
                                    <p:set>
                                      <p:cBhvr>
                                        <p:cTn id="51" dur="1" fill="hold">
                                          <p:stCondLst>
                                            <p:cond delay="0"/>
                                          </p:stCondLst>
                                        </p:cTn>
                                        <p:tgtEl>
                                          <p:spTgt spid="89"/>
                                        </p:tgtEl>
                                        <p:attrNameLst>
                                          <p:attrName>style.visibility</p:attrName>
                                        </p:attrNameLst>
                                      </p:cBhvr>
                                      <p:to>
                                        <p:strVal val="visible"/>
                                      </p:to>
                                    </p:set>
                                    <p:animEffect transition="in" filter="wipe(left)">
                                      <p:cBhvr>
                                        <p:cTn id="52" dur="500"/>
                                        <p:tgtEl>
                                          <p:spTgt spid="89"/>
                                        </p:tgtEl>
                                      </p:cBhvr>
                                    </p:animEffect>
                                  </p:childTnLst>
                                </p:cTn>
                              </p:par>
                              <p:par>
                                <p:cTn id="53" presetID="22" presetClass="entr" presetSubtype="8"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left)">
                                      <p:cBhvr>
                                        <p:cTn id="55" dur="500"/>
                                        <p:tgtEl>
                                          <p:spTgt spid="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childTnLst>
                          </p:cTn>
                        </p:par>
                        <p:par>
                          <p:cTn id="61" fill="hold">
                            <p:stCondLst>
                              <p:cond delay="500"/>
                            </p:stCondLst>
                            <p:childTnLst>
                              <p:par>
                                <p:cTn id="62" presetID="22" presetClass="entr" presetSubtype="4"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wipe(down)">
                                      <p:cBhvr>
                                        <p:cTn id="64" dur="500"/>
                                        <p:tgtEl>
                                          <p:spTgt spid="8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wipe(left)">
                                      <p:cBhvr>
                                        <p:cTn id="67" dur="500"/>
                                        <p:tgtEl>
                                          <p:spTgt spid="87"/>
                                        </p:tgtEl>
                                      </p:cBhvr>
                                    </p:animEffect>
                                  </p:childTnLst>
                                </p:cTn>
                              </p:par>
                            </p:childTnLst>
                          </p:cTn>
                        </p:par>
                        <p:par>
                          <p:cTn id="68" fill="hold">
                            <p:stCondLst>
                              <p:cond delay="1000"/>
                            </p:stCondLst>
                            <p:childTnLst>
                              <p:par>
                                <p:cTn id="69" presetID="22" presetClass="entr" presetSubtype="8" fill="hold"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left)">
                                      <p:cBhvr>
                                        <p:cTn id="71" dur="500"/>
                                        <p:tgtEl>
                                          <p:spTgt spid="49"/>
                                        </p:tgtEl>
                                      </p:cBhvr>
                                    </p:animEffect>
                                  </p:childTnLst>
                                </p:cTn>
                              </p:par>
                            </p:childTnLst>
                          </p:cTn>
                        </p:par>
                        <p:par>
                          <p:cTn id="72" fill="hold">
                            <p:stCondLst>
                              <p:cond delay="1500"/>
                            </p:stCondLst>
                            <p:childTnLst>
                              <p:par>
                                <p:cTn id="73" presetID="22" presetClass="entr" presetSubtype="8" fill="hold"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left)">
                                      <p:cBhvr>
                                        <p:cTn id="75" dur="500"/>
                                        <p:tgtEl>
                                          <p:spTgt spid="93"/>
                                        </p:tgtEl>
                                      </p:cBhvr>
                                    </p:animEffect>
                                  </p:childTnLst>
                                </p:cTn>
                              </p:par>
                            </p:childTnLst>
                          </p:cTn>
                        </p:par>
                        <p:par>
                          <p:cTn id="76" fill="hold">
                            <p:stCondLst>
                              <p:cond delay="2000"/>
                            </p:stCondLst>
                            <p:childTnLst>
                              <p:par>
                                <p:cTn id="77" presetID="22" presetClass="entr" presetSubtype="8" fill="hold" nodeType="afterEffect">
                                  <p:stCondLst>
                                    <p:cond delay="0"/>
                                  </p:stCondLst>
                                  <p:childTnLst>
                                    <p:set>
                                      <p:cBhvr>
                                        <p:cTn id="78" dur="1" fill="hold">
                                          <p:stCondLst>
                                            <p:cond delay="0"/>
                                          </p:stCondLst>
                                        </p:cTn>
                                        <p:tgtEl>
                                          <p:spTgt spid="91"/>
                                        </p:tgtEl>
                                        <p:attrNameLst>
                                          <p:attrName>style.visibility</p:attrName>
                                        </p:attrNameLst>
                                      </p:cBhvr>
                                      <p:to>
                                        <p:strVal val="visible"/>
                                      </p:to>
                                    </p:set>
                                    <p:animEffect transition="in" filter="wipe(left)">
                                      <p:cBhvr>
                                        <p:cTn id="79"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6" grpId="0"/>
      <p:bldP spid="87" grpId="0"/>
      <p:bldP spid="8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Pan and Zoom</a:t>
            </a:r>
            <a:endParaRPr lang="zh-CN" altLang="en-US" dirty="0"/>
          </a:p>
        </p:txBody>
      </p:sp>
      <p:sp>
        <p:nvSpPr>
          <p:cNvPr id="3" name="Slide Number Placeholder 2"/>
          <p:cNvSpPr>
            <a:spLocks noGrp="1"/>
          </p:cNvSpPr>
          <p:nvPr>
            <p:ph type="sldNum" sz="quarter" idx="10"/>
          </p:nvPr>
        </p:nvSpPr>
        <p:spPr/>
        <p:txBody>
          <a:bodyPr/>
          <a:lstStyle/>
          <a:p>
            <a:pPr>
              <a:defRPr/>
            </a:pPr>
            <a:fld id="{8FF02222-FE48-4CEC-B01F-61CD277F1FC7}" type="slidenum">
              <a:rPr lang="zh-CN" altLang="en-US" smtClean="0"/>
              <a:pPr>
                <a:defRPr/>
              </a:pPr>
              <a:t>3</a:t>
            </a:fld>
            <a:endParaRPr lang="en-US" altLang="zh-CN"/>
          </a:p>
        </p:txBody>
      </p:sp>
      <p:sp>
        <p:nvSpPr>
          <p:cNvPr id="4" name="Footer Placeholder 3"/>
          <p:cNvSpPr>
            <a:spLocks noGrp="1"/>
          </p:cNvSpPr>
          <p:nvPr>
            <p:ph type="ftr" sz="quarter" idx="11"/>
          </p:nvPr>
        </p:nvSpPr>
        <p:spPr/>
        <p:txBody>
          <a:bodyPr/>
          <a:lstStyle/>
          <a:p>
            <a:pPr>
              <a:defRPr/>
            </a:pPr>
            <a:r>
              <a:rPr lang="en-US" altLang="zh-CN" smtClean="0"/>
              <a:t>JCTVC-O0197</a:t>
            </a:r>
            <a:endParaRPr lang="en-US" altLang="zh-CN" dirty="0"/>
          </a:p>
        </p:txBody>
      </p:sp>
      <p:sp>
        <p:nvSpPr>
          <p:cNvPr id="119" name="Rectangle 118"/>
          <p:cNvSpPr/>
          <p:nvPr/>
        </p:nvSpPr>
        <p:spPr>
          <a:xfrm>
            <a:off x="1656080" y="42291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dirty="0"/>
              <a:t>ROI</a:t>
            </a:r>
          </a:p>
        </p:txBody>
      </p:sp>
      <p:grpSp>
        <p:nvGrpSpPr>
          <p:cNvPr id="132" name="Group 131"/>
          <p:cNvGrpSpPr/>
          <p:nvPr/>
        </p:nvGrpSpPr>
        <p:grpSpPr>
          <a:xfrm>
            <a:off x="2113280" y="3951288"/>
            <a:ext cx="2430462" cy="574992"/>
            <a:chOff x="2113280" y="3951288"/>
            <a:chExt cx="2430462" cy="574992"/>
          </a:xfrm>
        </p:grpSpPr>
        <p:sp>
          <p:nvSpPr>
            <p:cNvPr id="120" name="Rectangle 119"/>
            <p:cNvSpPr/>
            <p:nvPr/>
          </p:nvSpPr>
          <p:spPr>
            <a:xfrm>
              <a:off x="4086542" y="422148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dirty="0"/>
                <a:t>ROI</a:t>
              </a:r>
            </a:p>
          </p:txBody>
        </p:sp>
        <p:cxnSp>
          <p:nvCxnSpPr>
            <p:cNvPr id="122" name="Straight Arrow Connector 121"/>
            <p:cNvCxnSpPr/>
            <p:nvPr/>
          </p:nvCxnSpPr>
          <p:spPr>
            <a:xfrm>
              <a:off x="2113280" y="4305300"/>
              <a:ext cx="1973262"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24" name="TextBox 176"/>
            <p:cNvSpPr txBox="1">
              <a:spLocks noChangeArrowheads="1"/>
            </p:cNvSpPr>
            <p:nvPr/>
          </p:nvSpPr>
          <p:spPr bwMode="auto">
            <a:xfrm>
              <a:off x="3140392" y="3951288"/>
              <a:ext cx="5381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dirty="0"/>
                <a:t>pan</a:t>
              </a:r>
            </a:p>
          </p:txBody>
        </p:sp>
      </p:grpSp>
      <p:grpSp>
        <p:nvGrpSpPr>
          <p:cNvPr id="133" name="Group 132"/>
          <p:cNvGrpSpPr/>
          <p:nvPr/>
        </p:nvGrpSpPr>
        <p:grpSpPr>
          <a:xfrm>
            <a:off x="4551680" y="3230880"/>
            <a:ext cx="2346325" cy="1066800"/>
            <a:chOff x="4551680" y="3230880"/>
            <a:chExt cx="2346325" cy="1066800"/>
          </a:xfrm>
        </p:grpSpPr>
        <p:sp>
          <p:nvSpPr>
            <p:cNvPr id="121" name="Rectangle 120"/>
            <p:cNvSpPr/>
            <p:nvPr/>
          </p:nvSpPr>
          <p:spPr>
            <a:xfrm>
              <a:off x="6440805" y="323088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dirty="0"/>
                <a:t>ROI</a:t>
              </a:r>
            </a:p>
          </p:txBody>
        </p:sp>
        <p:cxnSp>
          <p:nvCxnSpPr>
            <p:cNvPr id="123" name="Straight Arrow Connector 122"/>
            <p:cNvCxnSpPr/>
            <p:nvPr/>
          </p:nvCxnSpPr>
          <p:spPr>
            <a:xfrm flipV="1">
              <a:off x="4551680" y="3307080"/>
              <a:ext cx="1889125" cy="9906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rot="19887055">
              <a:off x="5275169" y="3411965"/>
              <a:ext cx="698974" cy="369332"/>
            </a:xfrm>
            <a:prstGeom prst="rect">
              <a:avLst/>
            </a:prstGeom>
            <a:noFill/>
            <a:scene3d>
              <a:camera prst="orthographicFront">
                <a:rot lat="0" lon="0" rev="0"/>
              </a:camera>
              <a:lightRig rig="threePt" dir="t"/>
            </a:scene3d>
          </p:spPr>
          <p:txBody>
            <a:bodyPr wrap="none">
              <a:spAutoFit/>
            </a:bodyPr>
            <a:lstStyle/>
            <a:p>
              <a:pPr>
                <a:defRPr/>
              </a:pPr>
              <a:r>
                <a:rPr lang="en-US" dirty="0">
                  <a:cs typeface="Arial" charset="0"/>
                </a:rPr>
                <a:t>zoom</a:t>
              </a:r>
            </a:p>
          </p:txBody>
        </p:sp>
      </p:grpSp>
      <p:grpSp>
        <p:nvGrpSpPr>
          <p:cNvPr id="129" name="Group 128"/>
          <p:cNvGrpSpPr/>
          <p:nvPr/>
        </p:nvGrpSpPr>
        <p:grpSpPr>
          <a:xfrm>
            <a:off x="1135380" y="2171700"/>
            <a:ext cx="2036762" cy="2514600"/>
            <a:chOff x="1135380" y="2171700"/>
            <a:chExt cx="2036762" cy="2514600"/>
          </a:xfrm>
        </p:grpSpPr>
        <p:sp>
          <p:nvSpPr>
            <p:cNvPr id="5" name="Rectangle 4"/>
            <p:cNvSpPr/>
            <p:nvPr/>
          </p:nvSpPr>
          <p:spPr>
            <a:xfrm>
              <a:off x="1343342" y="3771900"/>
              <a:ext cx="1828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a:spLocks noChangeAspect="1"/>
            </p:cNvSpPr>
            <p:nvPr/>
          </p:nvSpPr>
          <p:spPr>
            <a:xfrm>
              <a:off x="1571942" y="2933700"/>
              <a:ext cx="13716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a:spLocks noChangeAspect="1"/>
            </p:cNvSpPr>
            <p:nvPr/>
          </p:nvSpPr>
          <p:spPr>
            <a:xfrm>
              <a:off x="1800542" y="2324100"/>
              <a:ext cx="9144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 name="Straight Connector 7"/>
            <p:cNvCxnSpPr/>
            <p:nvPr/>
          </p:nvCxnSpPr>
          <p:spPr>
            <a:xfrm>
              <a:off x="19529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1053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2577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4101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5625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800542" y="2476500"/>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800542" y="2628900"/>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7243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8767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0291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1815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3339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4863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6387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7911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571942" y="30861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571942" y="32385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571942" y="33909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571942" y="35433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351280" y="39243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51280" y="40767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51280" y="42291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51280" y="43815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51280" y="45339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5036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560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8084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9608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1132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2656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24180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5704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7228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8752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0276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126" name="TextBox 1"/>
            <p:cNvSpPr txBox="1">
              <a:spLocks noChangeArrowheads="1"/>
            </p:cNvSpPr>
            <p:nvPr/>
          </p:nvSpPr>
          <p:spPr bwMode="auto">
            <a:xfrm>
              <a:off x="1135380" y="2171700"/>
              <a:ext cx="436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(a)</a:t>
              </a:r>
            </a:p>
          </p:txBody>
        </p:sp>
      </p:grpSp>
      <p:grpSp>
        <p:nvGrpSpPr>
          <p:cNvPr id="130" name="Group 129"/>
          <p:cNvGrpSpPr/>
          <p:nvPr/>
        </p:nvGrpSpPr>
        <p:grpSpPr>
          <a:xfrm>
            <a:off x="3497580" y="2171700"/>
            <a:ext cx="1960562" cy="2514600"/>
            <a:chOff x="3497580" y="2171700"/>
            <a:chExt cx="1960562" cy="2514600"/>
          </a:xfrm>
        </p:grpSpPr>
        <p:sp>
          <p:nvSpPr>
            <p:cNvPr id="43" name="Rectangle 42"/>
            <p:cNvSpPr/>
            <p:nvPr/>
          </p:nvSpPr>
          <p:spPr>
            <a:xfrm>
              <a:off x="3629342" y="3771900"/>
              <a:ext cx="1828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4" name="Rectangle 43"/>
            <p:cNvSpPr>
              <a:spLocks noChangeAspect="1"/>
            </p:cNvSpPr>
            <p:nvPr/>
          </p:nvSpPr>
          <p:spPr>
            <a:xfrm>
              <a:off x="3857942" y="2933700"/>
              <a:ext cx="13716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Rectangle 44"/>
            <p:cNvSpPr>
              <a:spLocks noChangeAspect="1"/>
            </p:cNvSpPr>
            <p:nvPr/>
          </p:nvSpPr>
          <p:spPr>
            <a:xfrm>
              <a:off x="4086542" y="2324100"/>
              <a:ext cx="9144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6" name="Straight Connector 45"/>
            <p:cNvCxnSpPr/>
            <p:nvPr/>
          </p:nvCxnSpPr>
          <p:spPr>
            <a:xfrm>
              <a:off x="42389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3913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5437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6961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8485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086542" y="2476500"/>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086542" y="2628900"/>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0103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1627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3151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44675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46199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47723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9247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0771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3857942" y="30861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857942" y="32385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857942" y="33909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857942" y="35433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637280" y="39243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3637280" y="40767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3637280" y="42291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637280" y="43815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3637280" y="45339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7896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39420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40944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42468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43992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45516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7040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8564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50088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51612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53136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127" name="TextBox 160"/>
            <p:cNvSpPr txBox="1">
              <a:spLocks noChangeArrowheads="1"/>
            </p:cNvSpPr>
            <p:nvPr/>
          </p:nvSpPr>
          <p:spPr bwMode="auto">
            <a:xfrm>
              <a:off x="3497580" y="2171700"/>
              <a:ext cx="447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(b)</a:t>
              </a:r>
            </a:p>
          </p:txBody>
        </p:sp>
      </p:grpSp>
      <p:grpSp>
        <p:nvGrpSpPr>
          <p:cNvPr id="131" name="Group 130"/>
          <p:cNvGrpSpPr/>
          <p:nvPr/>
        </p:nvGrpSpPr>
        <p:grpSpPr>
          <a:xfrm>
            <a:off x="5762942" y="2171700"/>
            <a:ext cx="1981200" cy="2514600"/>
            <a:chOff x="5762942" y="2171700"/>
            <a:chExt cx="1981200" cy="2514600"/>
          </a:xfrm>
        </p:grpSpPr>
        <p:sp>
          <p:nvSpPr>
            <p:cNvPr id="81" name="Rectangle 80"/>
            <p:cNvSpPr/>
            <p:nvPr/>
          </p:nvSpPr>
          <p:spPr>
            <a:xfrm>
              <a:off x="5915342" y="3771900"/>
              <a:ext cx="1828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Rectangle 81"/>
            <p:cNvSpPr>
              <a:spLocks noChangeAspect="1"/>
            </p:cNvSpPr>
            <p:nvPr/>
          </p:nvSpPr>
          <p:spPr>
            <a:xfrm>
              <a:off x="6143942" y="2933700"/>
              <a:ext cx="13716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3" name="Rectangle 82"/>
            <p:cNvSpPr>
              <a:spLocks noChangeAspect="1"/>
            </p:cNvSpPr>
            <p:nvPr/>
          </p:nvSpPr>
          <p:spPr>
            <a:xfrm>
              <a:off x="6372542" y="2324100"/>
              <a:ext cx="9144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4" name="Straight Connector 83"/>
            <p:cNvCxnSpPr/>
            <p:nvPr/>
          </p:nvCxnSpPr>
          <p:spPr>
            <a:xfrm>
              <a:off x="65249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66773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68297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69821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7134542" y="23241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6372542" y="2476500"/>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372542" y="2628900"/>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62963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64487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66011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67535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69059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70583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72107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7363142" y="29337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6143942" y="30861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6143942" y="32385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6143942" y="33909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6143942" y="35433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5923280" y="39243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5923280" y="40767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5923280" y="42291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923280" y="43815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923280" y="4533900"/>
              <a:ext cx="18208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60756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2280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3804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65328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66852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68376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69900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71424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72948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74472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7599680" y="3771900"/>
              <a:ext cx="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128" name="TextBox 161"/>
            <p:cNvSpPr txBox="1">
              <a:spLocks noChangeArrowheads="1"/>
            </p:cNvSpPr>
            <p:nvPr/>
          </p:nvSpPr>
          <p:spPr bwMode="auto">
            <a:xfrm>
              <a:off x="5762942" y="2171700"/>
              <a:ext cx="436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(c)</a:t>
              </a:r>
            </a:p>
          </p:txBody>
        </p:sp>
      </p:grpSp>
    </p:spTree>
    <p:extLst>
      <p:ext uri="{BB962C8B-B14F-4D97-AF65-F5344CB8AC3E}">
        <p14:creationId xmlns:p14="http://schemas.microsoft.com/office/powerpoint/2010/main" val="40637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fade">
                                      <p:cBhvr>
                                        <p:cTn id="7" dur="500"/>
                                        <p:tgtEl>
                                          <p:spTgt spid="1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2"/>
                                        </p:tgtEl>
                                        <p:attrNameLst>
                                          <p:attrName>style.visibility</p:attrName>
                                        </p:attrNameLst>
                                      </p:cBhvr>
                                      <p:to>
                                        <p:strVal val="visible"/>
                                      </p:to>
                                    </p:set>
                                    <p:animEffect transition="in" filter="wipe(left)">
                                      <p:cBhvr>
                                        <p:cTn id="12" dur="500"/>
                                        <p:tgtEl>
                                          <p:spTgt spid="1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500"/>
                                        <p:tgtEl>
                                          <p:spTgt spid="13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wipe(down)">
                                      <p:cBhvr>
                                        <p:cTn id="22"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Non-Significant Tiles</a:t>
            </a:r>
            <a:endParaRPr lang="en-US" dirty="0"/>
          </a:p>
        </p:txBody>
      </p:sp>
      <p:sp>
        <p:nvSpPr>
          <p:cNvPr id="3" name="Slide Number Placeholder 2"/>
          <p:cNvSpPr>
            <a:spLocks noGrp="1"/>
          </p:cNvSpPr>
          <p:nvPr>
            <p:ph type="sldNum" sz="quarter" idx="10"/>
          </p:nvPr>
        </p:nvSpPr>
        <p:spPr/>
        <p:txBody>
          <a:bodyPr/>
          <a:lstStyle/>
          <a:p>
            <a:pPr>
              <a:defRPr/>
            </a:pPr>
            <a:fld id="{8FF02222-FE48-4CEC-B01F-61CD277F1FC7}" type="slidenum">
              <a:rPr lang="zh-CN" altLang="en-US" smtClean="0"/>
              <a:pPr>
                <a:defRPr/>
              </a:pPr>
              <a:t>4</a:t>
            </a:fld>
            <a:endParaRPr lang="en-US" altLang="zh-CN"/>
          </a:p>
        </p:txBody>
      </p:sp>
      <p:sp>
        <p:nvSpPr>
          <p:cNvPr id="4" name="Footer Placeholder 3"/>
          <p:cNvSpPr>
            <a:spLocks noGrp="1"/>
          </p:cNvSpPr>
          <p:nvPr>
            <p:ph type="ftr" sz="quarter" idx="11"/>
          </p:nvPr>
        </p:nvSpPr>
        <p:spPr/>
        <p:txBody>
          <a:bodyPr/>
          <a:lstStyle/>
          <a:p>
            <a:pPr>
              <a:defRPr/>
            </a:pPr>
            <a:r>
              <a:rPr lang="en-US" altLang="zh-CN" smtClean="0"/>
              <a:t>JCTVC-O0197</a:t>
            </a:r>
            <a:endParaRPr lang="en-US" altLang="zh-CN" dirty="0"/>
          </a:p>
        </p:txBody>
      </p:sp>
      <p:grpSp>
        <p:nvGrpSpPr>
          <p:cNvPr id="215" name="Group 2"/>
          <p:cNvGrpSpPr>
            <a:grpSpLocks/>
          </p:cNvGrpSpPr>
          <p:nvPr/>
        </p:nvGrpSpPr>
        <p:grpSpPr bwMode="auto">
          <a:xfrm>
            <a:off x="457200" y="2286000"/>
            <a:ext cx="3657600" cy="1828800"/>
            <a:chOff x="909917" y="466723"/>
            <a:chExt cx="3657600" cy="1828801"/>
          </a:xfrm>
        </p:grpSpPr>
        <p:sp>
          <p:nvSpPr>
            <p:cNvPr id="216" name="Rectangle 215"/>
            <p:cNvSpPr>
              <a:spLocks noChangeAspect="1"/>
            </p:cNvSpPr>
            <p:nvPr/>
          </p:nvSpPr>
          <p:spPr bwMode="auto">
            <a:xfrm>
              <a:off x="909917" y="466723"/>
              <a:ext cx="3657600" cy="1828801"/>
            </a:xfrm>
            <a:prstGeom prst="rect">
              <a:avLst/>
            </a:prstGeom>
            <a:solidFill>
              <a:srgbClr val="1F497D">
                <a:lumMod val="50000"/>
                <a:lumOff val="50000"/>
              </a:srgbClr>
            </a:solidFill>
            <a:ln w="9525" cap="flat" cmpd="sng" algn="ctr">
              <a:solidFill>
                <a:sysClr val="windowText" lastClr="000000"/>
              </a:solidFill>
              <a:prstDash val="solid"/>
              <a:round/>
              <a:headEnd type="none" w="med" len="med"/>
              <a:tailEnd type="none" w="med" len="me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17" name="Rectangle 216"/>
            <p:cNvSpPr/>
            <p:nvPr/>
          </p:nvSpPr>
          <p:spPr>
            <a:xfrm>
              <a:off x="1367117" y="4667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8" name="Rectangle 217"/>
            <p:cNvSpPr/>
            <p:nvPr/>
          </p:nvSpPr>
          <p:spPr>
            <a:xfrm>
              <a:off x="909917" y="4667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9" name="Rectangle 218"/>
            <p:cNvSpPr/>
            <p:nvPr/>
          </p:nvSpPr>
          <p:spPr>
            <a:xfrm>
              <a:off x="909917" y="696911"/>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0" name="Rectangle 219"/>
            <p:cNvSpPr/>
            <p:nvPr/>
          </p:nvSpPr>
          <p:spPr>
            <a:xfrm>
              <a:off x="1367117" y="6953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1" name="Rectangle 220"/>
            <p:cNvSpPr/>
            <p:nvPr/>
          </p:nvSpPr>
          <p:spPr>
            <a:xfrm>
              <a:off x="1367117" y="922336"/>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2" name="Rectangle 221"/>
            <p:cNvSpPr/>
            <p:nvPr/>
          </p:nvSpPr>
          <p:spPr>
            <a:xfrm>
              <a:off x="909917" y="922336"/>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3" name="Rectangle 222"/>
            <p:cNvSpPr/>
            <p:nvPr/>
          </p:nvSpPr>
          <p:spPr>
            <a:xfrm>
              <a:off x="909917" y="11525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4" name="Rectangle 223"/>
            <p:cNvSpPr/>
            <p:nvPr/>
          </p:nvSpPr>
          <p:spPr>
            <a:xfrm>
              <a:off x="1367117" y="1150936"/>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5" name="Rectangle 224"/>
            <p:cNvSpPr/>
            <p:nvPr/>
          </p:nvSpPr>
          <p:spPr>
            <a:xfrm>
              <a:off x="2281517" y="4667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6" name="Rectangle 225"/>
            <p:cNvSpPr/>
            <p:nvPr/>
          </p:nvSpPr>
          <p:spPr>
            <a:xfrm>
              <a:off x="1824317" y="4667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7" name="Rectangle 226"/>
            <p:cNvSpPr/>
            <p:nvPr/>
          </p:nvSpPr>
          <p:spPr>
            <a:xfrm>
              <a:off x="1824317" y="696911"/>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8" name="Rectangle 227"/>
            <p:cNvSpPr/>
            <p:nvPr/>
          </p:nvSpPr>
          <p:spPr>
            <a:xfrm>
              <a:off x="1824317" y="9239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9" name="Rectangle 228"/>
            <p:cNvSpPr/>
            <p:nvPr/>
          </p:nvSpPr>
          <p:spPr>
            <a:xfrm>
              <a:off x="1824317" y="1154111"/>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0" name="Rectangle 229"/>
            <p:cNvSpPr/>
            <p:nvPr/>
          </p:nvSpPr>
          <p:spPr>
            <a:xfrm>
              <a:off x="3195917" y="4667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1" name="Rectangle 230"/>
            <p:cNvSpPr/>
            <p:nvPr/>
          </p:nvSpPr>
          <p:spPr>
            <a:xfrm>
              <a:off x="2738717" y="4667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2" name="Rectangle 231"/>
            <p:cNvSpPr/>
            <p:nvPr/>
          </p:nvSpPr>
          <p:spPr>
            <a:xfrm>
              <a:off x="4110317" y="4667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3" name="Rectangle 232"/>
            <p:cNvSpPr/>
            <p:nvPr/>
          </p:nvSpPr>
          <p:spPr>
            <a:xfrm>
              <a:off x="3653117" y="4667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4" name="Rectangle 233"/>
            <p:cNvSpPr/>
            <p:nvPr/>
          </p:nvSpPr>
          <p:spPr>
            <a:xfrm>
              <a:off x="4110317" y="6953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5" name="Rectangle 234"/>
            <p:cNvSpPr/>
            <p:nvPr/>
          </p:nvSpPr>
          <p:spPr>
            <a:xfrm>
              <a:off x="4110317" y="9239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6" name="Rectangle 235"/>
            <p:cNvSpPr/>
            <p:nvPr/>
          </p:nvSpPr>
          <p:spPr>
            <a:xfrm>
              <a:off x="4110317" y="1152523"/>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7" name="Rectangle 236"/>
            <p:cNvSpPr/>
            <p:nvPr/>
          </p:nvSpPr>
          <p:spPr>
            <a:xfrm>
              <a:off x="1367117" y="1379536"/>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8" name="Rectangle 237"/>
            <p:cNvSpPr/>
            <p:nvPr/>
          </p:nvSpPr>
          <p:spPr>
            <a:xfrm>
              <a:off x="909917" y="1379536"/>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9" name="Rectangle 238"/>
            <p:cNvSpPr/>
            <p:nvPr/>
          </p:nvSpPr>
          <p:spPr>
            <a:xfrm>
              <a:off x="909917" y="1609724"/>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0" name="Rectangle 239"/>
            <p:cNvSpPr/>
            <p:nvPr/>
          </p:nvSpPr>
          <p:spPr>
            <a:xfrm>
              <a:off x="1367117" y="16081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1" name="Rectangle 240"/>
            <p:cNvSpPr/>
            <p:nvPr/>
          </p:nvSpPr>
          <p:spPr>
            <a:xfrm>
              <a:off x="1367117" y="1833562"/>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2" name="Rectangle 241"/>
            <p:cNvSpPr/>
            <p:nvPr/>
          </p:nvSpPr>
          <p:spPr>
            <a:xfrm>
              <a:off x="909917" y="1833562"/>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3" name="Rectangle 242"/>
            <p:cNvSpPr/>
            <p:nvPr/>
          </p:nvSpPr>
          <p:spPr>
            <a:xfrm>
              <a:off x="909917" y="20653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4" name="Rectangle 243"/>
            <p:cNvSpPr/>
            <p:nvPr/>
          </p:nvSpPr>
          <p:spPr>
            <a:xfrm>
              <a:off x="1367117" y="2062162"/>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5" name="Rectangle 244"/>
            <p:cNvSpPr/>
            <p:nvPr/>
          </p:nvSpPr>
          <p:spPr>
            <a:xfrm>
              <a:off x="1824317" y="1379536"/>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6" name="Rectangle 245"/>
            <p:cNvSpPr/>
            <p:nvPr/>
          </p:nvSpPr>
          <p:spPr>
            <a:xfrm>
              <a:off x="1824317" y="1609724"/>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7" name="Rectangle 246"/>
            <p:cNvSpPr/>
            <p:nvPr/>
          </p:nvSpPr>
          <p:spPr>
            <a:xfrm>
              <a:off x="2281517" y="16081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8" name="Rectangle 247"/>
            <p:cNvSpPr/>
            <p:nvPr/>
          </p:nvSpPr>
          <p:spPr>
            <a:xfrm>
              <a:off x="2281517" y="18367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9" name="Rectangle 248"/>
            <p:cNvSpPr/>
            <p:nvPr/>
          </p:nvSpPr>
          <p:spPr>
            <a:xfrm>
              <a:off x="1824317" y="18367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0" name="Rectangle 249"/>
            <p:cNvSpPr/>
            <p:nvPr/>
          </p:nvSpPr>
          <p:spPr>
            <a:xfrm>
              <a:off x="1824317" y="2066924"/>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1" name="Rectangle 250"/>
            <p:cNvSpPr/>
            <p:nvPr/>
          </p:nvSpPr>
          <p:spPr>
            <a:xfrm>
              <a:off x="2281517" y="20653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2" name="Rectangle 251"/>
            <p:cNvSpPr/>
            <p:nvPr/>
          </p:nvSpPr>
          <p:spPr>
            <a:xfrm>
              <a:off x="2738717" y="1609724"/>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3" name="Rectangle 252"/>
            <p:cNvSpPr/>
            <p:nvPr/>
          </p:nvSpPr>
          <p:spPr>
            <a:xfrm>
              <a:off x="3195917" y="16081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4" name="Rectangle 253"/>
            <p:cNvSpPr/>
            <p:nvPr/>
          </p:nvSpPr>
          <p:spPr>
            <a:xfrm>
              <a:off x="3195917" y="1833562"/>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5" name="Rectangle 254"/>
            <p:cNvSpPr/>
            <p:nvPr/>
          </p:nvSpPr>
          <p:spPr>
            <a:xfrm>
              <a:off x="2738717" y="1833562"/>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6" name="Rectangle 255"/>
            <p:cNvSpPr/>
            <p:nvPr/>
          </p:nvSpPr>
          <p:spPr>
            <a:xfrm>
              <a:off x="2738717" y="20653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7" name="Rectangle 256"/>
            <p:cNvSpPr/>
            <p:nvPr/>
          </p:nvSpPr>
          <p:spPr>
            <a:xfrm>
              <a:off x="3195917" y="2062162"/>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8" name="Rectangle 257"/>
            <p:cNvSpPr/>
            <p:nvPr/>
          </p:nvSpPr>
          <p:spPr>
            <a:xfrm>
              <a:off x="4110317" y="1379536"/>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9" name="Rectangle 258"/>
            <p:cNvSpPr/>
            <p:nvPr/>
          </p:nvSpPr>
          <p:spPr>
            <a:xfrm>
              <a:off x="3653117" y="1609724"/>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0" name="Rectangle 259"/>
            <p:cNvSpPr/>
            <p:nvPr/>
          </p:nvSpPr>
          <p:spPr>
            <a:xfrm>
              <a:off x="4110317" y="16081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1" name="Rectangle 260"/>
            <p:cNvSpPr/>
            <p:nvPr/>
          </p:nvSpPr>
          <p:spPr>
            <a:xfrm>
              <a:off x="4110317" y="18367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2" name="Rectangle 261"/>
            <p:cNvSpPr/>
            <p:nvPr/>
          </p:nvSpPr>
          <p:spPr>
            <a:xfrm>
              <a:off x="3653117" y="18367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3" name="Rectangle 262"/>
            <p:cNvSpPr/>
            <p:nvPr/>
          </p:nvSpPr>
          <p:spPr>
            <a:xfrm>
              <a:off x="3653117" y="2066924"/>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4" name="Rectangle 263"/>
            <p:cNvSpPr/>
            <p:nvPr/>
          </p:nvSpPr>
          <p:spPr>
            <a:xfrm>
              <a:off x="4110317" y="2065337"/>
              <a:ext cx="457200" cy="2286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5" name="Rectangle 264"/>
            <p:cNvSpPr/>
            <p:nvPr/>
          </p:nvSpPr>
          <p:spPr>
            <a:xfrm>
              <a:off x="2281517" y="695323"/>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6" name="Rectangle 265"/>
            <p:cNvSpPr/>
            <p:nvPr/>
          </p:nvSpPr>
          <p:spPr>
            <a:xfrm>
              <a:off x="2281517" y="923923"/>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7" name="Rectangle 266"/>
            <p:cNvSpPr/>
            <p:nvPr/>
          </p:nvSpPr>
          <p:spPr>
            <a:xfrm>
              <a:off x="2281517" y="1152523"/>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8" name="Rectangle 267"/>
            <p:cNvSpPr/>
            <p:nvPr/>
          </p:nvSpPr>
          <p:spPr>
            <a:xfrm>
              <a:off x="2738717" y="696911"/>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9" name="Rectangle 268"/>
            <p:cNvSpPr/>
            <p:nvPr/>
          </p:nvSpPr>
          <p:spPr>
            <a:xfrm>
              <a:off x="3195917" y="695323"/>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0" name="Rectangle 269"/>
            <p:cNvSpPr/>
            <p:nvPr/>
          </p:nvSpPr>
          <p:spPr>
            <a:xfrm>
              <a:off x="3195917" y="922336"/>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1" name="Rectangle 270"/>
            <p:cNvSpPr/>
            <p:nvPr/>
          </p:nvSpPr>
          <p:spPr>
            <a:xfrm>
              <a:off x="2738717" y="922336"/>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2" name="Rectangle 271"/>
            <p:cNvSpPr/>
            <p:nvPr/>
          </p:nvSpPr>
          <p:spPr>
            <a:xfrm>
              <a:off x="2738717" y="1152523"/>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3" name="Rectangle 272"/>
            <p:cNvSpPr/>
            <p:nvPr/>
          </p:nvSpPr>
          <p:spPr>
            <a:xfrm>
              <a:off x="3653117" y="696911"/>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4" name="Rectangle 273"/>
            <p:cNvSpPr/>
            <p:nvPr/>
          </p:nvSpPr>
          <p:spPr>
            <a:xfrm>
              <a:off x="3653117" y="923923"/>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5" name="Rectangle 274"/>
            <p:cNvSpPr/>
            <p:nvPr/>
          </p:nvSpPr>
          <p:spPr>
            <a:xfrm>
              <a:off x="2281517" y="1379536"/>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6" name="Rectangle 275"/>
            <p:cNvSpPr/>
            <p:nvPr/>
          </p:nvSpPr>
          <p:spPr>
            <a:xfrm>
              <a:off x="2738717" y="1379536"/>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7" name="Rectangle 276"/>
            <p:cNvSpPr/>
            <p:nvPr/>
          </p:nvSpPr>
          <p:spPr>
            <a:xfrm>
              <a:off x="3195917" y="1150936"/>
              <a:ext cx="457200" cy="228600"/>
            </a:xfrm>
            <a:prstGeom prst="rect">
              <a:avLst/>
            </a:prstGeom>
            <a:solidFill>
              <a:srgbClr val="4F81BD"/>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8" name="Rectangle 277"/>
            <p:cNvSpPr/>
            <p:nvPr/>
          </p:nvSpPr>
          <p:spPr>
            <a:xfrm>
              <a:off x="3653117" y="1154111"/>
              <a:ext cx="457200" cy="228600"/>
            </a:xfrm>
            <a:prstGeom prst="rect">
              <a:avLst/>
            </a:prstGeom>
            <a:solidFill>
              <a:srgbClr val="4F81BD"/>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9" name="Rectangle 278"/>
            <p:cNvSpPr/>
            <p:nvPr/>
          </p:nvSpPr>
          <p:spPr>
            <a:xfrm>
              <a:off x="3195917" y="1379536"/>
              <a:ext cx="457200" cy="228600"/>
            </a:xfrm>
            <a:prstGeom prst="rect">
              <a:avLst/>
            </a:prstGeom>
            <a:solidFill>
              <a:srgbClr val="4F81BD"/>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0" name="Rectangle 279"/>
            <p:cNvSpPr/>
            <p:nvPr/>
          </p:nvSpPr>
          <p:spPr>
            <a:xfrm>
              <a:off x="3653117" y="1379536"/>
              <a:ext cx="457200" cy="228600"/>
            </a:xfrm>
            <a:prstGeom prst="rect">
              <a:avLst/>
            </a:prstGeom>
            <a:solidFill>
              <a:srgbClr val="4F81BD"/>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282" name="Rectangle 281"/>
          <p:cNvSpPr>
            <a:spLocks noChangeAspect="1"/>
          </p:cNvSpPr>
          <p:nvPr/>
        </p:nvSpPr>
        <p:spPr bwMode="auto">
          <a:xfrm>
            <a:off x="5029200" y="3657600"/>
            <a:ext cx="3657600" cy="1828800"/>
          </a:xfrm>
          <a:prstGeom prst="rect">
            <a:avLst/>
          </a:prstGeom>
          <a:solidFill>
            <a:schemeClr val="bg2"/>
          </a:solidFill>
          <a:ln w="9525" cap="flat" cmpd="sng" algn="ctr">
            <a:solidFill>
              <a:sysClr val="windowText" lastClr="000000"/>
            </a:solidFill>
            <a:prstDash val="solid"/>
            <a:round/>
            <a:headEnd type="none" w="med" len="med"/>
            <a:tailEnd type="none" w="med" len="me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3" name="Rectangle 282"/>
          <p:cNvSpPr/>
          <p:nvPr/>
        </p:nvSpPr>
        <p:spPr bwMode="auto">
          <a:xfrm>
            <a:off x="5486400" y="3657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4" name="Rectangle 283"/>
          <p:cNvSpPr/>
          <p:nvPr/>
        </p:nvSpPr>
        <p:spPr bwMode="auto">
          <a:xfrm>
            <a:off x="5029200" y="3657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5" name="Rectangle 284"/>
          <p:cNvSpPr/>
          <p:nvPr/>
        </p:nvSpPr>
        <p:spPr bwMode="auto">
          <a:xfrm>
            <a:off x="5029200" y="3887788"/>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6" name="Rectangle 285"/>
          <p:cNvSpPr/>
          <p:nvPr/>
        </p:nvSpPr>
        <p:spPr bwMode="auto">
          <a:xfrm>
            <a:off x="5486400" y="38862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7" name="Rectangle 286"/>
          <p:cNvSpPr/>
          <p:nvPr/>
        </p:nvSpPr>
        <p:spPr bwMode="auto">
          <a:xfrm>
            <a:off x="5486400" y="41132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8" name="Rectangle 287"/>
          <p:cNvSpPr/>
          <p:nvPr/>
        </p:nvSpPr>
        <p:spPr bwMode="auto">
          <a:xfrm>
            <a:off x="5029200" y="41132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9" name="Rectangle 288"/>
          <p:cNvSpPr/>
          <p:nvPr/>
        </p:nvSpPr>
        <p:spPr bwMode="auto">
          <a:xfrm>
            <a:off x="5029200" y="43434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0" name="Rectangle 289"/>
          <p:cNvSpPr/>
          <p:nvPr/>
        </p:nvSpPr>
        <p:spPr bwMode="auto">
          <a:xfrm>
            <a:off x="5486400" y="43418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1" name="Rectangle 290"/>
          <p:cNvSpPr/>
          <p:nvPr/>
        </p:nvSpPr>
        <p:spPr bwMode="auto">
          <a:xfrm>
            <a:off x="6400800" y="3657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2" name="Rectangle 291"/>
          <p:cNvSpPr/>
          <p:nvPr/>
        </p:nvSpPr>
        <p:spPr bwMode="auto">
          <a:xfrm>
            <a:off x="5943600" y="3657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3" name="Rectangle 292"/>
          <p:cNvSpPr/>
          <p:nvPr/>
        </p:nvSpPr>
        <p:spPr bwMode="auto">
          <a:xfrm>
            <a:off x="5943600" y="3887788"/>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4" name="Rectangle 293"/>
          <p:cNvSpPr/>
          <p:nvPr/>
        </p:nvSpPr>
        <p:spPr bwMode="auto">
          <a:xfrm>
            <a:off x="5943600" y="41148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5" name="Rectangle 294"/>
          <p:cNvSpPr/>
          <p:nvPr/>
        </p:nvSpPr>
        <p:spPr bwMode="auto">
          <a:xfrm>
            <a:off x="5943600" y="4344988"/>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6" name="Rectangle 295"/>
          <p:cNvSpPr/>
          <p:nvPr/>
        </p:nvSpPr>
        <p:spPr bwMode="auto">
          <a:xfrm>
            <a:off x="7315200" y="3657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7" name="Rectangle 296"/>
          <p:cNvSpPr/>
          <p:nvPr/>
        </p:nvSpPr>
        <p:spPr bwMode="auto">
          <a:xfrm>
            <a:off x="6858000" y="3657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8" name="Rectangle 297"/>
          <p:cNvSpPr/>
          <p:nvPr/>
        </p:nvSpPr>
        <p:spPr bwMode="auto">
          <a:xfrm>
            <a:off x="8229600" y="3657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9" name="Rectangle 298"/>
          <p:cNvSpPr/>
          <p:nvPr/>
        </p:nvSpPr>
        <p:spPr bwMode="auto">
          <a:xfrm>
            <a:off x="7772400" y="3657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0" name="Rectangle 299"/>
          <p:cNvSpPr/>
          <p:nvPr/>
        </p:nvSpPr>
        <p:spPr bwMode="auto">
          <a:xfrm>
            <a:off x="8229600" y="38862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1" name="Rectangle 300"/>
          <p:cNvSpPr/>
          <p:nvPr/>
        </p:nvSpPr>
        <p:spPr bwMode="auto">
          <a:xfrm>
            <a:off x="8229600" y="41148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2" name="Rectangle 301"/>
          <p:cNvSpPr/>
          <p:nvPr/>
        </p:nvSpPr>
        <p:spPr bwMode="auto">
          <a:xfrm>
            <a:off x="8229600" y="43434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3" name="Rectangle 302"/>
          <p:cNvSpPr/>
          <p:nvPr/>
        </p:nvSpPr>
        <p:spPr bwMode="auto">
          <a:xfrm>
            <a:off x="5486400" y="4570412"/>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4" name="Rectangle 303"/>
          <p:cNvSpPr/>
          <p:nvPr/>
        </p:nvSpPr>
        <p:spPr bwMode="auto">
          <a:xfrm>
            <a:off x="5029200" y="4570412"/>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5" name="Rectangle 304"/>
          <p:cNvSpPr/>
          <p:nvPr/>
        </p:nvSpPr>
        <p:spPr bwMode="auto">
          <a:xfrm>
            <a:off x="5029200" y="4800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6" name="Rectangle 305"/>
          <p:cNvSpPr/>
          <p:nvPr/>
        </p:nvSpPr>
        <p:spPr bwMode="auto">
          <a:xfrm>
            <a:off x="5486400" y="47990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7" name="Rectangle 306"/>
          <p:cNvSpPr/>
          <p:nvPr/>
        </p:nvSpPr>
        <p:spPr bwMode="auto">
          <a:xfrm>
            <a:off x="5486400" y="5024438"/>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8" name="Rectangle 307"/>
          <p:cNvSpPr/>
          <p:nvPr/>
        </p:nvSpPr>
        <p:spPr bwMode="auto">
          <a:xfrm>
            <a:off x="5029200" y="5024438"/>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9" name="Rectangle 308"/>
          <p:cNvSpPr/>
          <p:nvPr/>
        </p:nvSpPr>
        <p:spPr bwMode="auto">
          <a:xfrm>
            <a:off x="5029200" y="52562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0" name="Rectangle 309"/>
          <p:cNvSpPr/>
          <p:nvPr/>
        </p:nvSpPr>
        <p:spPr bwMode="auto">
          <a:xfrm>
            <a:off x="5486400" y="5253038"/>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1" name="Rectangle 310"/>
          <p:cNvSpPr/>
          <p:nvPr/>
        </p:nvSpPr>
        <p:spPr bwMode="auto">
          <a:xfrm>
            <a:off x="5943600" y="4570412"/>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2" name="Rectangle 311"/>
          <p:cNvSpPr/>
          <p:nvPr/>
        </p:nvSpPr>
        <p:spPr bwMode="auto">
          <a:xfrm>
            <a:off x="5943600" y="4800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3" name="Rectangle 312"/>
          <p:cNvSpPr/>
          <p:nvPr/>
        </p:nvSpPr>
        <p:spPr bwMode="auto">
          <a:xfrm>
            <a:off x="6400800" y="47990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4" name="Rectangle 313"/>
          <p:cNvSpPr/>
          <p:nvPr/>
        </p:nvSpPr>
        <p:spPr bwMode="auto">
          <a:xfrm>
            <a:off x="6400800" y="50276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5" name="Rectangle 314"/>
          <p:cNvSpPr/>
          <p:nvPr/>
        </p:nvSpPr>
        <p:spPr bwMode="auto">
          <a:xfrm>
            <a:off x="5943600" y="50276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6" name="Rectangle 315"/>
          <p:cNvSpPr/>
          <p:nvPr/>
        </p:nvSpPr>
        <p:spPr bwMode="auto">
          <a:xfrm>
            <a:off x="5943600" y="52578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7" name="Rectangle 316"/>
          <p:cNvSpPr/>
          <p:nvPr/>
        </p:nvSpPr>
        <p:spPr bwMode="auto">
          <a:xfrm>
            <a:off x="6400800" y="52562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8" name="Rectangle 317"/>
          <p:cNvSpPr/>
          <p:nvPr/>
        </p:nvSpPr>
        <p:spPr bwMode="auto">
          <a:xfrm>
            <a:off x="6858000" y="4800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9" name="Rectangle 318"/>
          <p:cNvSpPr/>
          <p:nvPr/>
        </p:nvSpPr>
        <p:spPr bwMode="auto">
          <a:xfrm>
            <a:off x="7315200" y="47990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0" name="Rectangle 319"/>
          <p:cNvSpPr/>
          <p:nvPr/>
        </p:nvSpPr>
        <p:spPr bwMode="auto">
          <a:xfrm>
            <a:off x="7315200" y="5024438"/>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1" name="Rectangle 320"/>
          <p:cNvSpPr/>
          <p:nvPr/>
        </p:nvSpPr>
        <p:spPr bwMode="auto">
          <a:xfrm>
            <a:off x="6858000" y="5024438"/>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2" name="Rectangle 321"/>
          <p:cNvSpPr/>
          <p:nvPr/>
        </p:nvSpPr>
        <p:spPr bwMode="auto">
          <a:xfrm>
            <a:off x="6858000" y="52562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3" name="Rectangle 322"/>
          <p:cNvSpPr/>
          <p:nvPr/>
        </p:nvSpPr>
        <p:spPr bwMode="auto">
          <a:xfrm>
            <a:off x="7315200" y="5253038"/>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4" name="Rectangle 323"/>
          <p:cNvSpPr/>
          <p:nvPr/>
        </p:nvSpPr>
        <p:spPr bwMode="auto">
          <a:xfrm>
            <a:off x="8229600" y="4570412"/>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5" name="Rectangle 324"/>
          <p:cNvSpPr/>
          <p:nvPr/>
        </p:nvSpPr>
        <p:spPr bwMode="auto">
          <a:xfrm>
            <a:off x="7772400" y="48006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6" name="Rectangle 325"/>
          <p:cNvSpPr/>
          <p:nvPr/>
        </p:nvSpPr>
        <p:spPr bwMode="auto">
          <a:xfrm>
            <a:off x="8229600" y="47990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7" name="Rectangle 326"/>
          <p:cNvSpPr/>
          <p:nvPr/>
        </p:nvSpPr>
        <p:spPr bwMode="auto">
          <a:xfrm>
            <a:off x="8229600" y="50276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8" name="Rectangle 327"/>
          <p:cNvSpPr/>
          <p:nvPr/>
        </p:nvSpPr>
        <p:spPr bwMode="auto">
          <a:xfrm>
            <a:off x="7772400" y="50276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9" name="Rectangle 328"/>
          <p:cNvSpPr/>
          <p:nvPr/>
        </p:nvSpPr>
        <p:spPr bwMode="auto">
          <a:xfrm>
            <a:off x="7772400" y="5257800"/>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0" name="Rectangle 329"/>
          <p:cNvSpPr/>
          <p:nvPr/>
        </p:nvSpPr>
        <p:spPr bwMode="auto">
          <a:xfrm>
            <a:off x="8229600" y="5256213"/>
            <a:ext cx="457200" cy="228600"/>
          </a:xfrm>
          <a:prstGeom prst="rect">
            <a:avLst/>
          </a:prstGeom>
          <a:solidFill>
            <a:schemeClr val="bg2"/>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347" name="Group 269"/>
          <p:cNvGrpSpPr>
            <a:grpSpLocks/>
          </p:cNvGrpSpPr>
          <p:nvPr/>
        </p:nvGrpSpPr>
        <p:grpSpPr bwMode="auto">
          <a:xfrm>
            <a:off x="5029200" y="914400"/>
            <a:ext cx="3657600" cy="1828800"/>
            <a:chOff x="909917" y="466723"/>
            <a:chExt cx="3657600" cy="1828801"/>
          </a:xfrm>
        </p:grpSpPr>
        <p:sp>
          <p:nvSpPr>
            <p:cNvPr id="348" name="Rectangle 270"/>
            <p:cNvSpPr>
              <a:spLocks noChangeAspect="1"/>
            </p:cNvSpPr>
            <p:nvPr/>
          </p:nvSpPr>
          <p:spPr bwMode="auto">
            <a:xfrm>
              <a:off x="909917" y="466723"/>
              <a:ext cx="3657600" cy="1828801"/>
            </a:xfrm>
            <a:prstGeom prst="rect">
              <a:avLst/>
            </a:prstGeom>
            <a:solidFill>
              <a:schemeClr val="bg2"/>
            </a:solidFill>
            <a:ln w="9525" algn="ctr">
              <a:solidFill>
                <a:sysClr val="windowText" lastClr="000000"/>
              </a:solidFill>
              <a:round/>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49" name="Rectangle 348"/>
            <p:cNvSpPr/>
            <p:nvPr/>
          </p:nvSpPr>
          <p:spPr>
            <a:xfrm>
              <a:off x="1367117" y="4667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0" name="Rectangle 349"/>
            <p:cNvSpPr/>
            <p:nvPr/>
          </p:nvSpPr>
          <p:spPr>
            <a:xfrm>
              <a:off x="909917" y="4667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1" name="Rectangle 350"/>
            <p:cNvSpPr/>
            <p:nvPr/>
          </p:nvSpPr>
          <p:spPr>
            <a:xfrm>
              <a:off x="909917" y="684211"/>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2" name="Rectangle 351"/>
            <p:cNvSpPr/>
            <p:nvPr/>
          </p:nvSpPr>
          <p:spPr>
            <a:xfrm>
              <a:off x="1367117" y="6810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3" name="Rectangle 352"/>
            <p:cNvSpPr/>
            <p:nvPr/>
          </p:nvSpPr>
          <p:spPr>
            <a:xfrm>
              <a:off x="1367117" y="9223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4" name="Rectangle 353"/>
            <p:cNvSpPr/>
            <p:nvPr/>
          </p:nvSpPr>
          <p:spPr>
            <a:xfrm>
              <a:off x="909917" y="9223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5" name="Rectangle 354"/>
            <p:cNvSpPr/>
            <p:nvPr/>
          </p:nvSpPr>
          <p:spPr>
            <a:xfrm>
              <a:off x="909917" y="11525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6" name="Rectangle 355"/>
            <p:cNvSpPr/>
            <p:nvPr/>
          </p:nvSpPr>
          <p:spPr>
            <a:xfrm>
              <a:off x="1367117" y="11509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7" name="Rectangle 356"/>
            <p:cNvSpPr/>
            <p:nvPr/>
          </p:nvSpPr>
          <p:spPr>
            <a:xfrm>
              <a:off x="2281517" y="4667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8" name="Rectangle 357"/>
            <p:cNvSpPr/>
            <p:nvPr/>
          </p:nvSpPr>
          <p:spPr>
            <a:xfrm>
              <a:off x="1824317" y="4667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9" name="Rectangle 358"/>
            <p:cNvSpPr/>
            <p:nvPr/>
          </p:nvSpPr>
          <p:spPr>
            <a:xfrm>
              <a:off x="1824317" y="684211"/>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0" name="Rectangle 359"/>
            <p:cNvSpPr/>
            <p:nvPr/>
          </p:nvSpPr>
          <p:spPr>
            <a:xfrm>
              <a:off x="1824317" y="9239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1" name="Rectangle 360"/>
            <p:cNvSpPr/>
            <p:nvPr/>
          </p:nvSpPr>
          <p:spPr>
            <a:xfrm>
              <a:off x="1824317" y="1154111"/>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2" name="Rectangle 361"/>
            <p:cNvSpPr/>
            <p:nvPr/>
          </p:nvSpPr>
          <p:spPr>
            <a:xfrm>
              <a:off x="3195917" y="4667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3" name="Rectangle 362"/>
            <p:cNvSpPr/>
            <p:nvPr/>
          </p:nvSpPr>
          <p:spPr>
            <a:xfrm>
              <a:off x="2738717" y="4667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4" name="Rectangle 363"/>
            <p:cNvSpPr/>
            <p:nvPr/>
          </p:nvSpPr>
          <p:spPr>
            <a:xfrm>
              <a:off x="4110317" y="4667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5" name="Rectangle 364"/>
            <p:cNvSpPr/>
            <p:nvPr/>
          </p:nvSpPr>
          <p:spPr>
            <a:xfrm>
              <a:off x="3653117" y="4667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6" name="Rectangle 365"/>
            <p:cNvSpPr/>
            <p:nvPr/>
          </p:nvSpPr>
          <p:spPr>
            <a:xfrm>
              <a:off x="4110317" y="6810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7" name="Rectangle 366"/>
            <p:cNvSpPr/>
            <p:nvPr/>
          </p:nvSpPr>
          <p:spPr>
            <a:xfrm>
              <a:off x="4110317" y="9239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8" name="Rectangle 367"/>
            <p:cNvSpPr/>
            <p:nvPr/>
          </p:nvSpPr>
          <p:spPr>
            <a:xfrm>
              <a:off x="4110317" y="11525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9" name="Rectangle 368"/>
            <p:cNvSpPr/>
            <p:nvPr/>
          </p:nvSpPr>
          <p:spPr>
            <a:xfrm>
              <a:off x="1367117" y="13795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0" name="Rectangle 369"/>
            <p:cNvSpPr/>
            <p:nvPr/>
          </p:nvSpPr>
          <p:spPr>
            <a:xfrm>
              <a:off x="909917" y="13795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1" name="Rectangle 370"/>
            <p:cNvSpPr/>
            <p:nvPr/>
          </p:nvSpPr>
          <p:spPr>
            <a:xfrm>
              <a:off x="909917" y="1609724"/>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2" name="Rectangle 371"/>
            <p:cNvSpPr/>
            <p:nvPr/>
          </p:nvSpPr>
          <p:spPr>
            <a:xfrm>
              <a:off x="1367117" y="16081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3" name="Rectangle 372"/>
            <p:cNvSpPr/>
            <p:nvPr/>
          </p:nvSpPr>
          <p:spPr>
            <a:xfrm>
              <a:off x="1367117" y="1833562"/>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4" name="Rectangle 373"/>
            <p:cNvSpPr/>
            <p:nvPr/>
          </p:nvSpPr>
          <p:spPr>
            <a:xfrm>
              <a:off x="909917" y="1833562"/>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5" name="Rectangle 374"/>
            <p:cNvSpPr/>
            <p:nvPr/>
          </p:nvSpPr>
          <p:spPr>
            <a:xfrm>
              <a:off x="909917" y="20653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6" name="Rectangle 375"/>
            <p:cNvSpPr/>
            <p:nvPr/>
          </p:nvSpPr>
          <p:spPr>
            <a:xfrm>
              <a:off x="1367117" y="2062162"/>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7" name="Rectangle 376"/>
            <p:cNvSpPr/>
            <p:nvPr/>
          </p:nvSpPr>
          <p:spPr>
            <a:xfrm>
              <a:off x="1824317" y="13795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8" name="Rectangle 377"/>
            <p:cNvSpPr/>
            <p:nvPr/>
          </p:nvSpPr>
          <p:spPr>
            <a:xfrm>
              <a:off x="1824317" y="1609724"/>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9" name="Rectangle 378"/>
            <p:cNvSpPr/>
            <p:nvPr/>
          </p:nvSpPr>
          <p:spPr>
            <a:xfrm>
              <a:off x="2281517" y="16081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0" name="Rectangle 379"/>
            <p:cNvSpPr/>
            <p:nvPr/>
          </p:nvSpPr>
          <p:spPr>
            <a:xfrm>
              <a:off x="2281517" y="18367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1" name="Rectangle 380"/>
            <p:cNvSpPr/>
            <p:nvPr/>
          </p:nvSpPr>
          <p:spPr>
            <a:xfrm>
              <a:off x="1824317" y="18367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2" name="Rectangle 381"/>
            <p:cNvSpPr/>
            <p:nvPr/>
          </p:nvSpPr>
          <p:spPr>
            <a:xfrm>
              <a:off x="1824317" y="2066924"/>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3" name="Rectangle 382"/>
            <p:cNvSpPr/>
            <p:nvPr/>
          </p:nvSpPr>
          <p:spPr>
            <a:xfrm>
              <a:off x="2281517" y="20653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4" name="Rectangle 383"/>
            <p:cNvSpPr/>
            <p:nvPr/>
          </p:nvSpPr>
          <p:spPr>
            <a:xfrm>
              <a:off x="2738717" y="1609724"/>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5" name="Rectangle 384"/>
            <p:cNvSpPr/>
            <p:nvPr/>
          </p:nvSpPr>
          <p:spPr>
            <a:xfrm>
              <a:off x="3195917" y="16081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6" name="Rectangle 385"/>
            <p:cNvSpPr/>
            <p:nvPr/>
          </p:nvSpPr>
          <p:spPr>
            <a:xfrm>
              <a:off x="3195917" y="1833562"/>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7" name="Rectangle 386"/>
            <p:cNvSpPr/>
            <p:nvPr/>
          </p:nvSpPr>
          <p:spPr>
            <a:xfrm>
              <a:off x="2738717" y="1833562"/>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8" name="Rectangle 387"/>
            <p:cNvSpPr/>
            <p:nvPr/>
          </p:nvSpPr>
          <p:spPr>
            <a:xfrm>
              <a:off x="2738717" y="20653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9" name="Rectangle 388"/>
            <p:cNvSpPr/>
            <p:nvPr/>
          </p:nvSpPr>
          <p:spPr>
            <a:xfrm>
              <a:off x="3195917" y="2062162"/>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0" name="Rectangle 389"/>
            <p:cNvSpPr/>
            <p:nvPr/>
          </p:nvSpPr>
          <p:spPr>
            <a:xfrm>
              <a:off x="4110317" y="13795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1" name="Rectangle 390"/>
            <p:cNvSpPr/>
            <p:nvPr/>
          </p:nvSpPr>
          <p:spPr>
            <a:xfrm>
              <a:off x="3653117" y="1609724"/>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2" name="Rectangle 391"/>
            <p:cNvSpPr/>
            <p:nvPr/>
          </p:nvSpPr>
          <p:spPr>
            <a:xfrm>
              <a:off x="4110317" y="16081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3" name="Rectangle 392"/>
            <p:cNvSpPr/>
            <p:nvPr/>
          </p:nvSpPr>
          <p:spPr>
            <a:xfrm>
              <a:off x="4110317" y="18367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4" name="Rectangle 393"/>
            <p:cNvSpPr/>
            <p:nvPr/>
          </p:nvSpPr>
          <p:spPr>
            <a:xfrm>
              <a:off x="3653117" y="18367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5" name="Rectangle 394"/>
            <p:cNvSpPr/>
            <p:nvPr/>
          </p:nvSpPr>
          <p:spPr>
            <a:xfrm>
              <a:off x="3653117" y="2066924"/>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6" name="Rectangle 395"/>
            <p:cNvSpPr/>
            <p:nvPr/>
          </p:nvSpPr>
          <p:spPr>
            <a:xfrm>
              <a:off x="4110317" y="2065337"/>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7" name="Rectangle 396"/>
            <p:cNvSpPr/>
            <p:nvPr/>
          </p:nvSpPr>
          <p:spPr>
            <a:xfrm>
              <a:off x="2281517" y="6810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8" name="Rectangle 397"/>
            <p:cNvSpPr/>
            <p:nvPr/>
          </p:nvSpPr>
          <p:spPr>
            <a:xfrm>
              <a:off x="2281517" y="9239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9" name="Rectangle 398"/>
            <p:cNvSpPr/>
            <p:nvPr/>
          </p:nvSpPr>
          <p:spPr>
            <a:xfrm>
              <a:off x="2281517" y="11525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0" name="Rectangle 399"/>
            <p:cNvSpPr/>
            <p:nvPr/>
          </p:nvSpPr>
          <p:spPr>
            <a:xfrm>
              <a:off x="2738717" y="684211"/>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1" name="Rectangle 400"/>
            <p:cNvSpPr/>
            <p:nvPr/>
          </p:nvSpPr>
          <p:spPr>
            <a:xfrm>
              <a:off x="3195917" y="6810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2" name="Rectangle 401"/>
            <p:cNvSpPr/>
            <p:nvPr/>
          </p:nvSpPr>
          <p:spPr>
            <a:xfrm>
              <a:off x="3195917" y="9223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3" name="Rectangle 402"/>
            <p:cNvSpPr/>
            <p:nvPr/>
          </p:nvSpPr>
          <p:spPr>
            <a:xfrm>
              <a:off x="2738717" y="9223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4" name="Rectangle 403"/>
            <p:cNvSpPr/>
            <p:nvPr/>
          </p:nvSpPr>
          <p:spPr>
            <a:xfrm>
              <a:off x="2738717" y="11525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5" name="Rectangle 404"/>
            <p:cNvSpPr/>
            <p:nvPr/>
          </p:nvSpPr>
          <p:spPr>
            <a:xfrm>
              <a:off x="3653117" y="684211"/>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6" name="Rectangle 405"/>
            <p:cNvSpPr/>
            <p:nvPr/>
          </p:nvSpPr>
          <p:spPr>
            <a:xfrm>
              <a:off x="3653117" y="923923"/>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7" name="Rectangle 406"/>
            <p:cNvSpPr/>
            <p:nvPr/>
          </p:nvSpPr>
          <p:spPr>
            <a:xfrm>
              <a:off x="2281517" y="13795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8" name="Rectangle 407"/>
            <p:cNvSpPr/>
            <p:nvPr/>
          </p:nvSpPr>
          <p:spPr>
            <a:xfrm>
              <a:off x="2738717" y="1379536"/>
              <a:ext cx="457200" cy="228600"/>
            </a:xfrm>
            <a:prstGeom prst="rect">
              <a:avLst/>
            </a:prstGeom>
            <a:no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9" name="Rectangle 408"/>
            <p:cNvSpPr/>
            <p:nvPr/>
          </p:nvSpPr>
          <p:spPr>
            <a:xfrm>
              <a:off x="3195917" y="1150936"/>
              <a:ext cx="457200" cy="228600"/>
            </a:xfrm>
            <a:prstGeom prst="rect">
              <a:avLst/>
            </a:prstGeom>
            <a:solidFill>
              <a:srgbClr val="4F81BD"/>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10" name="Rectangle 409"/>
            <p:cNvSpPr/>
            <p:nvPr/>
          </p:nvSpPr>
          <p:spPr>
            <a:xfrm>
              <a:off x="3653117" y="1154111"/>
              <a:ext cx="457200" cy="228600"/>
            </a:xfrm>
            <a:prstGeom prst="rect">
              <a:avLst/>
            </a:prstGeom>
            <a:solidFill>
              <a:srgbClr val="4F81BD"/>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11" name="Rectangle 410"/>
            <p:cNvSpPr/>
            <p:nvPr/>
          </p:nvSpPr>
          <p:spPr>
            <a:xfrm>
              <a:off x="3195917" y="1379536"/>
              <a:ext cx="457200" cy="228600"/>
            </a:xfrm>
            <a:prstGeom prst="rect">
              <a:avLst/>
            </a:prstGeom>
            <a:solidFill>
              <a:srgbClr val="4F81BD"/>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12" name="Rectangle 411"/>
            <p:cNvSpPr/>
            <p:nvPr/>
          </p:nvSpPr>
          <p:spPr>
            <a:xfrm>
              <a:off x="3653117" y="1379536"/>
              <a:ext cx="457200" cy="228600"/>
            </a:xfrm>
            <a:prstGeom prst="rect">
              <a:avLst/>
            </a:prstGeom>
            <a:solidFill>
              <a:srgbClr val="4F81BD"/>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3" name="Arc 412"/>
          <p:cNvSpPr/>
          <p:nvPr/>
        </p:nvSpPr>
        <p:spPr>
          <a:xfrm>
            <a:off x="3200400" y="2970213"/>
            <a:ext cx="914400" cy="914400"/>
          </a:xfrm>
          <a:prstGeom prst="arc">
            <a:avLst/>
          </a:prstGeom>
          <a:noFill/>
          <a:ln w="9525" cap="flat" cmpd="sng" algn="ctr">
            <a:solidFill>
              <a:srgbClr val="4F81BD">
                <a:shade val="95000"/>
                <a:satMod val="10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14" name="Freeform 413"/>
          <p:cNvSpPr/>
          <p:nvPr/>
        </p:nvSpPr>
        <p:spPr>
          <a:xfrm>
            <a:off x="3216275" y="1851025"/>
            <a:ext cx="1804988" cy="1084263"/>
          </a:xfrm>
          <a:custGeom>
            <a:avLst/>
            <a:gdLst>
              <a:gd name="connsiteX0" fmla="*/ 0 w 1804737"/>
              <a:gd name="connsiteY0" fmla="*/ 1085003 h 1085003"/>
              <a:gd name="connsiteX1" fmla="*/ 425116 w 1804737"/>
              <a:gd name="connsiteY1" fmla="*/ 170603 h 1085003"/>
              <a:gd name="connsiteX2" fmla="*/ 1804737 w 1804737"/>
              <a:gd name="connsiteY2" fmla="*/ 2161 h 1085003"/>
            </a:gdLst>
            <a:ahLst/>
            <a:cxnLst>
              <a:cxn ang="0">
                <a:pos x="connsiteX0" y="connsiteY0"/>
              </a:cxn>
              <a:cxn ang="0">
                <a:pos x="connsiteX1" y="connsiteY1"/>
              </a:cxn>
              <a:cxn ang="0">
                <a:pos x="connsiteX2" y="connsiteY2"/>
              </a:cxn>
            </a:cxnLst>
            <a:rect l="l" t="t" r="r" b="b"/>
            <a:pathLst>
              <a:path w="1804737" h="1085003">
                <a:moveTo>
                  <a:pt x="0" y="1085003"/>
                </a:moveTo>
                <a:cubicBezTo>
                  <a:pt x="62163" y="718040"/>
                  <a:pt x="124327" y="351077"/>
                  <a:pt x="425116" y="170603"/>
                </a:cubicBezTo>
                <a:cubicBezTo>
                  <a:pt x="725906" y="-9871"/>
                  <a:pt x="1265321" y="-3855"/>
                  <a:pt x="1804737" y="2161"/>
                </a:cubicBezTo>
              </a:path>
            </a:pathLst>
          </a:custGeom>
          <a:noFill/>
          <a:ln w="25400" cap="flat" cmpd="sng" algn="ctr">
            <a:solidFill>
              <a:srgbClr val="FF0000"/>
            </a:solidFill>
            <a:prstDash val="solid"/>
            <a:headEnd type="none" w="med" len="med"/>
            <a:tailEnd type="arrow" w="med" len="me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15" name="Freeform 414"/>
          <p:cNvSpPr/>
          <p:nvPr/>
        </p:nvSpPr>
        <p:spPr>
          <a:xfrm>
            <a:off x="2293938" y="3416300"/>
            <a:ext cx="2735262" cy="1171575"/>
          </a:xfrm>
          <a:custGeom>
            <a:avLst/>
            <a:gdLst>
              <a:gd name="connsiteX0" fmla="*/ 0 w 2735179"/>
              <a:gd name="connsiteY0" fmla="*/ 0 h 1171074"/>
              <a:gd name="connsiteX1" fmla="*/ 457200 w 2735179"/>
              <a:gd name="connsiteY1" fmla="*/ 713874 h 1171074"/>
              <a:gd name="connsiteX2" fmla="*/ 2735179 w 2735179"/>
              <a:gd name="connsiteY2" fmla="*/ 1171074 h 1171074"/>
              <a:gd name="connsiteX3" fmla="*/ 2735179 w 2735179"/>
              <a:gd name="connsiteY3" fmla="*/ 1171074 h 1171074"/>
            </a:gdLst>
            <a:ahLst/>
            <a:cxnLst>
              <a:cxn ang="0">
                <a:pos x="connsiteX0" y="connsiteY0"/>
              </a:cxn>
              <a:cxn ang="0">
                <a:pos x="connsiteX1" y="connsiteY1"/>
              </a:cxn>
              <a:cxn ang="0">
                <a:pos x="connsiteX2" y="connsiteY2"/>
              </a:cxn>
              <a:cxn ang="0">
                <a:pos x="connsiteX3" y="connsiteY3"/>
              </a:cxn>
            </a:cxnLst>
            <a:rect l="l" t="t" r="r" b="b"/>
            <a:pathLst>
              <a:path w="2735179" h="1171074">
                <a:moveTo>
                  <a:pt x="0" y="0"/>
                </a:moveTo>
                <a:cubicBezTo>
                  <a:pt x="668" y="259347"/>
                  <a:pt x="1337" y="518695"/>
                  <a:pt x="457200" y="713874"/>
                </a:cubicBezTo>
                <a:cubicBezTo>
                  <a:pt x="913063" y="909053"/>
                  <a:pt x="2735179" y="1171074"/>
                  <a:pt x="2735179" y="1171074"/>
                </a:cubicBezTo>
                <a:lnTo>
                  <a:pt x="2735179" y="1171074"/>
                </a:lnTo>
              </a:path>
            </a:pathLst>
          </a:custGeom>
          <a:noFill/>
          <a:ln w="25400" cap="flat" cmpd="sng" algn="ctr">
            <a:solidFill>
              <a:srgbClr val="92D050"/>
            </a:solidFill>
            <a:prstDash val="solid"/>
            <a:headEnd type="none" w="med" len="med"/>
            <a:tailEnd type="arrow" w="med" len="me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16" name="TextBox 14"/>
          <p:cNvSpPr txBox="1">
            <a:spLocks noChangeArrowheads="1"/>
          </p:cNvSpPr>
          <p:nvPr/>
        </p:nvSpPr>
        <p:spPr bwMode="auto">
          <a:xfrm>
            <a:off x="4644714" y="2855913"/>
            <a:ext cx="298831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Calibri" pitchFamily="34" charset="0"/>
                <a:cs typeface="Arial" charset="0"/>
              </a:defRPr>
            </a:lvl1pPr>
            <a:lvl2pPr marL="742950" indent="-285750" eaLnBrk="0" hangingPunct="0">
              <a:defRPr sz="1500">
                <a:solidFill>
                  <a:schemeClr val="tx1"/>
                </a:solidFill>
                <a:latin typeface="Calibri" pitchFamily="34" charset="0"/>
                <a:cs typeface="Arial" charset="0"/>
              </a:defRPr>
            </a:lvl2pPr>
            <a:lvl3pPr marL="1143000" indent="-228600" eaLnBrk="0" hangingPunct="0">
              <a:defRPr sz="1500">
                <a:solidFill>
                  <a:schemeClr val="tx1"/>
                </a:solidFill>
                <a:latin typeface="Calibri" pitchFamily="34" charset="0"/>
                <a:cs typeface="Arial" charset="0"/>
              </a:defRPr>
            </a:lvl3pPr>
            <a:lvl4pPr marL="1600200" indent="-228600" eaLnBrk="0" hangingPunct="0">
              <a:defRPr sz="1500">
                <a:solidFill>
                  <a:schemeClr val="tx1"/>
                </a:solidFill>
                <a:latin typeface="Calibri" pitchFamily="34" charset="0"/>
                <a:cs typeface="Arial" charset="0"/>
              </a:defRPr>
            </a:lvl4pPr>
            <a:lvl5pPr marL="2057400" indent="-228600" eaLnBrk="0" hangingPunct="0">
              <a:defRPr sz="1500">
                <a:solidFill>
                  <a:schemeClr val="tx1"/>
                </a:solidFill>
                <a:latin typeface="Calibri" pitchFamily="34" charset="0"/>
                <a:cs typeface="Arial" charset="0"/>
              </a:defRPr>
            </a:lvl5pPr>
            <a:lvl6pPr marL="2514600" indent="-228600" defTabSz="782638" eaLnBrk="0" fontAlgn="base" hangingPunct="0">
              <a:spcBef>
                <a:spcPct val="0"/>
              </a:spcBef>
              <a:spcAft>
                <a:spcPct val="0"/>
              </a:spcAft>
              <a:defRPr sz="1500">
                <a:solidFill>
                  <a:schemeClr val="tx1"/>
                </a:solidFill>
                <a:latin typeface="Calibri" pitchFamily="34" charset="0"/>
                <a:cs typeface="Arial" charset="0"/>
              </a:defRPr>
            </a:lvl6pPr>
            <a:lvl7pPr marL="2971800" indent="-228600" defTabSz="782638" eaLnBrk="0" fontAlgn="base" hangingPunct="0">
              <a:spcBef>
                <a:spcPct val="0"/>
              </a:spcBef>
              <a:spcAft>
                <a:spcPct val="0"/>
              </a:spcAft>
              <a:defRPr sz="1500">
                <a:solidFill>
                  <a:schemeClr val="tx1"/>
                </a:solidFill>
                <a:latin typeface="Calibri" pitchFamily="34" charset="0"/>
                <a:cs typeface="Arial" charset="0"/>
              </a:defRPr>
            </a:lvl7pPr>
            <a:lvl8pPr marL="3429000" indent="-228600" defTabSz="782638" eaLnBrk="0" fontAlgn="base" hangingPunct="0">
              <a:spcBef>
                <a:spcPct val="0"/>
              </a:spcBef>
              <a:spcAft>
                <a:spcPct val="0"/>
              </a:spcAft>
              <a:defRPr sz="1500">
                <a:solidFill>
                  <a:schemeClr val="tx1"/>
                </a:solidFill>
                <a:latin typeface="Calibri" pitchFamily="34" charset="0"/>
                <a:cs typeface="Arial" charset="0"/>
              </a:defRPr>
            </a:lvl8pPr>
            <a:lvl9pPr marL="3886200" indent="-228600" defTabSz="782638" eaLnBrk="0" fontAlgn="base" hangingPunct="0">
              <a:spcBef>
                <a:spcPct val="0"/>
              </a:spcBef>
              <a:spcAft>
                <a:spcPct val="0"/>
              </a:spcAft>
              <a:defRPr sz="1500">
                <a:solidFill>
                  <a:schemeClr val="tx1"/>
                </a:solidFill>
                <a:latin typeface="Calibri" pitchFamily="34" charset="0"/>
                <a:cs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Calibri" pitchFamily="34" charset="0"/>
                <a:cs typeface="Arial" charset="0"/>
              </a:rPr>
              <a:t>non-significant tiles </a:t>
            </a:r>
          </a:p>
          <a:p>
            <a:pPr marL="0" marR="0" lvl="0" indent="0" algn="ctr" defTabSz="914400" eaLnBrk="1" fontAlgn="auto" latinLnBrk="0" hangingPunct="1">
              <a:lnSpc>
                <a:spcPct val="100000"/>
              </a:lnSpc>
              <a:spcBef>
                <a:spcPts val="0"/>
              </a:spcBef>
              <a:spcAft>
                <a:spcPts val="0"/>
              </a:spcAft>
              <a:buClrTx/>
              <a:buSzTx/>
              <a:buFontTx/>
              <a:buNone/>
              <a:tabLst/>
              <a:defRPr/>
            </a:pPr>
            <a:r>
              <a:rPr lang="en-US" sz="1800" kern="0" dirty="0" smtClean="0">
                <a:solidFill>
                  <a:sysClr val="windowText" lastClr="000000"/>
                </a:solidFill>
              </a:rPr>
              <a:t>Re-encoded with minimal bits</a:t>
            </a:r>
            <a:endParaRPr kumimoji="0" lang="en-US" sz="1800" b="0" i="0" u="none" strike="noStrike" kern="0" cap="none" spc="0" normalizeH="0" baseline="0" noProof="0" dirty="0" smtClean="0">
              <a:ln>
                <a:noFill/>
              </a:ln>
              <a:solidFill>
                <a:sysClr val="windowText" lastClr="000000"/>
              </a:solidFill>
              <a:effectLst/>
              <a:uLnTx/>
              <a:uFillTx/>
              <a:latin typeface="Calibri" pitchFamily="34" charset="0"/>
              <a:cs typeface="Arial" charset="0"/>
            </a:endParaRPr>
          </a:p>
        </p:txBody>
      </p:sp>
      <p:cxnSp>
        <p:nvCxnSpPr>
          <p:cNvPr id="417" name="Straight Arrow Connector 416"/>
          <p:cNvCxnSpPr>
            <a:stCxn id="416" idx="0"/>
            <a:endCxn id="372" idx="0"/>
          </p:cNvCxnSpPr>
          <p:nvPr/>
        </p:nvCxnSpPr>
        <p:spPr>
          <a:xfrm flipH="1" flipV="1">
            <a:off x="5715000" y="2055813"/>
            <a:ext cx="423874" cy="800100"/>
          </a:xfrm>
          <a:prstGeom prst="straightConnector1">
            <a:avLst/>
          </a:prstGeom>
          <a:noFill/>
          <a:ln w="28575" cap="flat" cmpd="sng" algn="ctr">
            <a:solidFill>
              <a:schemeClr val="tx2"/>
            </a:solidFill>
            <a:prstDash val="solid"/>
            <a:tailEnd type="arrow"/>
          </a:ln>
          <a:effectLst/>
        </p:spPr>
      </p:cxnSp>
      <p:cxnSp>
        <p:nvCxnSpPr>
          <p:cNvPr id="418" name="Straight Arrow Connector 417"/>
          <p:cNvCxnSpPr>
            <a:stCxn id="416" idx="2"/>
            <a:endCxn id="287" idx="0"/>
          </p:cNvCxnSpPr>
          <p:nvPr/>
        </p:nvCxnSpPr>
        <p:spPr>
          <a:xfrm flipH="1">
            <a:off x="5715000" y="3502244"/>
            <a:ext cx="423874" cy="610969"/>
          </a:xfrm>
          <a:prstGeom prst="straightConnector1">
            <a:avLst/>
          </a:prstGeom>
          <a:noFill/>
          <a:ln w="28575" cap="flat" cmpd="sng" algn="ctr">
            <a:solidFill>
              <a:schemeClr val="tx2"/>
            </a:solidFill>
            <a:prstDash val="solid"/>
            <a:tailEnd type="arrow"/>
          </a:ln>
          <a:effectLst/>
        </p:spPr>
      </p:cxnSp>
      <p:sp>
        <p:nvSpPr>
          <p:cNvPr id="419" name="TextBox 351"/>
          <p:cNvSpPr txBox="1">
            <a:spLocks noChangeArrowheads="1"/>
          </p:cNvSpPr>
          <p:nvPr/>
        </p:nvSpPr>
        <p:spPr bwMode="auto">
          <a:xfrm>
            <a:off x="7980610" y="2859088"/>
            <a:ext cx="5725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Calibri" pitchFamily="34" charset="0"/>
                <a:cs typeface="Arial" charset="0"/>
              </a:defRPr>
            </a:lvl1pPr>
            <a:lvl2pPr marL="742950" indent="-285750" eaLnBrk="0" hangingPunct="0">
              <a:defRPr sz="1500">
                <a:solidFill>
                  <a:schemeClr val="tx1"/>
                </a:solidFill>
                <a:latin typeface="Calibri" pitchFamily="34" charset="0"/>
                <a:cs typeface="Arial" charset="0"/>
              </a:defRPr>
            </a:lvl2pPr>
            <a:lvl3pPr marL="1143000" indent="-228600" eaLnBrk="0" hangingPunct="0">
              <a:defRPr sz="1500">
                <a:solidFill>
                  <a:schemeClr val="tx1"/>
                </a:solidFill>
                <a:latin typeface="Calibri" pitchFamily="34" charset="0"/>
                <a:cs typeface="Arial" charset="0"/>
              </a:defRPr>
            </a:lvl3pPr>
            <a:lvl4pPr marL="1600200" indent="-228600" eaLnBrk="0" hangingPunct="0">
              <a:defRPr sz="1500">
                <a:solidFill>
                  <a:schemeClr val="tx1"/>
                </a:solidFill>
                <a:latin typeface="Calibri" pitchFamily="34" charset="0"/>
                <a:cs typeface="Arial" charset="0"/>
              </a:defRPr>
            </a:lvl4pPr>
            <a:lvl5pPr marL="2057400" indent="-228600" eaLnBrk="0" hangingPunct="0">
              <a:defRPr sz="1500">
                <a:solidFill>
                  <a:schemeClr val="tx1"/>
                </a:solidFill>
                <a:latin typeface="Calibri" pitchFamily="34" charset="0"/>
                <a:cs typeface="Arial" charset="0"/>
              </a:defRPr>
            </a:lvl5pPr>
            <a:lvl6pPr marL="2514600" indent="-228600" defTabSz="782638" eaLnBrk="0" fontAlgn="base" hangingPunct="0">
              <a:spcBef>
                <a:spcPct val="0"/>
              </a:spcBef>
              <a:spcAft>
                <a:spcPct val="0"/>
              </a:spcAft>
              <a:defRPr sz="1500">
                <a:solidFill>
                  <a:schemeClr val="tx1"/>
                </a:solidFill>
                <a:latin typeface="Calibri" pitchFamily="34" charset="0"/>
                <a:cs typeface="Arial" charset="0"/>
              </a:defRPr>
            </a:lvl6pPr>
            <a:lvl7pPr marL="2971800" indent="-228600" defTabSz="782638" eaLnBrk="0" fontAlgn="base" hangingPunct="0">
              <a:spcBef>
                <a:spcPct val="0"/>
              </a:spcBef>
              <a:spcAft>
                <a:spcPct val="0"/>
              </a:spcAft>
              <a:defRPr sz="1500">
                <a:solidFill>
                  <a:schemeClr val="tx1"/>
                </a:solidFill>
                <a:latin typeface="Calibri" pitchFamily="34" charset="0"/>
                <a:cs typeface="Arial" charset="0"/>
              </a:defRPr>
            </a:lvl7pPr>
            <a:lvl8pPr marL="3429000" indent="-228600" defTabSz="782638" eaLnBrk="0" fontAlgn="base" hangingPunct="0">
              <a:spcBef>
                <a:spcPct val="0"/>
              </a:spcBef>
              <a:spcAft>
                <a:spcPct val="0"/>
              </a:spcAft>
              <a:defRPr sz="1500">
                <a:solidFill>
                  <a:schemeClr val="tx1"/>
                </a:solidFill>
                <a:latin typeface="Calibri" pitchFamily="34" charset="0"/>
                <a:cs typeface="Arial" charset="0"/>
              </a:defRPr>
            </a:lvl8pPr>
            <a:lvl9pPr marL="3886200" indent="-228600" defTabSz="782638" eaLnBrk="0" fontAlgn="base" hangingPunct="0">
              <a:spcBef>
                <a:spcPct val="0"/>
              </a:spcBef>
              <a:spcAft>
                <a:spcPct val="0"/>
              </a:spcAft>
              <a:defRPr sz="1500">
                <a:solidFill>
                  <a:schemeClr val="tx1"/>
                </a:solidFill>
                <a:latin typeface="Calibri" pitchFamily="34" charset="0"/>
                <a:cs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kern="0" dirty="0" smtClean="0">
                <a:solidFill>
                  <a:sysClr val="windowText" lastClr="000000"/>
                </a:solidFill>
              </a:rPr>
              <a:t>ROI</a:t>
            </a:r>
            <a:endParaRPr kumimoji="0" lang="en-US" sz="1800" b="0" i="0" u="none" strike="noStrike" kern="0" cap="none" spc="0" normalizeH="0" baseline="0" noProof="0" dirty="0" smtClean="0">
              <a:ln>
                <a:noFill/>
              </a:ln>
              <a:solidFill>
                <a:sysClr val="windowText" lastClr="000000"/>
              </a:solidFill>
              <a:effectLst/>
              <a:uLnTx/>
              <a:uFillTx/>
              <a:latin typeface="Calibri" pitchFamily="34" charset="0"/>
              <a:cs typeface="Arial"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Calibri" pitchFamily="34" charset="0"/>
                <a:cs typeface="Arial" charset="0"/>
              </a:rPr>
              <a:t>tiles</a:t>
            </a:r>
          </a:p>
        </p:txBody>
      </p:sp>
      <p:cxnSp>
        <p:nvCxnSpPr>
          <p:cNvPr id="420" name="Straight Arrow Connector 419"/>
          <p:cNvCxnSpPr>
            <a:stCxn id="419" idx="0"/>
            <a:endCxn id="411" idx="2"/>
          </p:cNvCxnSpPr>
          <p:nvPr/>
        </p:nvCxnSpPr>
        <p:spPr>
          <a:xfrm flipH="1" flipV="1">
            <a:off x="7543800" y="2055813"/>
            <a:ext cx="723107" cy="803275"/>
          </a:xfrm>
          <a:prstGeom prst="straightConnector1">
            <a:avLst/>
          </a:prstGeom>
          <a:noFill/>
          <a:ln w="28575" cap="flat" cmpd="sng" algn="ctr">
            <a:solidFill>
              <a:srgbClr val="FF0000"/>
            </a:solidFill>
            <a:prstDash val="solid"/>
            <a:tailEnd type="arrow"/>
          </a:ln>
          <a:effectLst/>
        </p:spPr>
      </p:cxnSp>
      <p:cxnSp>
        <p:nvCxnSpPr>
          <p:cNvPr id="421" name="Straight Arrow Connector 420"/>
          <p:cNvCxnSpPr>
            <a:stCxn id="419" idx="2"/>
          </p:cNvCxnSpPr>
          <p:nvPr/>
        </p:nvCxnSpPr>
        <p:spPr>
          <a:xfrm flipH="1">
            <a:off x="7477125" y="3505419"/>
            <a:ext cx="789782" cy="399831"/>
          </a:xfrm>
          <a:prstGeom prst="straightConnector1">
            <a:avLst/>
          </a:prstGeom>
          <a:noFill/>
          <a:ln w="28575" cap="flat" cmpd="sng" algn="ctr">
            <a:solidFill>
              <a:srgbClr val="92D050"/>
            </a:solidFill>
            <a:prstDash val="solid"/>
            <a:tailEnd type="arrow"/>
          </a:ln>
          <a:effectLst/>
        </p:spPr>
      </p:cxnSp>
      <p:sp>
        <p:nvSpPr>
          <p:cNvPr id="422" name="TextBox 30"/>
          <p:cNvSpPr txBox="1">
            <a:spLocks noChangeArrowheads="1"/>
          </p:cNvSpPr>
          <p:nvPr/>
        </p:nvSpPr>
        <p:spPr bwMode="auto">
          <a:xfrm>
            <a:off x="457200" y="1981200"/>
            <a:ext cx="18176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Calibri" pitchFamily="34" charset="0"/>
                <a:cs typeface="Arial" charset="0"/>
              </a:defRPr>
            </a:lvl1pPr>
            <a:lvl2pPr marL="742950" indent="-285750" eaLnBrk="0" hangingPunct="0">
              <a:defRPr sz="1500">
                <a:solidFill>
                  <a:schemeClr val="tx1"/>
                </a:solidFill>
                <a:latin typeface="Calibri" pitchFamily="34" charset="0"/>
                <a:cs typeface="Arial" charset="0"/>
              </a:defRPr>
            </a:lvl2pPr>
            <a:lvl3pPr marL="1143000" indent="-228600" eaLnBrk="0" hangingPunct="0">
              <a:defRPr sz="1500">
                <a:solidFill>
                  <a:schemeClr val="tx1"/>
                </a:solidFill>
                <a:latin typeface="Calibri" pitchFamily="34" charset="0"/>
                <a:cs typeface="Arial" charset="0"/>
              </a:defRPr>
            </a:lvl3pPr>
            <a:lvl4pPr marL="1600200" indent="-228600" eaLnBrk="0" hangingPunct="0">
              <a:defRPr sz="1500">
                <a:solidFill>
                  <a:schemeClr val="tx1"/>
                </a:solidFill>
                <a:latin typeface="Calibri" pitchFamily="34" charset="0"/>
                <a:cs typeface="Arial" charset="0"/>
              </a:defRPr>
            </a:lvl4pPr>
            <a:lvl5pPr marL="2057400" indent="-228600" eaLnBrk="0" hangingPunct="0">
              <a:defRPr sz="1500">
                <a:solidFill>
                  <a:schemeClr val="tx1"/>
                </a:solidFill>
                <a:latin typeface="Calibri" pitchFamily="34" charset="0"/>
                <a:cs typeface="Arial" charset="0"/>
              </a:defRPr>
            </a:lvl5pPr>
            <a:lvl6pPr marL="2514600" indent="-228600" defTabSz="782638" eaLnBrk="0" fontAlgn="base" hangingPunct="0">
              <a:spcBef>
                <a:spcPct val="0"/>
              </a:spcBef>
              <a:spcAft>
                <a:spcPct val="0"/>
              </a:spcAft>
              <a:defRPr sz="1500">
                <a:solidFill>
                  <a:schemeClr val="tx1"/>
                </a:solidFill>
                <a:latin typeface="Calibri" pitchFamily="34" charset="0"/>
                <a:cs typeface="Arial" charset="0"/>
              </a:defRPr>
            </a:lvl6pPr>
            <a:lvl7pPr marL="2971800" indent="-228600" defTabSz="782638" eaLnBrk="0" fontAlgn="base" hangingPunct="0">
              <a:spcBef>
                <a:spcPct val="0"/>
              </a:spcBef>
              <a:spcAft>
                <a:spcPct val="0"/>
              </a:spcAft>
              <a:defRPr sz="1500">
                <a:solidFill>
                  <a:schemeClr val="tx1"/>
                </a:solidFill>
                <a:latin typeface="Calibri" pitchFamily="34" charset="0"/>
                <a:cs typeface="Arial" charset="0"/>
              </a:defRPr>
            </a:lvl7pPr>
            <a:lvl8pPr marL="3429000" indent="-228600" defTabSz="782638" eaLnBrk="0" fontAlgn="base" hangingPunct="0">
              <a:spcBef>
                <a:spcPct val="0"/>
              </a:spcBef>
              <a:spcAft>
                <a:spcPct val="0"/>
              </a:spcAft>
              <a:defRPr sz="1500">
                <a:solidFill>
                  <a:schemeClr val="tx1"/>
                </a:solidFill>
                <a:latin typeface="Calibri" pitchFamily="34" charset="0"/>
                <a:cs typeface="Arial" charset="0"/>
              </a:defRPr>
            </a:lvl8pPr>
            <a:lvl9pPr marL="3886200" indent="-228600" defTabSz="782638" eaLnBrk="0" fontAlgn="base" hangingPunct="0">
              <a:spcBef>
                <a:spcPct val="0"/>
              </a:spcBef>
              <a:spcAft>
                <a:spcPct val="0"/>
              </a:spcAft>
              <a:defRPr sz="1500">
                <a:solidFill>
                  <a:schemeClr val="tx1"/>
                </a:solidFill>
                <a:latin typeface="Calibri" pitchFamily="34" charset="0"/>
                <a:cs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smtClean="0">
                <a:ln>
                  <a:noFill/>
                </a:ln>
                <a:solidFill>
                  <a:srgbClr val="00B0F0"/>
                </a:solidFill>
                <a:effectLst/>
                <a:uLnTx/>
                <a:uFillTx/>
                <a:latin typeface="Calibri" pitchFamily="34" charset="0"/>
                <a:cs typeface="Arial" charset="0"/>
              </a:rPr>
              <a:t>8K4K@60P at server </a:t>
            </a:r>
          </a:p>
        </p:txBody>
      </p:sp>
      <p:sp>
        <p:nvSpPr>
          <p:cNvPr id="423" name="TextBox 361"/>
          <p:cNvSpPr txBox="1">
            <a:spLocks noChangeArrowheads="1"/>
          </p:cNvSpPr>
          <p:nvPr/>
        </p:nvSpPr>
        <p:spPr bwMode="auto">
          <a:xfrm>
            <a:off x="3382963" y="1524000"/>
            <a:ext cx="15700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Calibri" pitchFamily="34" charset="0"/>
                <a:cs typeface="Arial" charset="0"/>
              </a:defRPr>
            </a:lvl1pPr>
            <a:lvl2pPr marL="742950" indent="-285750" eaLnBrk="0" hangingPunct="0">
              <a:defRPr sz="1500">
                <a:solidFill>
                  <a:schemeClr val="tx1"/>
                </a:solidFill>
                <a:latin typeface="Calibri" pitchFamily="34" charset="0"/>
                <a:cs typeface="Arial" charset="0"/>
              </a:defRPr>
            </a:lvl2pPr>
            <a:lvl3pPr marL="1143000" indent="-228600" eaLnBrk="0" hangingPunct="0">
              <a:defRPr sz="1500">
                <a:solidFill>
                  <a:schemeClr val="tx1"/>
                </a:solidFill>
                <a:latin typeface="Calibri" pitchFamily="34" charset="0"/>
                <a:cs typeface="Arial" charset="0"/>
              </a:defRPr>
            </a:lvl3pPr>
            <a:lvl4pPr marL="1600200" indent="-228600" eaLnBrk="0" hangingPunct="0">
              <a:defRPr sz="1500">
                <a:solidFill>
                  <a:schemeClr val="tx1"/>
                </a:solidFill>
                <a:latin typeface="Calibri" pitchFamily="34" charset="0"/>
                <a:cs typeface="Arial" charset="0"/>
              </a:defRPr>
            </a:lvl4pPr>
            <a:lvl5pPr marL="2057400" indent="-228600" eaLnBrk="0" hangingPunct="0">
              <a:defRPr sz="1500">
                <a:solidFill>
                  <a:schemeClr val="tx1"/>
                </a:solidFill>
                <a:latin typeface="Calibri" pitchFamily="34" charset="0"/>
                <a:cs typeface="Arial" charset="0"/>
              </a:defRPr>
            </a:lvl5pPr>
            <a:lvl6pPr marL="2514600" indent="-228600" defTabSz="782638" eaLnBrk="0" fontAlgn="base" hangingPunct="0">
              <a:spcBef>
                <a:spcPct val="0"/>
              </a:spcBef>
              <a:spcAft>
                <a:spcPct val="0"/>
              </a:spcAft>
              <a:defRPr sz="1500">
                <a:solidFill>
                  <a:schemeClr val="tx1"/>
                </a:solidFill>
                <a:latin typeface="Calibri" pitchFamily="34" charset="0"/>
                <a:cs typeface="Arial" charset="0"/>
              </a:defRPr>
            </a:lvl6pPr>
            <a:lvl7pPr marL="2971800" indent="-228600" defTabSz="782638" eaLnBrk="0" fontAlgn="base" hangingPunct="0">
              <a:spcBef>
                <a:spcPct val="0"/>
              </a:spcBef>
              <a:spcAft>
                <a:spcPct val="0"/>
              </a:spcAft>
              <a:defRPr sz="1500">
                <a:solidFill>
                  <a:schemeClr val="tx1"/>
                </a:solidFill>
                <a:latin typeface="Calibri" pitchFamily="34" charset="0"/>
                <a:cs typeface="Arial" charset="0"/>
              </a:defRPr>
            </a:lvl7pPr>
            <a:lvl8pPr marL="3429000" indent="-228600" defTabSz="782638" eaLnBrk="0" fontAlgn="base" hangingPunct="0">
              <a:spcBef>
                <a:spcPct val="0"/>
              </a:spcBef>
              <a:spcAft>
                <a:spcPct val="0"/>
              </a:spcAft>
              <a:defRPr sz="1500">
                <a:solidFill>
                  <a:schemeClr val="tx1"/>
                </a:solidFill>
                <a:latin typeface="Calibri" pitchFamily="34" charset="0"/>
                <a:cs typeface="Arial" charset="0"/>
              </a:defRPr>
            </a:lvl8pPr>
            <a:lvl9pPr marL="3886200" indent="-228600" defTabSz="782638" eaLnBrk="0" fontAlgn="base" hangingPunct="0">
              <a:spcBef>
                <a:spcPct val="0"/>
              </a:spcBef>
              <a:spcAft>
                <a:spcPct val="0"/>
              </a:spcAft>
              <a:defRPr sz="1500">
                <a:solidFill>
                  <a:schemeClr val="tx1"/>
                </a:solidFill>
                <a:latin typeface="Calibri" pitchFamily="34" charset="0"/>
                <a:cs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smtClean="0">
                <a:ln>
                  <a:noFill/>
                </a:ln>
                <a:solidFill>
                  <a:srgbClr val="FF0000"/>
                </a:solidFill>
                <a:effectLst/>
                <a:uLnTx/>
                <a:uFillTx/>
                <a:latin typeface="Calibri" pitchFamily="34" charset="0"/>
                <a:cs typeface="Arial" charset="0"/>
              </a:rPr>
              <a:t>HD@60P to client</a:t>
            </a:r>
          </a:p>
        </p:txBody>
      </p:sp>
      <p:sp>
        <p:nvSpPr>
          <p:cNvPr id="424" name="TextBox 362"/>
          <p:cNvSpPr txBox="1">
            <a:spLocks noChangeArrowheads="1"/>
          </p:cNvSpPr>
          <p:nvPr/>
        </p:nvSpPr>
        <p:spPr bwMode="auto">
          <a:xfrm>
            <a:off x="3276600" y="4629150"/>
            <a:ext cx="17256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Calibri" pitchFamily="34" charset="0"/>
                <a:cs typeface="Arial" charset="0"/>
              </a:defRPr>
            </a:lvl1pPr>
            <a:lvl2pPr marL="742950" indent="-285750" eaLnBrk="0" hangingPunct="0">
              <a:defRPr sz="1500">
                <a:solidFill>
                  <a:schemeClr val="tx1"/>
                </a:solidFill>
                <a:latin typeface="Calibri" pitchFamily="34" charset="0"/>
                <a:cs typeface="Arial" charset="0"/>
              </a:defRPr>
            </a:lvl2pPr>
            <a:lvl3pPr marL="1143000" indent="-228600" eaLnBrk="0" hangingPunct="0">
              <a:defRPr sz="1500">
                <a:solidFill>
                  <a:schemeClr val="tx1"/>
                </a:solidFill>
                <a:latin typeface="Calibri" pitchFamily="34" charset="0"/>
                <a:cs typeface="Arial" charset="0"/>
              </a:defRPr>
            </a:lvl3pPr>
            <a:lvl4pPr marL="1600200" indent="-228600" eaLnBrk="0" hangingPunct="0">
              <a:defRPr sz="1500">
                <a:solidFill>
                  <a:schemeClr val="tx1"/>
                </a:solidFill>
                <a:latin typeface="Calibri" pitchFamily="34" charset="0"/>
                <a:cs typeface="Arial" charset="0"/>
              </a:defRPr>
            </a:lvl4pPr>
            <a:lvl5pPr marL="2057400" indent="-228600" eaLnBrk="0" hangingPunct="0">
              <a:defRPr sz="1500">
                <a:solidFill>
                  <a:schemeClr val="tx1"/>
                </a:solidFill>
                <a:latin typeface="Calibri" pitchFamily="34" charset="0"/>
                <a:cs typeface="Arial" charset="0"/>
              </a:defRPr>
            </a:lvl5pPr>
            <a:lvl6pPr marL="2514600" indent="-228600" defTabSz="782638" eaLnBrk="0" fontAlgn="base" hangingPunct="0">
              <a:spcBef>
                <a:spcPct val="0"/>
              </a:spcBef>
              <a:spcAft>
                <a:spcPct val="0"/>
              </a:spcAft>
              <a:defRPr sz="1500">
                <a:solidFill>
                  <a:schemeClr val="tx1"/>
                </a:solidFill>
                <a:latin typeface="Calibri" pitchFamily="34" charset="0"/>
                <a:cs typeface="Arial" charset="0"/>
              </a:defRPr>
            </a:lvl6pPr>
            <a:lvl7pPr marL="2971800" indent="-228600" defTabSz="782638" eaLnBrk="0" fontAlgn="base" hangingPunct="0">
              <a:spcBef>
                <a:spcPct val="0"/>
              </a:spcBef>
              <a:spcAft>
                <a:spcPct val="0"/>
              </a:spcAft>
              <a:defRPr sz="1500">
                <a:solidFill>
                  <a:schemeClr val="tx1"/>
                </a:solidFill>
                <a:latin typeface="Calibri" pitchFamily="34" charset="0"/>
                <a:cs typeface="Arial" charset="0"/>
              </a:defRPr>
            </a:lvl7pPr>
            <a:lvl8pPr marL="3429000" indent="-228600" defTabSz="782638" eaLnBrk="0" fontAlgn="base" hangingPunct="0">
              <a:spcBef>
                <a:spcPct val="0"/>
              </a:spcBef>
              <a:spcAft>
                <a:spcPct val="0"/>
              </a:spcAft>
              <a:defRPr sz="1500">
                <a:solidFill>
                  <a:schemeClr val="tx1"/>
                </a:solidFill>
                <a:latin typeface="Calibri" pitchFamily="34" charset="0"/>
                <a:cs typeface="Arial" charset="0"/>
              </a:defRPr>
            </a:lvl8pPr>
            <a:lvl9pPr marL="3886200" indent="-228600" defTabSz="782638" eaLnBrk="0" fontAlgn="base" hangingPunct="0">
              <a:spcBef>
                <a:spcPct val="0"/>
              </a:spcBef>
              <a:spcAft>
                <a:spcPct val="0"/>
              </a:spcAft>
              <a:defRPr sz="1500">
                <a:solidFill>
                  <a:schemeClr val="tx1"/>
                </a:solidFill>
                <a:latin typeface="Calibri" pitchFamily="34" charset="0"/>
                <a:cs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smtClean="0">
                <a:ln>
                  <a:noFill/>
                </a:ln>
                <a:solidFill>
                  <a:srgbClr val="92D050"/>
                </a:solidFill>
                <a:effectLst/>
                <a:uLnTx/>
                <a:uFillTx/>
                <a:latin typeface="Calibri" pitchFamily="34" charset="0"/>
                <a:cs typeface="Arial" charset="0"/>
              </a:rPr>
              <a:t>4K2K@60P to client</a:t>
            </a:r>
          </a:p>
        </p:txBody>
      </p:sp>
      <p:sp>
        <p:nvSpPr>
          <p:cNvPr id="425" name="Content Placeholder 9"/>
          <p:cNvSpPr txBox="1">
            <a:spLocks/>
          </p:cNvSpPr>
          <p:nvPr/>
        </p:nvSpPr>
        <p:spPr>
          <a:xfrm>
            <a:off x="228600" y="5562600"/>
            <a:ext cx="8801100" cy="952500"/>
          </a:xfrm>
          <a:prstGeom prst="rect">
            <a:avLst/>
          </a:prstGeom>
        </p:spPr>
        <p:txBody>
          <a:bodyPr/>
          <a:lst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rgbClr val="996633"/>
                </a:solidFill>
                <a:latin typeface="+mn-lt"/>
                <a:cs typeface="+mn-cs"/>
              </a:defRPr>
            </a:lvl3pPr>
            <a:lvl4pPr marL="1600200" indent="-228600" algn="l" rtl="0" eaLnBrk="0" fontAlgn="base" hangingPunct="0">
              <a:spcBef>
                <a:spcPct val="20000"/>
              </a:spcBef>
              <a:spcAft>
                <a:spcPct val="0"/>
              </a:spcAft>
              <a:buChar char="–"/>
              <a:defRPr sz="2000">
                <a:solidFill>
                  <a:srgbClr val="CC0066"/>
                </a:solidFill>
                <a:latin typeface="+mn-lt"/>
                <a:cs typeface="+mn-cs"/>
              </a:defRPr>
            </a:lvl4pPr>
            <a:lvl5pPr marL="2057400" indent="-228600" algn="l" rtl="0" eaLnBrk="0" fontAlgn="base" hangingPunct="0">
              <a:spcBef>
                <a:spcPct val="20000"/>
              </a:spcBef>
              <a:spcAft>
                <a:spcPct val="0"/>
              </a:spcAft>
              <a:buChar char="»"/>
              <a:defRPr sz="2000">
                <a:solidFill>
                  <a:srgbClr val="008000"/>
                </a:solidFill>
                <a:latin typeface="+mn-lt"/>
                <a:cs typeface="+mn-cs"/>
              </a:defRPr>
            </a:lvl5pPr>
            <a:lvl6pPr marL="2514600" indent="-228600" algn="l" rtl="0" fontAlgn="base">
              <a:spcBef>
                <a:spcPct val="20000"/>
              </a:spcBef>
              <a:spcAft>
                <a:spcPct val="0"/>
              </a:spcAft>
              <a:buChar char="»"/>
              <a:defRPr sz="2000">
                <a:solidFill>
                  <a:srgbClr val="008000"/>
                </a:solidFill>
                <a:latin typeface="+mn-lt"/>
                <a:cs typeface="+mn-cs"/>
              </a:defRPr>
            </a:lvl6pPr>
            <a:lvl7pPr marL="2971800" indent="-228600" algn="l" rtl="0" fontAlgn="base">
              <a:spcBef>
                <a:spcPct val="20000"/>
              </a:spcBef>
              <a:spcAft>
                <a:spcPct val="0"/>
              </a:spcAft>
              <a:buChar char="»"/>
              <a:defRPr sz="2000">
                <a:solidFill>
                  <a:srgbClr val="008000"/>
                </a:solidFill>
                <a:latin typeface="+mn-lt"/>
                <a:cs typeface="+mn-cs"/>
              </a:defRPr>
            </a:lvl7pPr>
            <a:lvl8pPr marL="3429000" indent="-228600" algn="l" rtl="0" fontAlgn="base">
              <a:spcBef>
                <a:spcPct val="20000"/>
              </a:spcBef>
              <a:spcAft>
                <a:spcPct val="0"/>
              </a:spcAft>
              <a:buChar char="»"/>
              <a:defRPr sz="2000">
                <a:solidFill>
                  <a:srgbClr val="008000"/>
                </a:solidFill>
                <a:latin typeface="+mn-lt"/>
                <a:cs typeface="+mn-cs"/>
              </a:defRPr>
            </a:lvl8pPr>
            <a:lvl9pPr marL="3886200" indent="-228600" algn="l" rtl="0" fontAlgn="base">
              <a:spcBef>
                <a:spcPct val="20000"/>
              </a:spcBef>
              <a:spcAft>
                <a:spcPct val="0"/>
              </a:spcAft>
              <a:buChar char="»"/>
              <a:defRPr sz="2000">
                <a:solidFill>
                  <a:srgbClr val="008000"/>
                </a:solidFill>
                <a:latin typeface="+mn-lt"/>
                <a:cs typeface="+mn-cs"/>
              </a:defRPr>
            </a:lvl9pPr>
          </a:lstStyle>
          <a:p>
            <a:pPr marL="0" indent="0" algn="ctr">
              <a:buFontTx/>
              <a:buNone/>
            </a:pPr>
            <a:r>
              <a:rPr lang="en-US" dirty="0" smtClean="0"/>
              <a:t>Decoder is not required to decode and display the pixels of non-significant tiles</a:t>
            </a:r>
            <a:endParaRPr lang="en-US" dirty="0"/>
          </a:p>
        </p:txBody>
      </p:sp>
      <p:sp>
        <p:nvSpPr>
          <p:cNvPr id="427" name="Rectangle 426"/>
          <p:cNvSpPr/>
          <p:nvPr/>
        </p:nvSpPr>
        <p:spPr bwMode="auto">
          <a:xfrm>
            <a:off x="6400800" y="3881438"/>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28" name="Rectangle 427"/>
          <p:cNvSpPr/>
          <p:nvPr/>
        </p:nvSpPr>
        <p:spPr bwMode="auto">
          <a:xfrm>
            <a:off x="6858000" y="38862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29" name="Rectangle 428"/>
          <p:cNvSpPr/>
          <p:nvPr/>
        </p:nvSpPr>
        <p:spPr bwMode="auto">
          <a:xfrm>
            <a:off x="7315200" y="38862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0" name="Rectangle 429"/>
          <p:cNvSpPr/>
          <p:nvPr/>
        </p:nvSpPr>
        <p:spPr bwMode="auto">
          <a:xfrm>
            <a:off x="7772400" y="38862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1" name="Rectangle 430"/>
          <p:cNvSpPr/>
          <p:nvPr/>
        </p:nvSpPr>
        <p:spPr bwMode="auto">
          <a:xfrm>
            <a:off x="6400800" y="4110038"/>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2" name="Rectangle 431"/>
          <p:cNvSpPr/>
          <p:nvPr/>
        </p:nvSpPr>
        <p:spPr bwMode="auto">
          <a:xfrm>
            <a:off x="6858000" y="41148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3" name="Rectangle 432"/>
          <p:cNvSpPr/>
          <p:nvPr/>
        </p:nvSpPr>
        <p:spPr bwMode="auto">
          <a:xfrm>
            <a:off x="7315200" y="41148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4" name="Rectangle 433"/>
          <p:cNvSpPr/>
          <p:nvPr/>
        </p:nvSpPr>
        <p:spPr bwMode="auto">
          <a:xfrm>
            <a:off x="7772400" y="41148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5" name="Rectangle 434"/>
          <p:cNvSpPr/>
          <p:nvPr/>
        </p:nvSpPr>
        <p:spPr bwMode="auto">
          <a:xfrm>
            <a:off x="6400800" y="4338638"/>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6" name="Rectangle 435"/>
          <p:cNvSpPr/>
          <p:nvPr/>
        </p:nvSpPr>
        <p:spPr bwMode="auto">
          <a:xfrm>
            <a:off x="6858000" y="43434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7" name="Rectangle 436"/>
          <p:cNvSpPr/>
          <p:nvPr/>
        </p:nvSpPr>
        <p:spPr bwMode="auto">
          <a:xfrm>
            <a:off x="7315200" y="43434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8" name="Rectangle 437"/>
          <p:cNvSpPr/>
          <p:nvPr/>
        </p:nvSpPr>
        <p:spPr bwMode="auto">
          <a:xfrm>
            <a:off x="7772400" y="43434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9" name="Rectangle 438"/>
          <p:cNvSpPr/>
          <p:nvPr/>
        </p:nvSpPr>
        <p:spPr bwMode="auto">
          <a:xfrm>
            <a:off x="6400800" y="4567238"/>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0" name="Rectangle 439"/>
          <p:cNvSpPr/>
          <p:nvPr/>
        </p:nvSpPr>
        <p:spPr bwMode="auto">
          <a:xfrm>
            <a:off x="6858000" y="45720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1" name="Rectangle 440"/>
          <p:cNvSpPr/>
          <p:nvPr/>
        </p:nvSpPr>
        <p:spPr bwMode="auto">
          <a:xfrm>
            <a:off x="7315200" y="45720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2" name="Rectangle 441"/>
          <p:cNvSpPr/>
          <p:nvPr/>
        </p:nvSpPr>
        <p:spPr bwMode="auto">
          <a:xfrm>
            <a:off x="7772400" y="4572000"/>
            <a:ext cx="457200" cy="228600"/>
          </a:xfrm>
          <a:prstGeom prst="rect">
            <a:avLst/>
          </a:prstGeom>
          <a:solidFill>
            <a:srgbClr val="4F81BD"/>
          </a:solidFill>
          <a:ln w="25400" cap="flat" cmpd="sng" algn="ctr">
            <a:solidFill>
              <a:srgbClr val="92D05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Tree>
    <p:extLst>
      <p:ext uri="{BB962C8B-B14F-4D97-AF65-F5344CB8AC3E}">
        <p14:creationId xmlns:p14="http://schemas.microsoft.com/office/powerpoint/2010/main" val="28747627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CA" sz="2400" dirty="0"/>
              <a:t>Provide a signal to the decoder that the decoder is not required to decode and store the pixels in the non-significant tile sets to reduce computation and memory usage</a:t>
            </a:r>
            <a:r>
              <a:rPr lang="en-CA" sz="2400" dirty="0" smtClean="0"/>
              <a:t>.</a:t>
            </a:r>
          </a:p>
          <a:p>
            <a:pPr lvl="0"/>
            <a:endParaRPr lang="en-US" sz="2400" dirty="0"/>
          </a:p>
          <a:p>
            <a:pPr lvl="0"/>
            <a:r>
              <a:rPr lang="en-CA" sz="2400" dirty="0"/>
              <a:t>T</a:t>
            </a:r>
            <a:r>
              <a:rPr lang="en-CA" sz="2400" dirty="0" smtClean="0"/>
              <a:t>he </a:t>
            </a:r>
            <a:r>
              <a:rPr lang="en-CA" sz="2400" dirty="0"/>
              <a:t>server may re-encode the non-significant tiles with a minimal number of bits to form a valid </a:t>
            </a:r>
            <a:r>
              <a:rPr lang="en-CA" sz="2400" dirty="0" err="1"/>
              <a:t>bitstream</a:t>
            </a:r>
            <a:r>
              <a:rPr lang="en-CA" sz="2400" dirty="0"/>
              <a:t> and to save transmission bandwidth while keeping the slice segment headers intact for decoding the regions of interest.</a:t>
            </a:r>
            <a:endParaRPr lang="en-US" sz="2400" dirty="0"/>
          </a:p>
          <a:p>
            <a:pPr marL="0" indent="0">
              <a:spcAft>
                <a:spcPts val="1200"/>
              </a:spcAft>
              <a:buNone/>
            </a:pPr>
            <a:endParaRPr lang="en-US" dirty="0"/>
          </a:p>
        </p:txBody>
      </p:sp>
      <p:sp>
        <p:nvSpPr>
          <p:cNvPr id="3" name="Slide Number Placeholder 2"/>
          <p:cNvSpPr>
            <a:spLocks noGrp="1"/>
          </p:cNvSpPr>
          <p:nvPr>
            <p:ph type="sldNum" sz="quarter" idx="10"/>
          </p:nvPr>
        </p:nvSpPr>
        <p:spPr/>
        <p:txBody>
          <a:bodyPr/>
          <a:lstStyle/>
          <a:p>
            <a:pPr>
              <a:defRPr/>
            </a:pPr>
            <a:fld id="{8FF02222-FE48-4CEC-B01F-61CD277F1FC7}" type="slidenum">
              <a:rPr lang="zh-CN" altLang="en-US" smtClean="0"/>
              <a:pPr>
                <a:defRPr/>
              </a:pPr>
              <a:t>5</a:t>
            </a:fld>
            <a:endParaRPr lang="en-US" altLang="zh-CN" dirty="0"/>
          </a:p>
        </p:txBody>
      </p:sp>
      <p:sp>
        <p:nvSpPr>
          <p:cNvPr id="7" name="Title 1"/>
          <p:cNvSpPr>
            <a:spLocks noGrp="1"/>
          </p:cNvSpPr>
          <p:nvPr>
            <p:ph type="title"/>
          </p:nvPr>
        </p:nvSpPr>
        <p:spPr>
          <a:xfrm>
            <a:off x="0" y="-11043"/>
            <a:ext cx="9029700" cy="707886"/>
          </a:xfrm>
        </p:spPr>
        <p:txBody>
          <a:bodyPr/>
          <a:lstStyle/>
          <a:p>
            <a:r>
              <a:rPr lang="en-US" dirty="0" smtClean="0"/>
              <a:t>Purpose of Non-Significant Tiles</a:t>
            </a:r>
            <a:endParaRPr lang="en-US" dirty="0"/>
          </a:p>
        </p:txBody>
      </p:sp>
      <p:sp>
        <p:nvSpPr>
          <p:cNvPr id="8" name="Footer Placeholder 4"/>
          <p:cNvSpPr>
            <a:spLocks noGrp="1"/>
          </p:cNvSpPr>
          <p:nvPr>
            <p:ph type="ftr" sz="quarter" idx="11"/>
          </p:nvPr>
        </p:nvSpPr>
        <p:spPr>
          <a:xfrm>
            <a:off x="3276600" y="6553200"/>
            <a:ext cx="2895600" cy="304800"/>
          </a:xfrm>
        </p:spPr>
        <p:txBody>
          <a:bodyPr/>
          <a:lstStyle/>
          <a:p>
            <a:r>
              <a:rPr lang="en-US" altLang="zh-CN" smtClean="0">
                <a:latin typeface="Arial" pitchFamily="34" charset="0"/>
              </a:rPr>
              <a:t>JCTVC-O0197</a:t>
            </a:r>
            <a:endParaRPr lang="en-US" altLang="zh-CN" dirty="0">
              <a:latin typeface="Arial" pitchFamily="34" charset="0"/>
            </a:endParaRPr>
          </a:p>
        </p:txBody>
      </p:sp>
    </p:spTree>
    <p:extLst>
      <p:ext uri="{BB962C8B-B14F-4D97-AF65-F5344CB8AC3E}">
        <p14:creationId xmlns:p14="http://schemas.microsoft.com/office/powerpoint/2010/main" val="38076019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Modification to Temporal MCTS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59196419"/>
              </p:ext>
            </p:extLst>
          </p:nvPr>
        </p:nvGraphicFramePr>
        <p:xfrm>
          <a:off x="1146175" y="1028700"/>
          <a:ext cx="6626225" cy="3840480"/>
        </p:xfrm>
        <a:graphic>
          <a:graphicData uri="http://schemas.openxmlformats.org/drawingml/2006/table">
            <a:tbl>
              <a:tblPr/>
              <a:tblGrid>
                <a:gridCol w="5790635"/>
                <a:gridCol w="835590"/>
              </a:tblGrid>
              <a:tr h="16764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err="1">
                          <a:effectLst/>
                          <a:latin typeface="Times New Roman"/>
                          <a:ea typeface="Malgun Gothic"/>
                          <a:cs typeface="Times New Roman"/>
                        </a:rPr>
                        <a:t>temporal_motion</a:t>
                      </a:r>
                      <a:r>
                        <a:rPr lang="en-GB" sz="1200" dirty="0">
                          <a:effectLst/>
                          <a:latin typeface="Times New Roman"/>
                          <a:ea typeface="Malgun Gothic"/>
                          <a:cs typeface="Times New Roman"/>
                        </a:rPr>
                        <a:t> _</a:t>
                      </a:r>
                      <a:r>
                        <a:rPr lang="en-GB" sz="1200" dirty="0" err="1">
                          <a:effectLst/>
                          <a:latin typeface="Times New Roman"/>
                          <a:ea typeface="Malgun Gothic"/>
                          <a:cs typeface="Times New Roman"/>
                        </a:rPr>
                        <a:t>constrained_tile_sets</a:t>
                      </a:r>
                      <a:r>
                        <a:rPr lang="en-GB" sz="1200" dirty="0">
                          <a:effectLst/>
                          <a:latin typeface="Times New Roman"/>
                          <a:ea typeface="Malgun Gothic"/>
                          <a:cs typeface="Times New Roman"/>
                        </a:rPr>
                        <a:t> ( </a:t>
                      </a:r>
                      <a:r>
                        <a:rPr lang="en-GB" sz="1200" dirty="0" err="1">
                          <a:effectLst/>
                          <a:latin typeface="Times New Roman"/>
                          <a:ea typeface="Malgun Gothic"/>
                          <a:cs typeface="Times New Roman"/>
                        </a:rPr>
                        <a:t>payloadSize</a:t>
                      </a:r>
                      <a:r>
                        <a:rPr lang="en-GB" sz="1200" dirty="0">
                          <a:effectLst/>
                          <a:latin typeface="Times New Roman"/>
                          <a:ea typeface="Malgun Gothic"/>
                          <a:cs typeface="Times New Roman"/>
                        </a:rPr>
                        <a:t> )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1">
                          <a:effectLst/>
                          <a:latin typeface="Times New Roman"/>
                          <a:ea typeface="Malgun Gothic"/>
                        </a:rPr>
                        <a:t>Descriptor</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b="1" dirty="0" err="1">
                          <a:effectLst/>
                          <a:latin typeface="Times New Roman"/>
                          <a:ea typeface="Malgun Gothic"/>
                          <a:cs typeface="Times New Roman"/>
                        </a:rPr>
                        <a:t>mc_all_tiles_exact_sample_value_match_flag</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u(1)</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b="1" dirty="0" err="1">
                          <a:effectLst/>
                          <a:latin typeface="Times New Roman"/>
                          <a:ea typeface="Malgun Gothic"/>
                          <a:cs typeface="Times New Roman"/>
                        </a:rPr>
                        <a:t>each_tile_one_tile_set_flag</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u(1)</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if (!</a:t>
                      </a:r>
                      <a:r>
                        <a:rPr lang="en-GB" sz="1200" dirty="0" err="1">
                          <a:effectLst/>
                          <a:latin typeface="Times New Roman"/>
                          <a:ea typeface="Malgun Gothic"/>
                          <a:cs typeface="Times New Roman"/>
                        </a:rPr>
                        <a:t>each_tile_one_tile_set_flag</a:t>
                      </a: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 </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b="1" dirty="0">
                          <a:effectLst/>
                          <a:latin typeface="Times New Roman"/>
                          <a:ea typeface="Malgun Gothic"/>
                          <a:cs typeface="Times New Roman"/>
                        </a:rPr>
                        <a:t>num_sets_in_message_minus1</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ue(v)</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a:effectLst/>
                          <a:highlight>
                            <a:srgbClr val="FFFF00"/>
                          </a:highlight>
                          <a:latin typeface="Times New Roman"/>
                          <a:ea typeface="Malgun Gothic"/>
                          <a:cs typeface="Times New Roman"/>
                        </a:rPr>
                        <a:t>if(num_sets_in_message_minus1)</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 </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b="1" dirty="0" err="1">
                          <a:effectLst/>
                          <a:highlight>
                            <a:srgbClr val="FFFF00"/>
                          </a:highlight>
                          <a:latin typeface="Times"/>
                          <a:ea typeface="Malgun Gothic"/>
                          <a:cs typeface="Times New Roman"/>
                        </a:rPr>
                        <a:t>non_signficant_tile_set_present_flag</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highlight>
                            <a:srgbClr val="FFFF00"/>
                          </a:highlight>
                          <a:latin typeface="Times New Roman"/>
                          <a:ea typeface="Malgun Gothic"/>
                        </a:rPr>
                        <a:t>u(1)</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r>
                        <a:rPr lang="en-GB" sz="1200" dirty="0" err="1">
                          <a:effectLst/>
                          <a:highlight>
                            <a:srgbClr val="FFFF00"/>
                          </a:highlight>
                          <a:latin typeface="Times"/>
                          <a:ea typeface="Malgun Gothic"/>
                          <a:cs typeface="Times New Roman"/>
                        </a:rPr>
                        <a:t>numSignificantSets</a:t>
                      </a:r>
                      <a:r>
                        <a:rPr lang="en-GB" sz="1200" dirty="0">
                          <a:effectLst/>
                          <a:highlight>
                            <a:srgbClr val="FFFF00"/>
                          </a:highlight>
                          <a:latin typeface="Times"/>
                          <a:ea typeface="Malgun Gothic"/>
                          <a:cs typeface="Times New Roman"/>
                        </a:rPr>
                        <a:t> = </a:t>
                      </a:r>
                      <a:r>
                        <a:rPr lang="en-GB" sz="1200" dirty="0">
                          <a:effectLst/>
                          <a:highlight>
                            <a:srgbClr val="FFFF00"/>
                          </a:highlight>
                          <a:latin typeface="Times New Roman"/>
                          <a:ea typeface="Malgun Gothic"/>
                          <a:cs typeface="Times New Roman"/>
                        </a:rPr>
                        <a:t>num_sets_in_message_minus1</a:t>
                      </a:r>
                      <a:r>
                        <a:rPr lang="en-GB" sz="1200" dirty="0">
                          <a:effectLst/>
                          <a:highlight>
                            <a:srgbClr val="FFFF00"/>
                          </a:highlight>
                          <a:latin typeface="Times"/>
                          <a:ea typeface="Malgun Gothic"/>
                          <a:cs typeface="Times New Roman"/>
                        </a:rPr>
                        <a:t>– </a:t>
                      </a:r>
                      <a:r>
                        <a:rPr lang="en-GB" sz="1200" dirty="0" err="1">
                          <a:effectLst/>
                          <a:highlight>
                            <a:srgbClr val="FFFF00"/>
                          </a:highlight>
                          <a:latin typeface="Times"/>
                          <a:ea typeface="Malgun Gothic"/>
                          <a:cs typeface="Times New Roman"/>
                        </a:rPr>
                        <a:t>non_signficant_tile_set_present_flag</a:t>
                      </a:r>
                      <a:r>
                        <a:rPr lang="en-GB" sz="1200" dirty="0">
                          <a:effectLst/>
                          <a:highlight>
                            <a:srgbClr val="FFFF00"/>
                          </a:highlight>
                          <a:latin typeface="Times"/>
                          <a:ea typeface="Malgun Gothic"/>
                          <a:cs typeface="Times New Roman"/>
                        </a:rPr>
                        <a:t> +1</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 </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a:effectLst/>
                          <a:latin typeface="Times New Roman"/>
                          <a:ea typeface="Malgun Gothic"/>
                          <a:cs typeface="Times New Roman"/>
                        </a:rPr>
                        <a:t>for(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 0;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&lt;= </a:t>
                      </a:r>
                      <a:r>
                        <a:rPr lang="en-GB" sz="1200" dirty="0" err="1">
                          <a:effectLst/>
                          <a:highlight>
                            <a:srgbClr val="FFFF00"/>
                          </a:highlight>
                          <a:latin typeface="Times"/>
                          <a:ea typeface="Malgun Gothic"/>
                          <a:cs typeface="Times New Roman"/>
                        </a:rPr>
                        <a:t>numSignificantSets</a:t>
                      </a: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1">
                          <a:effectLst/>
                          <a:latin typeface="Times New Roman"/>
                          <a:ea typeface="Malgun Gothic"/>
                        </a:rPr>
                        <a:t> </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b="1" dirty="0" err="1">
                          <a:effectLst/>
                          <a:latin typeface="Times New Roman"/>
                          <a:ea typeface="Malgun Gothic"/>
                          <a:cs typeface="Times New Roman"/>
                        </a:rPr>
                        <a:t>mcts_id</a:t>
                      </a: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ue(v)</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num_tile_rects_in_set_minus1</a:t>
                      </a: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ue(v)</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a:effectLst/>
                          <a:latin typeface="Times New Roman"/>
                          <a:ea typeface="Malgun Gothic"/>
                          <a:cs typeface="Times New Roman"/>
                        </a:rPr>
                        <a:t>for( j = 0; j &lt;= num_tile_rects_in_set_minus1[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 j++)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 </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b="1" dirty="0" err="1">
                          <a:effectLst/>
                          <a:latin typeface="Times New Roman"/>
                          <a:ea typeface="Malgun Gothic"/>
                          <a:cs typeface="Times New Roman"/>
                        </a:rPr>
                        <a:t>iop_left_tile_index</a:t>
                      </a:r>
                      <a:r>
                        <a:rPr lang="en-GB" sz="1200" b="1" dirty="0">
                          <a:effectLst/>
                          <a:latin typeface="Times New Roman"/>
                          <a:ea typeface="Malgun Gothic"/>
                          <a:cs typeface="Times New Roman"/>
                        </a:rPr>
                        <a:t>[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a:t>
                      </a:r>
                      <a:r>
                        <a:rPr lang="en-GB" sz="1200" b="1" dirty="0">
                          <a:effectLst/>
                          <a:latin typeface="Times New Roman"/>
                          <a:ea typeface="Malgun Gothic"/>
                          <a:cs typeface="Times New Roman"/>
                        </a:rPr>
                        <a:t>][ </a:t>
                      </a:r>
                      <a:r>
                        <a:rPr lang="en-GB" sz="1200" dirty="0">
                          <a:effectLst/>
                          <a:latin typeface="Times New Roman"/>
                          <a:ea typeface="Malgun Gothic"/>
                          <a:cs typeface="Times New Roman"/>
                        </a:rPr>
                        <a:t>j </a:t>
                      </a:r>
                      <a:r>
                        <a:rPr lang="en-GB" sz="1200" b="1" dirty="0">
                          <a:effectLst/>
                          <a:latin typeface="Times New Roman"/>
                          <a:ea typeface="Malgun Gothic"/>
                          <a:cs typeface="Times New Roman"/>
                        </a:rPr>
                        <a:t>]</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ue(v)</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b="1" dirty="0" err="1">
                          <a:effectLst/>
                          <a:latin typeface="Times New Roman"/>
                          <a:ea typeface="Malgun Gothic"/>
                          <a:cs typeface="Times New Roman"/>
                        </a:rPr>
                        <a:t>bottom_right_tile_index</a:t>
                      </a: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a:t>
                      </a:r>
                      <a:r>
                        <a:rPr lang="en-GB" sz="1200" b="1" dirty="0">
                          <a:effectLst/>
                          <a:latin typeface="Times New Roman"/>
                          <a:ea typeface="Malgun Gothic"/>
                          <a:cs typeface="Times New Roman"/>
                        </a:rPr>
                        <a:t>[ </a:t>
                      </a:r>
                      <a:r>
                        <a:rPr lang="en-GB" sz="1200" dirty="0">
                          <a:effectLst/>
                          <a:latin typeface="Times New Roman"/>
                          <a:ea typeface="Malgun Gothic"/>
                          <a:cs typeface="Times New Roman"/>
                        </a:rPr>
                        <a:t>j </a:t>
                      </a:r>
                      <a:r>
                        <a:rPr lang="en-GB" sz="1200" b="1" dirty="0">
                          <a:effectLst/>
                          <a:latin typeface="Times New Roman"/>
                          <a:ea typeface="Malgun Gothic"/>
                          <a:cs typeface="Times New Roman"/>
                        </a:rPr>
                        <a:t>]</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ue(v)</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dirty="0">
                          <a:effectLst/>
                          <a:latin typeface="Times New Roman"/>
                          <a:ea typeface="Malgun Gothic"/>
                          <a:cs typeface="Times New Roman"/>
                        </a:rPr>
                        <a:t>}</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 </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if ( ! </a:t>
                      </a:r>
                      <a:r>
                        <a:rPr lang="en-GB" sz="1200" dirty="0" err="1">
                          <a:effectLst/>
                          <a:latin typeface="Times New Roman"/>
                          <a:ea typeface="Malgun Gothic"/>
                          <a:cs typeface="Times New Roman"/>
                        </a:rPr>
                        <a:t>mc_all_tiles_exact_sample_value_match_flag</a:t>
                      </a: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 </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b="1" dirty="0">
                          <a:effectLst/>
                          <a:latin typeface="Times New Roman"/>
                          <a:ea typeface="Malgun Gothic"/>
                          <a:cs typeface="Times New Roman"/>
                        </a:rPr>
                        <a:t>				</a:t>
                      </a:r>
                      <a:r>
                        <a:rPr lang="en-GB" sz="1200" b="1" dirty="0" err="1">
                          <a:effectLst/>
                          <a:latin typeface="Times New Roman"/>
                          <a:ea typeface="Malgun Gothic"/>
                          <a:cs typeface="Times New Roman"/>
                        </a:rPr>
                        <a:t>exact_sample_value_match_flag</a:t>
                      </a:r>
                      <a:r>
                        <a:rPr lang="en-GB" sz="1200" dirty="0">
                          <a:effectLst/>
                          <a:latin typeface="Times New Roman"/>
                          <a:ea typeface="Malgun Gothic"/>
                          <a:cs typeface="Times New Roman"/>
                        </a:rPr>
                        <a:t>[ </a:t>
                      </a:r>
                      <a:r>
                        <a:rPr lang="en-GB" sz="1200" dirty="0" err="1">
                          <a:effectLst/>
                          <a:latin typeface="Times New Roman"/>
                          <a:ea typeface="Malgun Gothic"/>
                          <a:cs typeface="Times New Roman"/>
                        </a:rPr>
                        <a:t>i</a:t>
                      </a: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u(1)</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 </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a:ea typeface="Malgun Gothic"/>
                          <a:cs typeface="Times New Roman"/>
                        </a:rPr>
                        <a:t>	}</a:t>
                      </a:r>
                      <a:endParaRPr lang="en-US" sz="12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a:effectLst/>
                          <a:latin typeface="Times New Roman"/>
                          <a:ea typeface="Malgun Gothic"/>
                        </a:rPr>
                        <a:t> </a:t>
                      </a:r>
                      <a:endParaRPr lang="en-US" sz="12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a:effectLst/>
                          <a:latin typeface="Times New Roman"/>
                          <a:ea typeface="Malgun Gothic"/>
                          <a:cs typeface="Times New Roman"/>
                        </a:rPr>
                        <a:t>}</a:t>
                      </a:r>
                      <a:endParaRPr lang="en-US" sz="12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spcBef>
                          <a:spcPts val="0"/>
                        </a:spcBef>
                        <a:spcAft>
                          <a:spcPts val="300"/>
                        </a:spcAft>
                      </a:pPr>
                      <a:r>
                        <a:rPr lang="en-GB" sz="1200" b="0" dirty="0">
                          <a:effectLst/>
                          <a:latin typeface="Times New Roman"/>
                          <a:ea typeface="Malgun Gothic"/>
                        </a:rPr>
                        <a:t> </a:t>
                      </a:r>
                      <a:endParaRPr lang="en-US" sz="1200" b="1" dirty="0">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Rectangle 10"/>
          <p:cNvSpPr/>
          <p:nvPr/>
        </p:nvSpPr>
        <p:spPr bwMode="auto">
          <a:xfrm>
            <a:off x="800100" y="5143500"/>
            <a:ext cx="7772400" cy="10287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hangingPunct="0"/>
            <a:r>
              <a:rPr lang="en-CA" b="1" dirty="0" err="1"/>
              <a:t>non_significant_tile_set_present_flag</a:t>
            </a:r>
            <a:r>
              <a:rPr lang="en-CA" dirty="0"/>
              <a:t> equal to 1 specifies that the last tile set consists of those tiles that are not included in any earlier tile sets in the same message. The last tile sets are not required to provide decoded pixels. </a:t>
            </a:r>
            <a:r>
              <a:rPr lang="en-CA" dirty="0" err="1"/>
              <a:t>non_significant_tile_set_present_flag</a:t>
            </a:r>
            <a:r>
              <a:rPr lang="en-CA" dirty="0"/>
              <a:t> equal to 0 indicates that the last tile set may or may not consist of those tiles that are not included in any earlier tile sets in the same message. </a:t>
            </a:r>
            <a:endParaRPr lang="en-US" dirty="0"/>
          </a:p>
        </p:txBody>
      </p:sp>
    </p:spTree>
    <p:extLst>
      <p:ext uri="{BB962C8B-B14F-4D97-AF65-F5344CB8AC3E}">
        <p14:creationId xmlns:p14="http://schemas.microsoft.com/office/powerpoint/2010/main" val="19765643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pPr marL="342900" lvl="1" indent="-342900">
              <a:buFontTx/>
              <a:buChar char="•"/>
            </a:pPr>
            <a:r>
              <a:rPr lang="en-CA" dirty="0">
                <a:solidFill>
                  <a:schemeClr val="accent2"/>
                </a:solidFill>
                <a:ea typeface="+mn-ea"/>
              </a:rPr>
              <a:t>Presented </a:t>
            </a:r>
            <a:r>
              <a:rPr lang="en-CA" dirty="0">
                <a:solidFill>
                  <a:schemeClr val="accent2"/>
                </a:solidFill>
                <a:ea typeface="+mn-ea"/>
              </a:rPr>
              <a:t>the signaling of non-significant </a:t>
            </a:r>
            <a:r>
              <a:rPr lang="en-CA" dirty="0">
                <a:solidFill>
                  <a:schemeClr val="accent2"/>
                </a:solidFill>
                <a:ea typeface="+mn-ea"/>
              </a:rPr>
              <a:t>tiles </a:t>
            </a:r>
            <a:r>
              <a:rPr lang="en-CA" dirty="0">
                <a:solidFill>
                  <a:schemeClr val="accent2"/>
                </a:solidFill>
                <a:ea typeface="+mn-ea"/>
              </a:rPr>
              <a:t>to support tiled streaming for reducing</a:t>
            </a:r>
          </a:p>
          <a:p>
            <a:pPr marL="742950" lvl="2" indent="-342900"/>
            <a:r>
              <a:rPr lang="en-CA" dirty="0">
                <a:solidFill>
                  <a:schemeClr val="accent2"/>
                </a:solidFill>
                <a:ea typeface="+mn-ea"/>
              </a:rPr>
              <a:t>C</a:t>
            </a:r>
            <a:r>
              <a:rPr lang="en-CA" dirty="0" smtClean="0">
                <a:solidFill>
                  <a:schemeClr val="accent2"/>
                </a:solidFill>
                <a:ea typeface="+mn-ea"/>
              </a:rPr>
              <a:t>hannel bandwidth</a:t>
            </a:r>
          </a:p>
          <a:p>
            <a:pPr marL="742950" lvl="2" indent="-342900"/>
            <a:r>
              <a:rPr lang="en-CA" dirty="0" smtClean="0">
                <a:solidFill>
                  <a:schemeClr val="accent2"/>
                </a:solidFill>
                <a:ea typeface="+mn-ea"/>
              </a:rPr>
              <a:t>Decoder computation</a:t>
            </a:r>
          </a:p>
          <a:p>
            <a:pPr marL="742950" lvl="2" indent="-342900"/>
            <a:r>
              <a:rPr lang="en-CA" dirty="0" smtClean="0">
                <a:solidFill>
                  <a:schemeClr val="accent2"/>
                </a:solidFill>
                <a:ea typeface="+mn-ea"/>
              </a:rPr>
              <a:t>Decoder memory</a:t>
            </a:r>
          </a:p>
          <a:p>
            <a:pPr marL="742950" lvl="2" indent="-342900"/>
            <a:endParaRPr lang="en-CA" dirty="0" smtClean="0">
              <a:solidFill>
                <a:schemeClr val="accent2"/>
              </a:solidFill>
              <a:ea typeface="+mn-ea"/>
            </a:endParaRPr>
          </a:p>
          <a:p>
            <a:r>
              <a:rPr lang="en-CA" sz="2800" dirty="0" smtClean="0"/>
              <a:t>Propose to be adopted to HEVC extension.</a:t>
            </a:r>
            <a:endParaRPr lang="en-US" sz="2800" dirty="0" smtClean="0"/>
          </a:p>
          <a:p>
            <a:endParaRPr lang="en-US" dirty="0"/>
          </a:p>
        </p:txBody>
      </p:sp>
      <p:sp>
        <p:nvSpPr>
          <p:cNvPr id="4" name="Slide Number Placeholder 3"/>
          <p:cNvSpPr>
            <a:spLocks noGrp="1"/>
          </p:cNvSpPr>
          <p:nvPr>
            <p:ph type="sldNum" sz="quarter" idx="10"/>
          </p:nvPr>
        </p:nvSpPr>
        <p:spPr/>
        <p:txBody>
          <a:bodyPr/>
          <a:lstStyle/>
          <a:p>
            <a:pPr>
              <a:defRPr/>
            </a:pPr>
            <a:fld id="{6675A5AD-2B98-4B4E-8660-B9499D5E6CE0}" type="slidenum">
              <a:rPr lang="zh-CN" altLang="en-US" smtClean="0"/>
              <a:pPr>
                <a:defRPr/>
              </a:pPr>
              <a:t>7</a:t>
            </a:fld>
            <a:endParaRPr lang="en-US" altLang="zh-CN"/>
          </a:p>
        </p:txBody>
      </p:sp>
      <p:sp>
        <p:nvSpPr>
          <p:cNvPr id="6" name="Footer Placeholder 4"/>
          <p:cNvSpPr>
            <a:spLocks noGrp="1"/>
          </p:cNvSpPr>
          <p:nvPr>
            <p:ph type="ftr" sz="quarter" idx="11"/>
          </p:nvPr>
        </p:nvSpPr>
        <p:spPr>
          <a:xfrm>
            <a:off x="3276600" y="6553200"/>
            <a:ext cx="2895600" cy="304800"/>
          </a:xfrm>
        </p:spPr>
        <p:txBody>
          <a:bodyPr/>
          <a:lstStyle/>
          <a:p>
            <a:r>
              <a:rPr lang="en-US" altLang="zh-CN" smtClean="0">
                <a:latin typeface="Arial" pitchFamily="34" charset="0"/>
              </a:rPr>
              <a:t>JCTVC-O0197</a:t>
            </a:r>
            <a:endParaRPr lang="en-US" altLang="zh-CN" dirty="0">
              <a:latin typeface="Arial" pitchFamily="34" charset="0"/>
            </a:endParaRPr>
          </a:p>
        </p:txBody>
      </p:sp>
    </p:spTree>
    <p:extLst>
      <p:ext uri="{BB962C8B-B14F-4D97-AF65-F5344CB8AC3E}">
        <p14:creationId xmlns:p14="http://schemas.microsoft.com/office/powerpoint/2010/main" val="21575426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ahoma"/>
        <a:ea typeface=""/>
        <a:cs typeface="Times New Roman"/>
      </a:majorFont>
      <a:minorFont>
        <a:latin typeface="Tahom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ahoma" pitchFamily="34"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ahoma"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203032</TotalTime>
  <Words>305</Words>
  <Application>Microsoft Office PowerPoint</Application>
  <PresentationFormat>On-screen Show (4:3)</PresentationFormat>
  <Paragraphs>93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HLS: Non-significant tile set for tiled streaming with single layer HEVC extensions</vt:lpstr>
      <vt:lpstr>Tiled Streaming Example</vt:lpstr>
      <vt:lpstr>Pan and Zoom</vt:lpstr>
      <vt:lpstr>Non-Significant Tiles</vt:lpstr>
      <vt:lpstr>Purpose of Non-Significant Tiles</vt:lpstr>
      <vt:lpstr>Modification to Temporal MCTS</vt:lpstr>
      <vt:lpstr>Conclusions</vt:lpstr>
    </vt:vector>
  </TitlesOfParts>
  <Company>Sony Electronics,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 Gharavi</dc:creator>
  <cp:lastModifiedBy>Auyeung, Cheung</cp:lastModifiedBy>
  <cp:revision>7884</cp:revision>
  <dcterms:created xsi:type="dcterms:W3CDTF">2006-02-22T01:05:12Z</dcterms:created>
  <dcterms:modified xsi:type="dcterms:W3CDTF">2013-10-28T14:45:06Z</dcterms:modified>
</cp:coreProperties>
</file>