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132" d="100"/>
          <a:sy n="132" d="100"/>
        </p:scale>
        <p:origin x="876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A7E55-9B48-49FF-975B-B63417C9EF89}" type="datetimeFigureOut">
              <a:rPr lang="en-US" smtClean="0"/>
              <a:t>10/23/2013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79269-DBEE-49B1-82AC-4CF8AF0448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9196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A7E55-9B48-49FF-975B-B63417C9EF89}" type="datetimeFigureOut">
              <a:rPr lang="en-US" smtClean="0"/>
              <a:t>10/23/2013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79269-DBEE-49B1-82AC-4CF8AF0448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5766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A7E55-9B48-49FF-975B-B63417C9EF89}" type="datetimeFigureOut">
              <a:rPr lang="en-US" smtClean="0"/>
              <a:t>10/23/2013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79269-DBEE-49B1-82AC-4CF8AF0448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426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A7E55-9B48-49FF-975B-B63417C9EF89}" type="datetimeFigureOut">
              <a:rPr lang="en-US" smtClean="0"/>
              <a:t>10/23/2013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79269-DBEE-49B1-82AC-4CF8AF0448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1799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A7E55-9B48-49FF-975B-B63417C9EF89}" type="datetimeFigureOut">
              <a:rPr lang="en-US" smtClean="0"/>
              <a:t>10/23/2013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79269-DBEE-49B1-82AC-4CF8AF0448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619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A7E55-9B48-49FF-975B-B63417C9EF89}" type="datetimeFigureOut">
              <a:rPr lang="en-US" smtClean="0"/>
              <a:t>10/23/2013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79269-DBEE-49B1-82AC-4CF8AF0448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2115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A7E55-9B48-49FF-975B-B63417C9EF89}" type="datetimeFigureOut">
              <a:rPr lang="en-US" smtClean="0"/>
              <a:t>10/23/2013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79269-DBEE-49B1-82AC-4CF8AF0448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2873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A7E55-9B48-49FF-975B-B63417C9EF89}" type="datetimeFigureOut">
              <a:rPr lang="en-US" smtClean="0"/>
              <a:t>10/23/2013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79269-DBEE-49B1-82AC-4CF8AF0448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0672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A7E55-9B48-49FF-975B-B63417C9EF89}" type="datetimeFigureOut">
              <a:rPr lang="en-US" smtClean="0"/>
              <a:t>10/23/2013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79269-DBEE-49B1-82AC-4CF8AF0448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3746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A7E55-9B48-49FF-975B-B63417C9EF89}" type="datetimeFigureOut">
              <a:rPr lang="en-US" smtClean="0"/>
              <a:t>10/23/2013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79269-DBEE-49B1-82AC-4CF8AF0448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0905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A7E55-9B48-49FF-975B-B63417C9EF89}" type="datetimeFigureOut">
              <a:rPr lang="en-US" smtClean="0"/>
              <a:t>10/23/2013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79269-DBEE-49B1-82AC-4CF8AF0448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4788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5A7E55-9B48-49FF-975B-B63417C9EF89}" type="datetimeFigureOut">
              <a:rPr lang="en-US" smtClean="0"/>
              <a:t>10/23/2013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679269-DBEE-49B1-82AC-4CF8AF0448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682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b="1" dirty="0"/>
              <a:t>On residual rotation for Inter and Intra BC modes</a:t>
            </a:r>
            <a:endParaRPr 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Xiulian Peng, Bin Li, Jizheng Xu</a:t>
            </a:r>
          </a:p>
          <a:p>
            <a:r>
              <a:rPr lang="en-US" dirty="0" smtClean="0"/>
              <a:t>Microsoft Corp.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99801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Rotation may not help on the coding efficiency of Inter CU and Intra BC CU</a:t>
            </a:r>
          </a:p>
          <a:p>
            <a:r>
              <a:rPr lang="en-US" dirty="0" smtClean="0"/>
              <a:t>Rotation may increase the complexity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19527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Disable rotation on Inter CU (and Intra BC CU)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42497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Disable rotation for Inter CUs (</a:t>
            </a:r>
            <a:r>
              <a:rPr lang="en-US" sz="3200" dirty="0" err="1"/>
              <a:t>lossy</a:t>
            </a:r>
            <a:r>
              <a:rPr lang="en-US" sz="3200" dirty="0"/>
              <a:t> coding)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412081"/>
            <a:ext cx="5943600" cy="517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58287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Disable rotation for Inter CUs (lossless coding)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7507" y="1129767"/>
            <a:ext cx="4628985" cy="5626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56361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Disable rotation for Inter CUs and Intra BC CUs (</a:t>
            </a:r>
            <a:r>
              <a:rPr lang="en-US" sz="2400" dirty="0" err="1"/>
              <a:t>lossy</a:t>
            </a:r>
            <a:r>
              <a:rPr lang="en-US" sz="2400" dirty="0"/>
              <a:t> coding)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348921"/>
            <a:ext cx="5943600" cy="517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617437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Disable rotation for Inter CUs and Intra BC CUs (lossless coding)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5146" y="1157581"/>
            <a:ext cx="4548339" cy="5528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23459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contribution proposes to disable residual rotation in Inter CU and Intra BC CU to reduce the complexity.</a:t>
            </a:r>
            <a:endParaRPr 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957942" y="4797363"/>
            <a:ext cx="72281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We would like to thank </a:t>
            </a:r>
            <a:r>
              <a:rPr lang="en-US" dirty="0" smtClean="0"/>
              <a:t>TI </a:t>
            </a:r>
            <a:r>
              <a:rPr lang="en-US" dirty="0" smtClean="0"/>
              <a:t>for </a:t>
            </a:r>
            <a:r>
              <a:rPr lang="en-US" dirty="0" smtClean="0"/>
              <a:t>cross-checking.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823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4800" dirty="0" smtClean="0"/>
              <a:t>Thank you!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18609353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</TotalTime>
  <Words>129</Words>
  <Application>Microsoft Office PowerPoint</Application>
  <PresentationFormat>全屏显示(4:3)</PresentationFormat>
  <Paragraphs>18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4" baseType="lpstr">
      <vt:lpstr>宋体</vt:lpstr>
      <vt:lpstr>Arial</vt:lpstr>
      <vt:lpstr>Calibri</vt:lpstr>
      <vt:lpstr>Calibri Light</vt:lpstr>
      <vt:lpstr>Office 主题</vt:lpstr>
      <vt:lpstr>On residual rotation for Inter and Intra BC modes</vt:lpstr>
      <vt:lpstr>Problem</vt:lpstr>
      <vt:lpstr>Solution</vt:lpstr>
      <vt:lpstr>Disable rotation for Inter CUs (lossy coding)</vt:lpstr>
      <vt:lpstr>Disable rotation for Inter CUs (lossless coding)</vt:lpstr>
      <vt:lpstr>Disable rotation for Inter CUs and Intra BC CUs (lossy coding)</vt:lpstr>
      <vt:lpstr>Disable rotation for Inter CUs and Intra BC CUs (lossless coding)</vt:lpstr>
      <vt:lpstr>Conclusion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 residual rotation for Inter and Intra BC modes</dc:title>
  <dc:creator>Bin Li (MSR Student-Person Consulting)</dc:creator>
  <cp:lastModifiedBy>Bin Li (MSR Student-Person Consulting)</cp:lastModifiedBy>
  <cp:revision>3</cp:revision>
  <dcterms:created xsi:type="dcterms:W3CDTF">2013-10-21T06:26:22Z</dcterms:created>
  <dcterms:modified xsi:type="dcterms:W3CDTF">2013-10-23T09:40:00Z</dcterms:modified>
</cp:coreProperties>
</file>