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1" r:id="rId3"/>
    <p:sldId id="257" r:id="rId4"/>
    <p:sldId id="258" r:id="rId5"/>
    <p:sldId id="259" r:id="rId6"/>
    <p:sldId id="260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4660"/>
  </p:normalViewPr>
  <p:slideViewPr>
    <p:cSldViewPr snapToGrid="0">
      <p:cViewPr varScale="1">
        <p:scale>
          <a:sx n="132" d="100"/>
          <a:sy n="132" d="100"/>
        </p:scale>
        <p:origin x="876" y="12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3F2737-661F-4FAB-988B-94E22B0F4AB7}" type="datetimeFigureOut">
              <a:rPr lang="en-US" smtClean="0"/>
              <a:t>10/23/2013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3DBBC7-62CE-4C0F-8B3F-79DA943E41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0804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3F2737-661F-4FAB-988B-94E22B0F4AB7}" type="datetimeFigureOut">
              <a:rPr lang="en-US" smtClean="0"/>
              <a:t>10/23/2013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3DBBC7-62CE-4C0F-8B3F-79DA943E41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59475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3F2737-661F-4FAB-988B-94E22B0F4AB7}" type="datetimeFigureOut">
              <a:rPr lang="en-US" smtClean="0"/>
              <a:t>10/23/2013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3DBBC7-62CE-4C0F-8B3F-79DA943E41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96715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3F2737-661F-4FAB-988B-94E22B0F4AB7}" type="datetimeFigureOut">
              <a:rPr lang="en-US" smtClean="0"/>
              <a:t>10/23/2013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3DBBC7-62CE-4C0F-8B3F-79DA943E41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253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3F2737-661F-4FAB-988B-94E22B0F4AB7}" type="datetimeFigureOut">
              <a:rPr lang="en-US" smtClean="0"/>
              <a:t>10/23/2013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3DBBC7-62CE-4C0F-8B3F-79DA943E41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40394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3F2737-661F-4FAB-988B-94E22B0F4AB7}" type="datetimeFigureOut">
              <a:rPr lang="en-US" smtClean="0"/>
              <a:t>10/23/2013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3DBBC7-62CE-4C0F-8B3F-79DA943E41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04621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3F2737-661F-4FAB-988B-94E22B0F4AB7}" type="datetimeFigureOut">
              <a:rPr lang="en-US" smtClean="0"/>
              <a:t>10/23/2013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3DBBC7-62CE-4C0F-8B3F-79DA943E41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67598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3F2737-661F-4FAB-988B-94E22B0F4AB7}" type="datetimeFigureOut">
              <a:rPr lang="en-US" smtClean="0"/>
              <a:t>10/23/2013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3DBBC7-62CE-4C0F-8B3F-79DA943E41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96945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3F2737-661F-4FAB-988B-94E22B0F4AB7}" type="datetimeFigureOut">
              <a:rPr lang="en-US" smtClean="0"/>
              <a:t>10/23/2013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3DBBC7-62CE-4C0F-8B3F-79DA943E41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35370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3F2737-661F-4FAB-988B-94E22B0F4AB7}" type="datetimeFigureOut">
              <a:rPr lang="en-US" smtClean="0"/>
              <a:t>10/23/2013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3DBBC7-62CE-4C0F-8B3F-79DA943E41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91868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3F2737-661F-4FAB-988B-94E22B0F4AB7}" type="datetimeFigureOut">
              <a:rPr lang="en-US" smtClean="0"/>
              <a:t>10/23/2013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3DBBC7-62CE-4C0F-8B3F-79DA943E41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67739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3F2737-661F-4FAB-988B-94E22B0F4AB7}" type="datetimeFigureOut">
              <a:rPr lang="en-US" smtClean="0"/>
              <a:t>10/23/2013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3DBBC7-62CE-4C0F-8B3F-79DA943E41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64003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CA" b="1" dirty="0"/>
              <a:t>RDPCM operation unification and cleanup</a:t>
            </a:r>
            <a:endParaRPr 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Bin Li, Jizheng Xu, Gary J. Sullivan</a:t>
            </a:r>
          </a:p>
          <a:p>
            <a:r>
              <a:rPr lang="en-US" dirty="0" smtClean="0"/>
              <a:t>Microsoft Corp.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406497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 algn="ctr">
              <a:buNone/>
            </a:pPr>
            <a:r>
              <a:rPr lang="en-US" sz="4800" dirty="0" smtClean="0"/>
              <a:t>Thank you!</a:t>
            </a:r>
            <a:endParaRPr lang="en-US" sz="4800" dirty="0"/>
          </a:p>
        </p:txBody>
      </p:sp>
    </p:spTree>
    <p:extLst>
      <p:ext uri="{BB962C8B-B14F-4D97-AF65-F5344CB8AC3E}">
        <p14:creationId xmlns:p14="http://schemas.microsoft.com/office/powerpoint/2010/main" val="1606202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RDPCM operation unification</a:t>
            </a:r>
          </a:p>
          <a:p>
            <a:pPr lvl="1"/>
            <a:r>
              <a:rPr lang="en-US" dirty="0" smtClean="0"/>
              <a:t>Source code cleanup</a:t>
            </a:r>
          </a:p>
          <a:p>
            <a:r>
              <a:rPr lang="en-US" dirty="0" smtClean="0"/>
              <a:t>RDPCM syntax cleanup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85408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Problem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Intra RDPCM and Inter RDPCM apply different processing</a:t>
            </a:r>
          </a:p>
          <a:p>
            <a:pPr lvl="1"/>
            <a:r>
              <a:rPr lang="en-US" dirty="0" smtClean="0"/>
              <a:t>Intra RDPCM is performed after final </a:t>
            </a:r>
            <a:r>
              <a:rPr lang="en-US" dirty="0" smtClean="0"/>
              <a:t>scaling</a:t>
            </a:r>
          </a:p>
          <a:p>
            <a:pPr marL="457200" lvl="1" indent="0">
              <a:buNone/>
            </a:pPr>
            <a:endParaRPr lang="en-US" dirty="0" smtClean="0"/>
          </a:p>
          <a:p>
            <a:pPr marL="457200" lvl="1" indent="0">
              <a:buNone/>
            </a:pPr>
            <a:endParaRPr lang="en-US" dirty="0" smtClean="0"/>
          </a:p>
          <a:p>
            <a:pPr lvl="1"/>
            <a:r>
              <a:rPr lang="en-US" dirty="0" smtClean="0"/>
              <a:t>Inter RDPCM is performed before final scaling (with higher precision</a:t>
            </a:r>
            <a:r>
              <a:rPr lang="en-US" dirty="0" smtClean="0"/>
              <a:t>)</a:t>
            </a:r>
          </a:p>
          <a:p>
            <a:pPr lvl="1"/>
            <a:endParaRPr lang="en-US" dirty="0" smtClean="0"/>
          </a:p>
          <a:p>
            <a:pPr marL="457200" lvl="1" indent="0">
              <a:buNone/>
            </a:pPr>
            <a:endParaRPr lang="en-US" dirty="0" smtClean="0"/>
          </a:p>
          <a:p>
            <a:r>
              <a:rPr lang="en-US" dirty="0" smtClean="0"/>
              <a:t>The current spec always performs RDPCM after final scaling</a:t>
            </a:r>
            <a:endParaRPr lang="en-US" dirty="0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68678" y="2838346"/>
            <a:ext cx="4952294" cy="921238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68678" y="4224460"/>
            <a:ext cx="4952294" cy="9055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49230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Solution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Align the software implementation with spec</a:t>
            </a:r>
          </a:p>
          <a:p>
            <a:pPr lvl="1"/>
            <a:r>
              <a:rPr lang="en-US" dirty="0" smtClean="0"/>
              <a:t>Always perform RDPCM after final scaling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80178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Experimental result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0200" y="1341665"/>
            <a:ext cx="5943600" cy="5178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916790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Furthermore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Software cleanup after RDPCM unification</a:t>
            </a:r>
          </a:p>
          <a:p>
            <a:pPr lvl="1"/>
            <a:r>
              <a:rPr lang="en-US" dirty="0" smtClean="0"/>
              <a:t>A net reduction of about 600 lines</a:t>
            </a:r>
          </a:p>
          <a:p>
            <a:pPr lvl="1"/>
            <a:r>
              <a:rPr lang="en-US" dirty="0" smtClean="0"/>
              <a:t>Get identical results with previous implementation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915955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RDPCM syntax cleanup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Current software for Intra BC CU</a:t>
            </a:r>
          </a:p>
          <a:p>
            <a:pPr lvl="1"/>
            <a:r>
              <a:rPr lang="en-US" dirty="0" smtClean="0"/>
              <a:t>RDPCM enable/disable is control </a:t>
            </a:r>
            <a:r>
              <a:rPr lang="en-US" dirty="0"/>
              <a:t>by </a:t>
            </a:r>
            <a:r>
              <a:rPr lang="en-US" dirty="0" err="1" smtClean="0"/>
              <a:t>residual_dpcm_intra_enabled_flag</a:t>
            </a:r>
            <a:endParaRPr lang="en-US" dirty="0" smtClean="0"/>
          </a:p>
          <a:p>
            <a:pPr lvl="1"/>
            <a:r>
              <a:rPr lang="en-US" dirty="0" smtClean="0"/>
              <a:t>But inter RDPCM (explicitly signaling RDPCM information) is applied</a:t>
            </a:r>
          </a:p>
          <a:p>
            <a:r>
              <a:rPr lang="en-US" dirty="0" smtClean="0"/>
              <a:t>Current spec</a:t>
            </a:r>
          </a:p>
          <a:p>
            <a:pPr lvl="1"/>
            <a:r>
              <a:rPr lang="en-US" dirty="0" smtClean="0"/>
              <a:t>RDPCM is not allowed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903684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Proposed method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Use Inter RDPCM </a:t>
            </a:r>
            <a:r>
              <a:rPr lang="en-US" dirty="0"/>
              <a:t>flag (</a:t>
            </a:r>
            <a:r>
              <a:rPr lang="en-US" dirty="0" err="1"/>
              <a:t>residual_dpcm_inter_enabled_flag</a:t>
            </a:r>
            <a:r>
              <a:rPr lang="en-US" dirty="0"/>
              <a:t>) </a:t>
            </a:r>
            <a:r>
              <a:rPr lang="en-US" dirty="0" smtClean="0"/>
              <a:t>to control the enable/disable of Intra BC RDPCM</a:t>
            </a:r>
          </a:p>
          <a:p>
            <a:r>
              <a:rPr lang="en-US" dirty="0" smtClean="0"/>
              <a:t>And rename </a:t>
            </a:r>
            <a:r>
              <a:rPr lang="en-US" dirty="0" err="1" smtClean="0"/>
              <a:t>residual_dpcm_intra_enabled_flag</a:t>
            </a:r>
            <a:r>
              <a:rPr lang="en-US" dirty="0" smtClean="0"/>
              <a:t> by </a:t>
            </a:r>
            <a:r>
              <a:rPr lang="en-US" dirty="0" err="1" smtClean="0"/>
              <a:t>residual_dpcm_implicit_enabled_flag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Rename </a:t>
            </a:r>
            <a:r>
              <a:rPr lang="en-US" dirty="0" err="1" smtClean="0"/>
              <a:t>residual_dpcm_inter_enabled_flag</a:t>
            </a:r>
            <a:r>
              <a:rPr lang="en-US" dirty="0" smtClean="0"/>
              <a:t> by </a:t>
            </a:r>
            <a:r>
              <a:rPr lang="en-US" dirty="0" err="1" smtClean="0"/>
              <a:t>residual_dpcm_explicit_enabled_flag</a:t>
            </a: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Also rename other related flags</a:t>
            </a:r>
          </a:p>
          <a:p>
            <a:r>
              <a:rPr lang="en-US" dirty="0" smtClean="0"/>
              <a:t>This contribution also includes several fix of the current RDPCM spec</a:t>
            </a:r>
          </a:p>
        </p:txBody>
      </p:sp>
    </p:spTree>
    <p:extLst>
      <p:ext uri="{BB962C8B-B14F-4D97-AF65-F5344CB8AC3E}">
        <p14:creationId xmlns:p14="http://schemas.microsoft.com/office/powerpoint/2010/main" val="363269594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Unify the operation of Intra RDPCM and Inter RDPCM</a:t>
            </a:r>
          </a:p>
          <a:p>
            <a:pPr lvl="1"/>
            <a:r>
              <a:rPr lang="en-US" dirty="0" smtClean="0"/>
              <a:t>Also cleanup the software</a:t>
            </a:r>
          </a:p>
          <a:p>
            <a:r>
              <a:rPr lang="en-US" dirty="0" smtClean="0"/>
              <a:t>Fix syntax problems of RDPCM</a:t>
            </a:r>
            <a:endParaRPr lang="en-US" dirty="0"/>
          </a:p>
        </p:txBody>
      </p:sp>
      <p:sp>
        <p:nvSpPr>
          <p:cNvPr id="4" name="文本框 3"/>
          <p:cNvSpPr txBox="1"/>
          <p:nvPr/>
        </p:nvSpPr>
        <p:spPr>
          <a:xfrm>
            <a:off x="957942" y="4709885"/>
            <a:ext cx="72281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We would like to thank </a:t>
            </a:r>
            <a:r>
              <a:rPr lang="en-US" dirty="0" err="1" smtClean="0"/>
              <a:t>MediaTek</a:t>
            </a:r>
            <a:r>
              <a:rPr lang="en-US" dirty="0" smtClean="0"/>
              <a:t> for cross-checking in JCTVC-O0291.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444466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36</TotalTime>
  <Words>186</Words>
  <Application>Microsoft Office PowerPoint</Application>
  <PresentationFormat>全屏显示(4:3)</PresentationFormat>
  <Paragraphs>42</Paragraphs>
  <Slides>10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15" baseType="lpstr">
      <vt:lpstr>宋体</vt:lpstr>
      <vt:lpstr>Arial</vt:lpstr>
      <vt:lpstr>Calibri</vt:lpstr>
      <vt:lpstr>Calibri Light</vt:lpstr>
      <vt:lpstr>Office 主题</vt:lpstr>
      <vt:lpstr>RDPCM operation unification and cleanup</vt:lpstr>
      <vt:lpstr>Outline</vt:lpstr>
      <vt:lpstr>Problem</vt:lpstr>
      <vt:lpstr>Solution</vt:lpstr>
      <vt:lpstr>Experimental result</vt:lpstr>
      <vt:lpstr>Furthermore</vt:lpstr>
      <vt:lpstr>RDPCM syntax cleanup</vt:lpstr>
      <vt:lpstr>Proposed method</vt:lpstr>
      <vt:lpstr>Conclusion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RDPCM operation unification and cleanup</dc:title>
  <dc:creator>Bin Li (MSR Student-Person Consulting)</dc:creator>
  <cp:lastModifiedBy>Bin Li (MSR Student-Person Consulting)</cp:lastModifiedBy>
  <cp:revision>4</cp:revision>
  <dcterms:created xsi:type="dcterms:W3CDTF">2013-10-21T05:59:38Z</dcterms:created>
  <dcterms:modified xsi:type="dcterms:W3CDTF">2013-10-23T09:37:55Z</dcterms:modified>
</cp:coreProperties>
</file>