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32" d="100"/>
          <a:sy n="132" d="100"/>
        </p:scale>
        <p:origin x="87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14DA7-7FBB-4B16-886B-AEF43B2B560E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8C202-BAE5-4815-960D-08CDD212F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660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14DA7-7FBB-4B16-886B-AEF43B2B560E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8C202-BAE5-4815-960D-08CDD212F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507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14DA7-7FBB-4B16-886B-AEF43B2B560E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8C202-BAE5-4815-960D-08CDD212F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878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14DA7-7FBB-4B16-886B-AEF43B2B560E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8C202-BAE5-4815-960D-08CDD212F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68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14DA7-7FBB-4B16-886B-AEF43B2B560E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8C202-BAE5-4815-960D-08CDD212F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036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14DA7-7FBB-4B16-886B-AEF43B2B560E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8C202-BAE5-4815-960D-08CDD212F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211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14DA7-7FBB-4B16-886B-AEF43B2B560E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8C202-BAE5-4815-960D-08CDD212F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886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14DA7-7FBB-4B16-886B-AEF43B2B560E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8C202-BAE5-4815-960D-08CDD212F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00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14DA7-7FBB-4B16-886B-AEF43B2B560E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8C202-BAE5-4815-960D-08CDD212F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9789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14DA7-7FBB-4B16-886B-AEF43B2B560E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8C202-BAE5-4815-960D-08CDD212F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682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14DA7-7FBB-4B16-886B-AEF43B2B560E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38C202-BAE5-4815-960D-08CDD212F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682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014DA7-7FBB-4B16-886B-AEF43B2B560E}" type="datetimeFigureOut">
              <a:rPr lang="en-US" smtClean="0"/>
              <a:t>10/23/2013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38C202-BAE5-4815-960D-08CDD212F2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039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CA" sz="4400" b="1" dirty="0"/>
              <a:t>Comparison of Compression Performance of HEVC Range Extensions Draft 4 with AVC High 4:4:4 Predictive profile</a:t>
            </a:r>
            <a:endParaRPr lang="en-US" sz="44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Bin Li, Jizheng Xu, Gary J. Sullivan</a:t>
            </a:r>
          </a:p>
          <a:p>
            <a:r>
              <a:rPr lang="en-US" dirty="0" smtClean="0"/>
              <a:t>Microsoft Corp.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526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between HM-12.0+RExt-4.1 and JM-18.5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PSNR based </a:t>
            </a:r>
            <a:r>
              <a:rPr lang="en-US" dirty="0" smtClean="0"/>
              <a:t>measurement</a:t>
            </a:r>
          </a:p>
          <a:p>
            <a:pPr lvl="1"/>
            <a:r>
              <a:rPr lang="en-US" dirty="0" smtClean="0"/>
              <a:t>For YUV Sequences, combined PSNR calculated as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Follow </a:t>
            </a:r>
            <a:r>
              <a:rPr lang="en-US" dirty="0" err="1" smtClean="0"/>
              <a:t>RExt</a:t>
            </a:r>
            <a:r>
              <a:rPr lang="en-US" dirty="0" smtClean="0"/>
              <a:t> test conditions and RCE test conditions</a:t>
            </a:r>
          </a:p>
          <a:p>
            <a:pPr lvl="1"/>
            <a:r>
              <a:rPr lang="en-US" dirty="0" smtClean="0"/>
              <a:t>Use same coding </a:t>
            </a:r>
            <a:r>
              <a:rPr lang="en-US" dirty="0" err="1" smtClean="0"/>
              <a:t>structre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6051105"/>
              </p:ext>
            </p:extLst>
          </p:nvPr>
        </p:nvGraphicFramePr>
        <p:xfrm>
          <a:off x="1335314" y="2677884"/>
          <a:ext cx="5486405" cy="4354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公式" r:id="rId3" imgW="2844800" imgH="241300" progId="Equation.3">
                  <p:embed/>
                </p:oleObj>
              </mc:Choice>
              <mc:Fallback>
                <p:oleObj name="公式" r:id="rId3" imgW="2844800" imgH="2413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5314" y="2677884"/>
                        <a:ext cx="5486405" cy="43542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1905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2202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JM VS. HM-12.0+RExt-4.1 CTC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023" y="1825625"/>
            <a:ext cx="7892327" cy="3570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7917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JM VS. HM-12.0+RExt-4.1 RCE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153" y="1411060"/>
            <a:ext cx="7339693" cy="534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309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strange BD-Rate numbers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Potential reasons</a:t>
            </a:r>
          </a:p>
          <a:p>
            <a:pPr lvl="1"/>
            <a:r>
              <a:rPr lang="en-US" dirty="0" smtClean="0"/>
              <a:t>The PSNR </a:t>
            </a:r>
            <a:r>
              <a:rPr lang="en-US" dirty="0"/>
              <a:t>of JM is relatively smaller than that of HM, especially for the screen content. Thus, the valid range to calculate BD-Rate is small or even </a:t>
            </a:r>
            <a:r>
              <a:rPr lang="en-US" dirty="0" smtClean="0"/>
              <a:t>empty.</a:t>
            </a:r>
          </a:p>
          <a:p>
            <a:pPr lvl="1"/>
            <a:r>
              <a:rPr lang="en-US" dirty="0" smtClean="0"/>
              <a:t>Some </a:t>
            </a:r>
            <a:r>
              <a:rPr lang="en-US" dirty="0"/>
              <a:t>strange RD </a:t>
            </a:r>
            <a:r>
              <a:rPr lang="en-US" dirty="0" smtClean="0"/>
              <a:t>curve</a:t>
            </a:r>
          </a:p>
          <a:p>
            <a:pPr lvl="2"/>
            <a:r>
              <a:rPr lang="en-US" dirty="0"/>
              <a:t>The PSNR when encoding with QP 17 is lower than that encoded with QP 22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6192" y="4001294"/>
            <a:ext cx="4380500" cy="2493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0548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3600" dirty="0" smtClean="0"/>
              <a:t>JM (Refine QP) </a:t>
            </a:r>
            <a:r>
              <a:rPr lang="en-CA" sz="3600" dirty="0"/>
              <a:t>VS. HM-12.0+RExt-4.1 RCE</a:t>
            </a:r>
            <a:endParaRPr lang="en-US" sz="36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610" y="1229631"/>
            <a:ext cx="7426779" cy="5408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35569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4800" dirty="0" smtClean="0"/>
              <a:t>Thank you!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0524177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136</Words>
  <Application>Microsoft Office PowerPoint</Application>
  <PresentationFormat>全屏显示(4:3)</PresentationFormat>
  <Paragraphs>21</Paragraphs>
  <Slides>7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3" baseType="lpstr">
      <vt:lpstr>宋体</vt:lpstr>
      <vt:lpstr>Arial</vt:lpstr>
      <vt:lpstr>Calibri</vt:lpstr>
      <vt:lpstr>Calibri Light</vt:lpstr>
      <vt:lpstr>Office 主题</vt:lpstr>
      <vt:lpstr>Microsoft 公式 3.0</vt:lpstr>
      <vt:lpstr>Comparison of Compression Performance of HEVC Range Extensions Draft 4 with AVC High 4:4:4 Predictive profile</vt:lpstr>
      <vt:lpstr>Comparison between HM-12.0+RExt-4.1 and JM-18.5</vt:lpstr>
      <vt:lpstr>JM VS. HM-12.0+RExt-4.1 CTC</vt:lpstr>
      <vt:lpstr>JM VS. HM-12.0+RExt-4.1 RCE</vt:lpstr>
      <vt:lpstr>Some strange BD-Rate numbers</vt:lpstr>
      <vt:lpstr>JM (Refine QP) VS. HM-12.0+RExt-4.1 RCE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Comparison of Compression Performance of HEVC Range Extensions Draft 4 with AVC High 4:4:4 Predictive profile</dc:title>
  <dc:creator>Bin Li (MSR Student-Person Consulting)</dc:creator>
  <cp:lastModifiedBy>Bin Li (MSR Student-Person Consulting)</cp:lastModifiedBy>
  <cp:revision>6</cp:revision>
  <dcterms:created xsi:type="dcterms:W3CDTF">2013-10-21T05:47:32Z</dcterms:created>
  <dcterms:modified xsi:type="dcterms:W3CDTF">2013-10-23T12:30:10Z</dcterms:modified>
</cp:coreProperties>
</file>