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7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0AC8-D94D-430B-9D6B-EA3EFFF51DA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6B7-F05E-48D1-A225-6F77F9506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32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0AC8-D94D-430B-9D6B-EA3EFFF51DA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6B7-F05E-48D1-A225-6F77F9506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762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0AC8-D94D-430B-9D6B-EA3EFFF51DA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6B7-F05E-48D1-A225-6F77F9506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491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0AC8-D94D-430B-9D6B-EA3EFFF51DA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6B7-F05E-48D1-A225-6F77F9506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35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0AC8-D94D-430B-9D6B-EA3EFFF51DA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6B7-F05E-48D1-A225-6F77F9506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989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0AC8-D94D-430B-9D6B-EA3EFFF51DA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6B7-F05E-48D1-A225-6F77F9506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107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0AC8-D94D-430B-9D6B-EA3EFFF51DA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6B7-F05E-48D1-A225-6F77F9506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372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0AC8-D94D-430B-9D6B-EA3EFFF51DA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6B7-F05E-48D1-A225-6F77F9506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601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0AC8-D94D-430B-9D6B-EA3EFFF51DA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6B7-F05E-48D1-A225-6F77F9506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33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0AC8-D94D-430B-9D6B-EA3EFFF51DA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6B7-F05E-48D1-A225-6F77F9506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8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0AC8-D94D-430B-9D6B-EA3EFFF51DA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6B7-F05E-48D1-A225-6F77F9506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440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F0AC8-D94D-430B-9D6B-EA3EFFF51DA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A76B7-F05E-48D1-A225-6F77F9506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549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/>
              <a:t>On Intra BC mode</a:t>
            </a:r>
            <a:endParaRPr 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Bin Li, Jizheng Xu, Gary J. Sullivan</a:t>
            </a:r>
          </a:p>
          <a:p>
            <a:r>
              <a:rPr lang="en-US" dirty="0" smtClean="0"/>
              <a:t>Microsoft </a:t>
            </a:r>
            <a:r>
              <a:rPr lang="en-US" dirty="0" smtClean="0"/>
              <a:t>Corp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800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CU size adaptive offset BV coding (lossless coding)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5671" y="1195081"/>
            <a:ext cx="4452658" cy="541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67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Fixed offset of 8 BV coding (lossless coding)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9227" y="1300462"/>
            <a:ext cx="4572141" cy="555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727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Constraints when using Intra BC mode with constraint intra enabled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 1: </a:t>
            </a:r>
            <a:r>
              <a:rPr lang="en-CA" dirty="0" smtClean="0"/>
              <a:t>add a </a:t>
            </a:r>
            <a:r>
              <a:rPr lang="en-CA" dirty="0" err="1"/>
              <a:t>bitstream</a:t>
            </a:r>
            <a:r>
              <a:rPr lang="en-CA" dirty="0"/>
              <a:t> conformance that when constraint intra is used, reconstructed pixels in inter coded CUs cannot be used for Intra BC </a:t>
            </a:r>
            <a:r>
              <a:rPr lang="en-CA" dirty="0" smtClean="0"/>
              <a:t>prediction</a:t>
            </a:r>
          </a:p>
          <a:p>
            <a:r>
              <a:rPr lang="en-US" dirty="0" smtClean="0"/>
              <a:t>Method 2: </a:t>
            </a:r>
            <a:r>
              <a:rPr lang="en-CA" dirty="0"/>
              <a:t>disable Intra BC in non-Intra slices when constraint intra is enabled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488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Recommend to adopt the following modifications to Intra BC</a:t>
            </a:r>
          </a:p>
          <a:p>
            <a:r>
              <a:rPr lang="en-US" dirty="0" smtClean="0"/>
              <a:t>DST</a:t>
            </a:r>
            <a:r>
              <a:rPr lang="en-US" dirty="0"/>
              <a:t> </a:t>
            </a:r>
            <a:r>
              <a:rPr lang="en-US" dirty="0" smtClean="0"/>
              <a:t>for 4x4 </a:t>
            </a:r>
            <a:r>
              <a:rPr lang="en-US" dirty="0" err="1" smtClean="0"/>
              <a:t>Luma</a:t>
            </a:r>
            <a:endParaRPr lang="en-US" dirty="0" smtClean="0"/>
          </a:p>
          <a:p>
            <a:r>
              <a:rPr lang="en-US" dirty="0" smtClean="0"/>
              <a:t>Inter- </a:t>
            </a:r>
            <a:r>
              <a:rPr lang="en-US" dirty="0" err="1" smtClean="0"/>
              <a:t>deblocking</a:t>
            </a:r>
            <a:endParaRPr lang="en-US" dirty="0"/>
          </a:p>
          <a:p>
            <a:r>
              <a:rPr lang="en-US" dirty="0" smtClean="0"/>
              <a:t>Constraint of BV</a:t>
            </a:r>
          </a:p>
          <a:p>
            <a:r>
              <a:rPr lang="en-US" altLang="zh-CN" dirty="0" smtClean="0"/>
              <a:t>BV coding with an offset</a:t>
            </a:r>
          </a:p>
          <a:p>
            <a:r>
              <a:rPr lang="en-US" dirty="0" smtClean="0"/>
              <a:t>Constraint of Intra </a:t>
            </a:r>
            <a:r>
              <a:rPr lang="en-US" altLang="zh-CN" dirty="0" smtClean="0"/>
              <a:t>BC when constrained intra is used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3901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800" dirty="0" smtClean="0"/>
              <a:t>Thank you!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784335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DST or DCT for intra BC 4x4 </a:t>
            </a:r>
            <a:r>
              <a:rPr lang="en-CA" dirty="0" err="1" smtClean="0"/>
              <a:t>Luma</a:t>
            </a:r>
            <a:endParaRPr lang="en-CA" dirty="0" smtClean="0"/>
          </a:p>
          <a:p>
            <a:r>
              <a:rPr lang="en-CA" dirty="0" smtClean="0"/>
              <a:t>Intra- or inter- </a:t>
            </a:r>
            <a:r>
              <a:rPr lang="en-CA" dirty="0" err="1" smtClean="0"/>
              <a:t>deblocking</a:t>
            </a:r>
            <a:r>
              <a:rPr lang="en-CA" dirty="0" smtClean="0"/>
              <a:t> for Intra BC</a:t>
            </a:r>
          </a:p>
          <a:p>
            <a:r>
              <a:rPr lang="en-CA" dirty="0" smtClean="0"/>
              <a:t>Constraint </a:t>
            </a:r>
            <a:r>
              <a:rPr lang="en-CA" dirty="0"/>
              <a:t>of block vectors for Intra </a:t>
            </a:r>
            <a:r>
              <a:rPr lang="en-CA" dirty="0" smtClean="0"/>
              <a:t>BC</a:t>
            </a:r>
          </a:p>
          <a:p>
            <a:r>
              <a:rPr lang="en-CA" dirty="0"/>
              <a:t>BC vectors </a:t>
            </a:r>
            <a:r>
              <a:rPr lang="en-CA" dirty="0" smtClean="0"/>
              <a:t>coding</a:t>
            </a:r>
          </a:p>
          <a:p>
            <a:r>
              <a:rPr lang="en-CA" dirty="0" smtClean="0"/>
              <a:t>Intra BC</a:t>
            </a:r>
            <a:r>
              <a:rPr lang="en-CA" dirty="0"/>
              <a:t> </a:t>
            </a:r>
            <a:r>
              <a:rPr lang="en-CA" dirty="0" smtClean="0"/>
              <a:t>constraints for </a:t>
            </a:r>
            <a:r>
              <a:rPr lang="en-CA" dirty="0"/>
              <a:t>constraint </a:t>
            </a:r>
            <a:r>
              <a:rPr lang="en-CA" dirty="0" smtClean="0"/>
              <a:t>intra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177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0365" y="0"/>
            <a:ext cx="7886700" cy="1325563"/>
          </a:xfrm>
        </p:spPr>
        <p:txBody>
          <a:bodyPr>
            <a:normAutofit/>
          </a:bodyPr>
          <a:lstStyle/>
          <a:p>
            <a:r>
              <a:rPr lang="en-CA" sz="3200" dirty="0" smtClean="0"/>
              <a:t>DST </a:t>
            </a:r>
            <a:r>
              <a:rPr lang="en-CA" sz="3200" dirty="0"/>
              <a:t>for </a:t>
            </a:r>
            <a:r>
              <a:rPr lang="en-CA" sz="3200" dirty="0" err="1"/>
              <a:t>luma</a:t>
            </a:r>
            <a:r>
              <a:rPr lang="en-CA" sz="3200" dirty="0"/>
              <a:t> 4x4 blocks of Intra </a:t>
            </a:r>
            <a:r>
              <a:rPr lang="en-CA" sz="3200" dirty="0" smtClean="0"/>
              <a:t>BC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81" y="909681"/>
            <a:ext cx="6156552" cy="5398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0365" y="6308175"/>
            <a:ext cx="7982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DST leads to a simpler implementation without meaningful performance difference</a:t>
            </a:r>
            <a:endParaRPr lang="zh-CN" altLang="en-US" dirty="0"/>
          </a:p>
        </p:txBody>
      </p:sp>
      <p:sp>
        <p:nvSpPr>
          <p:cNvPr id="5" name="TextBox 3"/>
          <p:cNvSpPr txBox="1"/>
          <p:nvPr/>
        </p:nvSpPr>
        <p:spPr>
          <a:xfrm>
            <a:off x="5230251" y="5661844"/>
            <a:ext cx="3637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JCTVC-O0053 (proposed by Samsung) got identical results.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318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49" y="0"/>
            <a:ext cx="7886700" cy="1325563"/>
          </a:xfrm>
        </p:spPr>
        <p:txBody>
          <a:bodyPr>
            <a:normAutofit/>
          </a:bodyPr>
          <a:lstStyle/>
          <a:p>
            <a:r>
              <a:rPr lang="en-CA" sz="3600" dirty="0"/>
              <a:t>Use </a:t>
            </a:r>
            <a:r>
              <a:rPr lang="en-CA" sz="3600" dirty="0" smtClean="0"/>
              <a:t>inter </a:t>
            </a:r>
            <a:r>
              <a:rPr lang="en-CA" sz="3600" dirty="0" err="1"/>
              <a:t>deblocking</a:t>
            </a:r>
            <a:r>
              <a:rPr lang="en-CA" sz="3600" dirty="0"/>
              <a:t> for Intra BC </a:t>
            </a:r>
            <a:r>
              <a:rPr lang="en-CA" sz="3600" dirty="0" smtClean="0"/>
              <a:t>CU</a:t>
            </a:r>
            <a:endParaRPr lang="en-US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05" y="949206"/>
            <a:ext cx="5940425" cy="517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28649" y="6300355"/>
            <a:ext cx="3076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No visual difference observed.</a:t>
            </a:r>
            <a:endParaRPr lang="zh-CN" altLang="en-US" dirty="0"/>
          </a:p>
        </p:txBody>
      </p:sp>
      <p:sp>
        <p:nvSpPr>
          <p:cNvPr id="5" name="Rectangle 3"/>
          <p:cNvSpPr/>
          <p:nvPr/>
        </p:nvSpPr>
        <p:spPr>
          <a:xfrm>
            <a:off x="5455317" y="5481300"/>
            <a:ext cx="3369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We would like to thank Samsung for cross-checking (JCTVC-O0306).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03815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Constraint of block vectors for Intra BC CU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Problem: the current constraint on block vector range (</a:t>
            </a:r>
            <a:r>
              <a:rPr lang="en-CA" dirty="0"/>
              <a:t>The value of </a:t>
            </a:r>
            <a:r>
              <a:rPr lang="en-CA" dirty="0" err="1"/>
              <a:t>BvIntra</a:t>
            </a:r>
            <a:r>
              <a:rPr lang="en-CA" dirty="0"/>
              <a:t>[ x0 ][ y0 ] shall be in the range of 0 to 128, inclusive.</a:t>
            </a:r>
            <a:r>
              <a:rPr lang="en-US" dirty="0" smtClean="0"/>
              <a:t>) is not correct</a:t>
            </a:r>
          </a:p>
          <a:p>
            <a:r>
              <a:rPr lang="en-US" dirty="0" smtClean="0"/>
              <a:t>Proposed constraint (align with the current software implementation)</a:t>
            </a:r>
          </a:p>
          <a:p>
            <a:pPr lvl="1"/>
            <a:r>
              <a:rPr lang="en-US" dirty="0" smtClean="0"/>
              <a:t>The pixels not in the current CTU and the left CTU should not be used for Intra BC prediction</a:t>
            </a:r>
          </a:p>
          <a:p>
            <a:pPr lvl="1"/>
            <a:r>
              <a:rPr lang="en-US" dirty="0" smtClean="0"/>
              <a:t>The pixels in a different tile or slice should not be used for Intra BC prediction</a:t>
            </a:r>
          </a:p>
          <a:p>
            <a:pPr lvl="1"/>
            <a:r>
              <a:rPr lang="en-US" dirty="0" smtClean="0"/>
              <a:t>The pixels not reconstructed yet should not be used for Intra BC prediction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902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 Vs. TU based prediction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spec: TU based prediction</a:t>
            </a:r>
          </a:p>
          <a:p>
            <a:r>
              <a:rPr lang="en-US" dirty="0" smtClean="0"/>
              <a:t>Current software: CU based prediction</a:t>
            </a:r>
          </a:p>
          <a:p>
            <a:r>
              <a:rPr lang="en-US" dirty="0" smtClean="0"/>
              <a:t>Unreconstructed pixel in the same CU or TU</a:t>
            </a:r>
          </a:p>
          <a:p>
            <a:r>
              <a:rPr lang="en-US" dirty="0" smtClean="0"/>
              <a:t>Constraint on CU or 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223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BC vectors coding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When the vertical block vector is greater </a:t>
            </a:r>
            <a:r>
              <a:rPr lang="en-CA" dirty="0" smtClean="0"/>
              <a:t>than </a:t>
            </a:r>
            <a:br>
              <a:rPr lang="en-CA" dirty="0" smtClean="0"/>
            </a:br>
            <a:r>
              <a:rPr lang="en-CA" dirty="0" smtClean="0"/>
              <a:t>-</a:t>
            </a:r>
            <a:r>
              <a:rPr lang="en-CA" dirty="0" err="1" smtClean="0"/>
              <a:t>CUSize</a:t>
            </a:r>
            <a:r>
              <a:rPr lang="en-CA" dirty="0"/>
              <a:t>, only the left part and the bottom left part can be used for prediction</a:t>
            </a:r>
            <a:r>
              <a:rPr lang="en-CA" dirty="0" smtClean="0"/>
              <a:t>.</a:t>
            </a:r>
          </a:p>
          <a:p>
            <a:r>
              <a:rPr lang="en-CA" dirty="0" smtClean="0"/>
              <a:t>Proposed method</a:t>
            </a:r>
          </a:p>
          <a:p>
            <a:pPr lvl="1"/>
            <a:r>
              <a:rPr lang="en-CA" dirty="0"/>
              <a:t>If vertical block vector is greater than the –</a:t>
            </a:r>
            <a:r>
              <a:rPr lang="en-CA" dirty="0" err="1"/>
              <a:t>CUSize</a:t>
            </a:r>
            <a:r>
              <a:rPr lang="en-CA" dirty="0"/>
              <a:t>, encode horizontal block vector + </a:t>
            </a:r>
            <a:r>
              <a:rPr lang="en-CA" dirty="0" err="1" smtClean="0"/>
              <a:t>CUSize</a:t>
            </a:r>
            <a:endParaRPr lang="en-CA" dirty="0" smtClean="0"/>
          </a:p>
          <a:p>
            <a:pPr lvl="1"/>
            <a:r>
              <a:rPr lang="en-CA" dirty="0"/>
              <a:t>Otherwise, encode horizontal block vector </a:t>
            </a:r>
            <a:r>
              <a:rPr lang="en-CA" dirty="0" smtClean="0"/>
              <a:t>directly</a:t>
            </a:r>
          </a:p>
          <a:p>
            <a:r>
              <a:rPr lang="en-CA" dirty="0" smtClean="0"/>
              <a:t>Fix offset coding</a:t>
            </a:r>
          </a:p>
          <a:p>
            <a:pPr lvl="1"/>
            <a:r>
              <a:rPr lang="en-CA" dirty="0" err="1" smtClean="0"/>
              <a:t>CUSize</a:t>
            </a:r>
            <a:r>
              <a:rPr lang="en-CA" dirty="0" smtClean="0"/>
              <a:t> is replaced by 8.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286" y="417513"/>
            <a:ext cx="1403350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268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 size adaptive offset BV coding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95412"/>
            <a:ext cx="5943600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859115" y="5960844"/>
            <a:ext cx="3369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We would like to thank Huawei for cross-checking (JCTVC-O0323).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7868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Fixed offset of 8 BV coding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" y="1334407"/>
            <a:ext cx="5940425" cy="517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675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</TotalTime>
  <Words>295</Words>
  <Application>Microsoft Office PowerPoint</Application>
  <PresentationFormat>全屏显示(4:3)</PresentationFormat>
  <Paragraphs>51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9" baseType="lpstr">
      <vt:lpstr>宋体</vt:lpstr>
      <vt:lpstr>Arial</vt:lpstr>
      <vt:lpstr>Calibri</vt:lpstr>
      <vt:lpstr>Calibri Light</vt:lpstr>
      <vt:lpstr>Office 主题</vt:lpstr>
      <vt:lpstr>On Intra BC mode</vt:lpstr>
      <vt:lpstr>Outline</vt:lpstr>
      <vt:lpstr>DST for luma 4x4 blocks of Intra BC</vt:lpstr>
      <vt:lpstr>Use inter deblocking for Intra BC CU</vt:lpstr>
      <vt:lpstr>Constraint of block vectors for Intra BC CU</vt:lpstr>
      <vt:lpstr>CU Vs. TU based prediction</vt:lpstr>
      <vt:lpstr>BC vectors coding</vt:lpstr>
      <vt:lpstr>CU size adaptive offset BV coding</vt:lpstr>
      <vt:lpstr>Fixed offset of 8 BV coding</vt:lpstr>
      <vt:lpstr>CU size adaptive offset BV coding (lossless coding)</vt:lpstr>
      <vt:lpstr>Fixed offset of 8 BV coding (lossless coding)</vt:lpstr>
      <vt:lpstr>Constraints when using Intra BC mode with constraint intra enabled</vt:lpstr>
      <vt:lpstr>Conclusions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Intra BC mode</dc:title>
  <dc:creator>Bin Li</dc:creator>
  <cp:lastModifiedBy>Bin Li (MSR Student-Person Consulting)</cp:lastModifiedBy>
  <cp:revision>14</cp:revision>
  <dcterms:created xsi:type="dcterms:W3CDTF">2013-10-21T03:57:26Z</dcterms:created>
  <dcterms:modified xsi:type="dcterms:W3CDTF">2013-10-23T09:21:42Z</dcterms:modified>
</cp:coreProperties>
</file>