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embeddings/oleObject1.bin" ContentType="application/vnd.openxmlformats-officedocument.oleObject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6" d="100"/>
          <a:sy n="46" d="100"/>
        </p:scale>
        <p:origin x="-8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hadfogg:Dropbox:Stds:2013:10_Geneva:JCTVC-O0101-v3:JCTVC-O0101_r2_c.xls" TargetMode="External"/><Relationship Id="rId2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4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da-DK" sz="2400" b="1" i="0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"</a:t>
            </a:r>
            <a:r>
              <a:rPr lang="da-DK" sz="2400" b="1" i="0" u="none" strike="noStrike" baseline="0" dirty="0" err="1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Oblivion</a:t>
            </a:r>
            <a:r>
              <a:rPr lang="da-DK" sz="2400" b="1" i="0" u="none" strike="noStrike" baseline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” [192 frames]</a:t>
            </a:r>
            <a:endParaRPr lang="da-DK" sz="2400" b="1" i="0" u="none" strike="noStrike" baseline="0" dirty="0"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>
              <a:defRPr sz="24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da-DK" sz="2400" b="1" i="0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Main12 vs. RExt12 </a:t>
            </a:r>
            <a:r>
              <a:rPr lang="da-DK" sz="2400" b="1" i="0" u="none" strike="noStrike" baseline="0" dirty="0" err="1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Ext</a:t>
            </a:r>
            <a:r>
              <a:rPr lang="da-DK" sz="2400" b="1" i="0" u="none" strike="noStrike" baseline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. </a:t>
            </a:r>
            <a:r>
              <a:rPr lang="da-DK" sz="2400" b="1" i="0" u="none" strike="noStrike" baseline="0" dirty="0" err="1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Prec</a:t>
            </a:r>
            <a:r>
              <a:rPr lang="da-DK" sz="2400" b="1" i="0" u="none" strike="noStrike" baseline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. </a:t>
            </a:r>
            <a:r>
              <a:rPr lang="da-DK" sz="2400" b="1" i="0" u="none" strike="noStrike" baseline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(QP 22,17,12,7)</a:t>
            </a:r>
            <a:endParaRPr lang="da-DK" sz="2400" b="1" i="0" u="none" strike="noStrike" baseline="0" dirty="0"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c:rich>
      </c:tx>
      <c:layout>
        <c:manualLayout>
          <c:xMode val="edge"/>
          <c:yMode val="edge"/>
          <c:x val="0.230396892668837"/>
          <c:y val="0.00105062932534704"/>
        </c:manualLayout>
      </c:layout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Main12</c:v>
          </c:tx>
          <c:spPr>
            <a:ln w="47625">
              <a:noFill/>
            </a:ln>
          </c:spPr>
          <c:trendline>
            <c:spPr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c:spPr>
            <c:trendlineType val="log"/>
            <c:dispRSqr val="0"/>
            <c:dispEq val="0"/>
          </c:trendline>
          <c:xVal>
            <c:numRef>
              <c:f>'Main12 vs. RExt12 ExtPrec'!$E$4:$E$7</c:f>
              <c:numCache>
                <c:formatCode>General</c:formatCode>
                <c:ptCount val="4"/>
                <c:pt idx="0">
                  <c:v>9508.815000000001</c:v>
                </c:pt>
                <c:pt idx="1">
                  <c:v>4013.182</c:v>
                </c:pt>
                <c:pt idx="2">
                  <c:v>1942.842</c:v>
                </c:pt>
                <c:pt idx="3">
                  <c:v>1048.448</c:v>
                </c:pt>
              </c:numCache>
            </c:numRef>
          </c:xVal>
          <c:yVal>
            <c:numRef>
              <c:f>'Main12 vs. RExt12 ExtPrec'!$F$4:$F$7</c:f>
              <c:numCache>
                <c:formatCode>General</c:formatCode>
                <c:ptCount val="4"/>
                <c:pt idx="0">
                  <c:v>54.9345</c:v>
                </c:pt>
                <c:pt idx="1">
                  <c:v>52.9938</c:v>
                </c:pt>
                <c:pt idx="2">
                  <c:v>51.2026</c:v>
                </c:pt>
                <c:pt idx="3">
                  <c:v>48.9953</c:v>
                </c:pt>
              </c:numCache>
            </c:numRef>
          </c:yVal>
          <c:smooth val="0"/>
        </c:ser>
        <c:ser>
          <c:idx val="1"/>
          <c:order val="1"/>
          <c:tx>
            <c:v>Rext12 Ext Prec</c:v>
          </c:tx>
          <c:spPr>
            <a:ln w="47625">
              <a:noFill/>
            </a:ln>
          </c:spPr>
          <c:trendline>
            <c:spPr>
              <a:ln>
                <a:solidFill>
                  <a:schemeClr val="accent6">
                    <a:lumMod val="75000"/>
                  </a:schemeClr>
                </a:solidFill>
              </a:ln>
            </c:spPr>
            <c:trendlineType val="log"/>
            <c:dispRSqr val="0"/>
            <c:dispEq val="0"/>
          </c:trendline>
          <c:xVal>
            <c:numRef>
              <c:f>'Main12 vs. RExt12 ExtPrec'!$J$4:$J$7</c:f>
              <c:numCache>
                <c:formatCode>General</c:formatCode>
                <c:ptCount val="4"/>
                <c:pt idx="0">
                  <c:v>10890.561</c:v>
                </c:pt>
                <c:pt idx="1">
                  <c:v>4221.531</c:v>
                </c:pt>
                <c:pt idx="2">
                  <c:v>1982.514</c:v>
                </c:pt>
                <c:pt idx="3">
                  <c:v>1058.961</c:v>
                </c:pt>
              </c:numCache>
            </c:numRef>
          </c:xVal>
          <c:yVal>
            <c:numRef>
              <c:f>'Main12 vs. RExt12 ExtPrec'!$K$4:$K$7</c:f>
              <c:numCache>
                <c:formatCode>General</c:formatCode>
                <c:ptCount val="4"/>
                <c:pt idx="0">
                  <c:v>55.5098</c:v>
                </c:pt>
                <c:pt idx="1">
                  <c:v>53.1783</c:v>
                </c:pt>
                <c:pt idx="2">
                  <c:v>51.3016</c:v>
                </c:pt>
                <c:pt idx="3">
                  <c:v>49.0549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29726184"/>
        <c:axId val="2129720920"/>
      </c:scatterChart>
      <c:valAx>
        <c:axId val="21297261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kbps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2129720920"/>
        <c:crosses val="autoZero"/>
        <c:crossBetween val="midCat"/>
      </c:valAx>
      <c:valAx>
        <c:axId val="212972092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Y-PSNR (dB)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129726184"/>
        <c:crosses val="autoZero"/>
        <c:crossBetween val="midCat"/>
      </c:valAx>
    </c:plotArea>
    <c:legend>
      <c:legendPos val="r"/>
      <c:legendEntry>
        <c:idx val="2"/>
        <c:delete val="1"/>
      </c:legendEntry>
      <c:legendEntry>
        <c:idx val="3"/>
        <c:delete val="1"/>
      </c:legendEntry>
      <c:layout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5D2D73-B3BF-0749-AAAB-628332EDE732}" type="doc">
      <dgm:prSet loTypeId="urn:microsoft.com/office/officeart/2005/8/layout/bProcess3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CA896FD-EE7E-6F49-9C02-663EAF3A6B9F}">
      <dgm:prSet phldrT="[Text]"/>
      <dgm:spPr/>
      <dgm:t>
        <a:bodyPr/>
        <a:lstStyle/>
        <a:p>
          <a:r>
            <a:rPr lang="en-US" dirty="0" smtClean="0"/>
            <a:t>Sony RAW viewer (Bayer)</a:t>
          </a:r>
          <a:endParaRPr lang="en-US" dirty="0"/>
        </a:p>
      </dgm:t>
    </dgm:pt>
    <dgm:pt modelId="{C4F353DA-2EE0-5741-88A2-1B44B4E92F18}" type="parTrans" cxnId="{5B464710-48B5-8142-A018-F7B83B136D97}">
      <dgm:prSet/>
      <dgm:spPr/>
      <dgm:t>
        <a:bodyPr/>
        <a:lstStyle/>
        <a:p>
          <a:endParaRPr lang="en-US"/>
        </a:p>
      </dgm:t>
    </dgm:pt>
    <dgm:pt modelId="{0ACB46F2-E4D4-C441-9053-A134C928223F}" type="sibTrans" cxnId="{5B464710-48B5-8142-A018-F7B83B136D97}">
      <dgm:prSet/>
      <dgm:spPr/>
      <dgm:t>
        <a:bodyPr/>
        <a:lstStyle/>
        <a:p>
          <a:endParaRPr lang="en-US"/>
        </a:p>
      </dgm:t>
    </dgm:pt>
    <dgm:pt modelId="{CB707E9D-0442-E348-8A37-EB1140BE382C}">
      <dgm:prSet phldrT="[Text]"/>
      <dgm:spPr/>
      <dgm:t>
        <a:bodyPr/>
        <a:lstStyle/>
        <a:p>
          <a:r>
            <a:rPr lang="en-US" dirty="0" smtClean="0"/>
            <a:t>AMPAS</a:t>
          </a:r>
        </a:p>
        <a:p>
          <a:r>
            <a:rPr lang="en-US" dirty="0" smtClean="0"/>
            <a:t>RRT</a:t>
          </a:r>
          <a:endParaRPr lang="en-US" dirty="0"/>
        </a:p>
      </dgm:t>
    </dgm:pt>
    <dgm:pt modelId="{60204778-42C7-C442-A323-8FC4C43F32F3}" type="parTrans" cxnId="{BFB12D4A-3753-CF40-9D9C-3B5CFECD56B4}">
      <dgm:prSet/>
      <dgm:spPr/>
      <dgm:t>
        <a:bodyPr/>
        <a:lstStyle/>
        <a:p>
          <a:endParaRPr lang="en-US"/>
        </a:p>
      </dgm:t>
    </dgm:pt>
    <dgm:pt modelId="{FA9E6067-34A1-5244-8F90-551D74FD4145}" type="sibTrans" cxnId="{BFB12D4A-3753-CF40-9D9C-3B5CFECD56B4}">
      <dgm:prSet/>
      <dgm:spPr/>
      <dgm:t>
        <a:bodyPr/>
        <a:lstStyle/>
        <a:p>
          <a:endParaRPr lang="en-US"/>
        </a:p>
      </dgm:t>
    </dgm:pt>
    <dgm:pt modelId="{89086804-2008-C147-84A0-FF8DB667661A}">
      <dgm:prSet phldrT="[Text]"/>
      <dgm:spPr/>
      <dgm:t>
        <a:bodyPr/>
        <a:lstStyle/>
        <a:p>
          <a:r>
            <a:rPr lang="en-US" dirty="0" smtClean="0"/>
            <a:t>ODT X’Y’Z’ PQ .TIFF 16-bit</a:t>
          </a:r>
          <a:endParaRPr lang="en-US" dirty="0"/>
        </a:p>
      </dgm:t>
    </dgm:pt>
    <dgm:pt modelId="{D8022676-B45A-2243-82A2-DF1D44AE5587}" type="parTrans" cxnId="{B2B5343F-0C68-9049-B712-D29B41AFFB3F}">
      <dgm:prSet/>
      <dgm:spPr/>
      <dgm:t>
        <a:bodyPr/>
        <a:lstStyle/>
        <a:p>
          <a:endParaRPr lang="en-US"/>
        </a:p>
      </dgm:t>
    </dgm:pt>
    <dgm:pt modelId="{DBD0226F-8991-6B4E-97F6-3688A38EAB17}" type="sibTrans" cxnId="{B2B5343F-0C68-9049-B712-D29B41AFFB3F}">
      <dgm:prSet/>
      <dgm:spPr/>
      <dgm:t>
        <a:bodyPr/>
        <a:lstStyle/>
        <a:p>
          <a:endParaRPr lang="en-US"/>
        </a:p>
      </dgm:t>
    </dgm:pt>
    <dgm:pt modelId="{1E05DDA4-2835-4846-83BE-9B433DAEA539}">
      <dgm:prSet phldrT="[Text]"/>
      <dgm:spPr/>
      <dgm:t>
        <a:bodyPr/>
        <a:lstStyle/>
        <a:p>
          <a:r>
            <a:rPr lang="en-US" dirty="0" smtClean="0"/>
            <a:t>ACES 16-bit half-float EXR</a:t>
          </a:r>
        </a:p>
        <a:p>
          <a:r>
            <a:rPr lang="en-US" dirty="0" smtClean="0"/>
            <a:t>(RGB)</a:t>
          </a:r>
          <a:endParaRPr lang="en-US" dirty="0"/>
        </a:p>
      </dgm:t>
    </dgm:pt>
    <dgm:pt modelId="{4681A967-6A1A-C644-81DB-58AF103E3981}" type="parTrans" cxnId="{66A1244E-8CA6-DD4A-A774-634671B4EB84}">
      <dgm:prSet/>
      <dgm:spPr/>
      <dgm:t>
        <a:bodyPr/>
        <a:lstStyle/>
        <a:p>
          <a:endParaRPr lang="en-US"/>
        </a:p>
      </dgm:t>
    </dgm:pt>
    <dgm:pt modelId="{7F933259-30C2-D147-8340-0B595D682995}" type="sibTrans" cxnId="{66A1244E-8CA6-DD4A-A774-634671B4EB84}">
      <dgm:prSet/>
      <dgm:spPr/>
      <dgm:t>
        <a:bodyPr/>
        <a:lstStyle/>
        <a:p>
          <a:endParaRPr lang="en-US"/>
        </a:p>
      </dgm:t>
    </dgm:pt>
    <dgm:pt modelId="{DB006BFF-E190-3848-893E-CAADA0F260F9}">
      <dgm:prSet phldrT="[Text]"/>
      <dgm:spPr/>
      <dgm:t>
        <a:bodyPr/>
        <a:lstStyle/>
        <a:p>
          <a:r>
            <a:rPr lang="en-US" dirty="0" smtClean="0"/>
            <a:t>TIFF to 12-bit </a:t>
          </a:r>
          <a:r>
            <a:rPr lang="en-US" dirty="0" err="1" smtClean="0"/>
            <a:t>YDzDx</a:t>
          </a:r>
          <a:endParaRPr lang="en-US" dirty="0"/>
        </a:p>
      </dgm:t>
    </dgm:pt>
    <dgm:pt modelId="{5FFADB6A-4DE2-D046-AA67-0B5C226FEE23}" type="parTrans" cxnId="{6CC28D86-6A61-3A43-93C7-89CFDAAA7012}">
      <dgm:prSet/>
      <dgm:spPr/>
      <dgm:t>
        <a:bodyPr/>
        <a:lstStyle/>
        <a:p>
          <a:endParaRPr lang="en-US"/>
        </a:p>
      </dgm:t>
    </dgm:pt>
    <dgm:pt modelId="{A296E6AA-6D8E-A64D-8264-182FF920091C}" type="sibTrans" cxnId="{6CC28D86-6A61-3A43-93C7-89CFDAAA7012}">
      <dgm:prSet/>
      <dgm:spPr/>
      <dgm:t>
        <a:bodyPr/>
        <a:lstStyle/>
        <a:p>
          <a:endParaRPr lang="en-US"/>
        </a:p>
      </dgm:t>
    </dgm:pt>
    <dgm:pt modelId="{190EB690-4F73-4642-80D9-97B43A605F80}">
      <dgm:prSet phldrT="[Text]"/>
      <dgm:spPr/>
      <dgm:t>
        <a:bodyPr/>
        <a:lstStyle/>
        <a:p>
          <a:r>
            <a:rPr lang="en-US" dirty="0" smtClean="0"/>
            <a:t>HEVC HM 12.0</a:t>
          </a:r>
          <a:endParaRPr lang="en-US" dirty="0"/>
        </a:p>
      </dgm:t>
    </dgm:pt>
    <dgm:pt modelId="{8EE2E6DB-9216-A046-AA06-7A871999D6A7}" type="parTrans" cxnId="{AF13E757-32DA-4743-81F0-C1A28F8E7C1C}">
      <dgm:prSet/>
      <dgm:spPr/>
      <dgm:t>
        <a:bodyPr/>
        <a:lstStyle/>
        <a:p>
          <a:endParaRPr lang="en-US"/>
        </a:p>
      </dgm:t>
    </dgm:pt>
    <dgm:pt modelId="{BEB754ED-3608-014A-A635-3384FD79F93E}" type="sibTrans" cxnId="{AF13E757-32DA-4743-81F0-C1A28F8E7C1C}">
      <dgm:prSet/>
      <dgm:spPr/>
      <dgm:t>
        <a:bodyPr/>
        <a:lstStyle/>
        <a:p>
          <a:endParaRPr lang="en-US"/>
        </a:p>
      </dgm:t>
    </dgm:pt>
    <dgm:pt modelId="{70C452EE-3A99-994F-97AA-41E999B646D8}" type="pres">
      <dgm:prSet presAssocID="{315D2D73-B3BF-0749-AAAB-628332EDE73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43A22B7-851D-3242-94F1-B1824FA2DA10}" type="pres">
      <dgm:prSet presAssocID="{DCA896FD-EE7E-6F49-9C02-663EAF3A6B9F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121426-1BF3-B94F-8625-41FA5482DAE6}" type="pres">
      <dgm:prSet presAssocID="{0ACB46F2-E4D4-C441-9053-A134C928223F}" presName="sibTrans" presStyleLbl="sibTrans1D1" presStyleIdx="0" presStyleCnt="5"/>
      <dgm:spPr/>
      <dgm:t>
        <a:bodyPr/>
        <a:lstStyle/>
        <a:p>
          <a:endParaRPr lang="en-US"/>
        </a:p>
      </dgm:t>
    </dgm:pt>
    <dgm:pt modelId="{6DD8C511-48B6-8E4D-A1EC-F9F08CF1D4F2}" type="pres">
      <dgm:prSet presAssocID="{0ACB46F2-E4D4-C441-9053-A134C928223F}" presName="connectorText" presStyleLbl="sibTrans1D1" presStyleIdx="0" presStyleCnt="5"/>
      <dgm:spPr/>
      <dgm:t>
        <a:bodyPr/>
        <a:lstStyle/>
        <a:p>
          <a:endParaRPr lang="en-US"/>
        </a:p>
      </dgm:t>
    </dgm:pt>
    <dgm:pt modelId="{AA0DC729-54DA-E04D-8BD4-D0E0CC4ECAED}" type="pres">
      <dgm:prSet presAssocID="{1E05DDA4-2835-4846-83BE-9B433DAEA539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E0B42A-2576-0346-AF6E-1B8D2D32326A}" type="pres">
      <dgm:prSet presAssocID="{7F933259-30C2-D147-8340-0B595D682995}" presName="sibTrans" presStyleLbl="sibTrans1D1" presStyleIdx="1" presStyleCnt="5"/>
      <dgm:spPr/>
      <dgm:t>
        <a:bodyPr/>
        <a:lstStyle/>
        <a:p>
          <a:endParaRPr lang="en-US"/>
        </a:p>
      </dgm:t>
    </dgm:pt>
    <dgm:pt modelId="{567A40DE-0BAB-BC46-A334-A6F6AE4A4517}" type="pres">
      <dgm:prSet presAssocID="{7F933259-30C2-D147-8340-0B595D682995}" presName="connectorText" presStyleLbl="sibTrans1D1" presStyleIdx="1" presStyleCnt="5"/>
      <dgm:spPr/>
      <dgm:t>
        <a:bodyPr/>
        <a:lstStyle/>
        <a:p>
          <a:endParaRPr lang="en-US"/>
        </a:p>
      </dgm:t>
    </dgm:pt>
    <dgm:pt modelId="{6CBB6507-C9CA-CC4D-A4C0-38EDE4AE7E8E}" type="pres">
      <dgm:prSet presAssocID="{CB707E9D-0442-E348-8A37-EB1140BE382C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646076-ABB0-674B-9AC0-DE7720FFB31E}" type="pres">
      <dgm:prSet presAssocID="{FA9E6067-34A1-5244-8F90-551D74FD4145}" presName="sibTrans" presStyleLbl="sibTrans1D1" presStyleIdx="2" presStyleCnt="5"/>
      <dgm:spPr/>
      <dgm:t>
        <a:bodyPr/>
        <a:lstStyle/>
        <a:p>
          <a:endParaRPr lang="en-US"/>
        </a:p>
      </dgm:t>
    </dgm:pt>
    <dgm:pt modelId="{ECDFFA4B-BD50-E549-B215-CF2280E33847}" type="pres">
      <dgm:prSet presAssocID="{FA9E6067-34A1-5244-8F90-551D74FD4145}" presName="connectorText" presStyleLbl="sibTrans1D1" presStyleIdx="2" presStyleCnt="5"/>
      <dgm:spPr/>
      <dgm:t>
        <a:bodyPr/>
        <a:lstStyle/>
        <a:p>
          <a:endParaRPr lang="en-US"/>
        </a:p>
      </dgm:t>
    </dgm:pt>
    <dgm:pt modelId="{0A42ACB4-1117-7541-BE36-C12EB7A2419E}" type="pres">
      <dgm:prSet presAssocID="{89086804-2008-C147-84A0-FF8DB667661A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746406-EFCE-6840-BBB5-F0566EED9D86}" type="pres">
      <dgm:prSet presAssocID="{DBD0226F-8991-6B4E-97F6-3688A38EAB17}" presName="sibTrans" presStyleLbl="sibTrans1D1" presStyleIdx="3" presStyleCnt="5"/>
      <dgm:spPr/>
      <dgm:t>
        <a:bodyPr/>
        <a:lstStyle/>
        <a:p>
          <a:endParaRPr lang="en-US"/>
        </a:p>
      </dgm:t>
    </dgm:pt>
    <dgm:pt modelId="{C4D6E0FF-BA2F-5B44-9043-F75820AA22E7}" type="pres">
      <dgm:prSet presAssocID="{DBD0226F-8991-6B4E-97F6-3688A38EAB17}" presName="connectorText" presStyleLbl="sibTrans1D1" presStyleIdx="3" presStyleCnt="5"/>
      <dgm:spPr/>
      <dgm:t>
        <a:bodyPr/>
        <a:lstStyle/>
        <a:p>
          <a:endParaRPr lang="en-US"/>
        </a:p>
      </dgm:t>
    </dgm:pt>
    <dgm:pt modelId="{5A78EAB3-3952-C84E-BE8E-D5793D846BC9}" type="pres">
      <dgm:prSet presAssocID="{DB006BFF-E190-3848-893E-CAADA0F260F9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CE35FC-8182-BF4B-99E7-75EB09165767}" type="pres">
      <dgm:prSet presAssocID="{A296E6AA-6D8E-A64D-8264-182FF920091C}" presName="sibTrans" presStyleLbl="sibTrans1D1" presStyleIdx="4" presStyleCnt="5"/>
      <dgm:spPr/>
      <dgm:t>
        <a:bodyPr/>
        <a:lstStyle/>
        <a:p>
          <a:endParaRPr lang="en-US"/>
        </a:p>
      </dgm:t>
    </dgm:pt>
    <dgm:pt modelId="{AACAB34E-8E5B-2B40-911C-3F7E908194A1}" type="pres">
      <dgm:prSet presAssocID="{A296E6AA-6D8E-A64D-8264-182FF920091C}" presName="connectorText" presStyleLbl="sibTrans1D1" presStyleIdx="4" presStyleCnt="5"/>
      <dgm:spPr/>
      <dgm:t>
        <a:bodyPr/>
        <a:lstStyle/>
        <a:p>
          <a:endParaRPr lang="en-US"/>
        </a:p>
      </dgm:t>
    </dgm:pt>
    <dgm:pt modelId="{08DA812D-07CC-154A-A517-22B656ED5349}" type="pres">
      <dgm:prSet presAssocID="{190EB690-4F73-4642-80D9-97B43A605F80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F7290F0-7514-1C45-9563-CD823072ED2B}" type="presOf" srcId="{89086804-2008-C147-84A0-FF8DB667661A}" destId="{0A42ACB4-1117-7541-BE36-C12EB7A2419E}" srcOrd="0" destOrd="0" presId="urn:microsoft.com/office/officeart/2005/8/layout/bProcess3"/>
    <dgm:cxn modelId="{07FF971C-9DD0-5243-AF42-E5BC885C676D}" type="presOf" srcId="{DBD0226F-8991-6B4E-97F6-3688A38EAB17}" destId="{C4D6E0FF-BA2F-5B44-9043-F75820AA22E7}" srcOrd="1" destOrd="0" presId="urn:microsoft.com/office/officeart/2005/8/layout/bProcess3"/>
    <dgm:cxn modelId="{88394BF0-AF96-D742-BCFC-916774A6D014}" type="presOf" srcId="{DBD0226F-8991-6B4E-97F6-3688A38EAB17}" destId="{DD746406-EFCE-6840-BBB5-F0566EED9D86}" srcOrd="0" destOrd="0" presId="urn:microsoft.com/office/officeart/2005/8/layout/bProcess3"/>
    <dgm:cxn modelId="{66A1244E-8CA6-DD4A-A774-634671B4EB84}" srcId="{315D2D73-B3BF-0749-AAAB-628332EDE732}" destId="{1E05DDA4-2835-4846-83BE-9B433DAEA539}" srcOrd="1" destOrd="0" parTransId="{4681A967-6A1A-C644-81DB-58AF103E3981}" sibTransId="{7F933259-30C2-D147-8340-0B595D682995}"/>
    <dgm:cxn modelId="{46F4AAE8-0CD2-824A-859F-37F2624C9B61}" type="presOf" srcId="{FA9E6067-34A1-5244-8F90-551D74FD4145}" destId="{91646076-ABB0-674B-9AC0-DE7720FFB31E}" srcOrd="0" destOrd="0" presId="urn:microsoft.com/office/officeart/2005/8/layout/bProcess3"/>
    <dgm:cxn modelId="{59753A19-CC98-E24B-9CC8-E5F928286E3F}" type="presOf" srcId="{0ACB46F2-E4D4-C441-9053-A134C928223F}" destId="{6DD8C511-48B6-8E4D-A1EC-F9F08CF1D4F2}" srcOrd="1" destOrd="0" presId="urn:microsoft.com/office/officeart/2005/8/layout/bProcess3"/>
    <dgm:cxn modelId="{185150B0-9258-B349-998C-C049563E8955}" type="presOf" srcId="{315D2D73-B3BF-0749-AAAB-628332EDE732}" destId="{70C452EE-3A99-994F-97AA-41E999B646D8}" srcOrd="0" destOrd="0" presId="urn:microsoft.com/office/officeart/2005/8/layout/bProcess3"/>
    <dgm:cxn modelId="{AF13E757-32DA-4743-81F0-C1A28F8E7C1C}" srcId="{315D2D73-B3BF-0749-AAAB-628332EDE732}" destId="{190EB690-4F73-4642-80D9-97B43A605F80}" srcOrd="5" destOrd="0" parTransId="{8EE2E6DB-9216-A046-AA06-7A871999D6A7}" sibTransId="{BEB754ED-3608-014A-A635-3384FD79F93E}"/>
    <dgm:cxn modelId="{270842DA-183D-0046-BE19-18DD641BAB2A}" type="presOf" srcId="{1E05DDA4-2835-4846-83BE-9B433DAEA539}" destId="{AA0DC729-54DA-E04D-8BD4-D0E0CC4ECAED}" srcOrd="0" destOrd="0" presId="urn:microsoft.com/office/officeart/2005/8/layout/bProcess3"/>
    <dgm:cxn modelId="{6CC28D86-6A61-3A43-93C7-89CFDAAA7012}" srcId="{315D2D73-B3BF-0749-AAAB-628332EDE732}" destId="{DB006BFF-E190-3848-893E-CAADA0F260F9}" srcOrd="4" destOrd="0" parTransId="{5FFADB6A-4DE2-D046-AA67-0B5C226FEE23}" sibTransId="{A296E6AA-6D8E-A64D-8264-182FF920091C}"/>
    <dgm:cxn modelId="{BFB12D4A-3753-CF40-9D9C-3B5CFECD56B4}" srcId="{315D2D73-B3BF-0749-AAAB-628332EDE732}" destId="{CB707E9D-0442-E348-8A37-EB1140BE382C}" srcOrd="2" destOrd="0" parTransId="{60204778-42C7-C442-A323-8FC4C43F32F3}" sibTransId="{FA9E6067-34A1-5244-8F90-551D74FD4145}"/>
    <dgm:cxn modelId="{7EC157B0-9ED8-DE4D-90D6-89A6190CCF78}" type="presOf" srcId="{FA9E6067-34A1-5244-8F90-551D74FD4145}" destId="{ECDFFA4B-BD50-E549-B215-CF2280E33847}" srcOrd="1" destOrd="0" presId="urn:microsoft.com/office/officeart/2005/8/layout/bProcess3"/>
    <dgm:cxn modelId="{5B464710-48B5-8142-A018-F7B83B136D97}" srcId="{315D2D73-B3BF-0749-AAAB-628332EDE732}" destId="{DCA896FD-EE7E-6F49-9C02-663EAF3A6B9F}" srcOrd="0" destOrd="0" parTransId="{C4F353DA-2EE0-5741-88A2-1B44B4E92F18}" sibTransId="{0ACB46F2-E4D4-C441-9053-A134C928223F}"/>
    <dgm:cxn modelId="{172A3E29-7939-0E48-8DF4-0EEF4C2E3480}" type="presOf" srcId="{7F933259-30C2-D147-8340-0B595D682995}" destId="{D9E0B42A-2576-0346-AF6E-1B8D2D32326A}" srcOrd="0" destOrd="0" presId="urn:microsoft.com/office/officeart/2005/8/layout/bProcess3"/>
    <dgm:cxn modelId="{86EC02F9-3B8B-C848-98F1-62960C4F157F}" type="presOf" srcId="{DB006BFF-E190-3848-893E-CAADA0F260F9}" destId="{5A78EAB3-3952-C84E-BE8E-D5793D846BC9}" srcOrd="0" destOrd="0" presId="urn:microsoft.com/office/officeart/2005/8/layout/bProcess3"/>
    <dgm:cxn modelId="{B2B5343F-0C68-9049-B712-D29B41AFFB3F}" srcId="{315D2D73-B3BF-0749-AAAB-628332EDE732}" destId="{89086804-2008-C147-84A0-FF8DB667661A}" srcOrd="3" destOrd="0" parTransId="{D8022676-B45A-2243-82A2-DF1D44AE5587}" sibTransId="{DBD0226F-8991-6B4E-97F6-3688A38EAB17}"/>
    <dgm:cxn modelId="{A6A8B267-FF1D-3340-84A4-EF21F071BE1A}" type="presOf" srcId="{A296E6AA-6D8E-A64D-8264-182FF920091C}" destId="{AACAB34E-8E5B-2B40-911C-3F7E908194A1}" srcOrd="1" destOrd="0" presId="urn:microsoft.com/office/officeart/2005/8/layout/bProcess3"/>
    <dgm:cxn modelId="{D4C7F181-E5E7-9A4C-9315-84F53FD4264A}" type="presOf" srcId="{DCA896FD-EE7E-6F49-9C02-663EAF3A6B9F}" destId="{943A22B7-851D-3242-94F1-B1824FA2DA10}" srcOrd="0" destOrd="0" presId="urn:microsoft.com/office/officeart/2005/8/layout/bProcess3"/>
    <dgm:cxn modelId="{ADB52EE8-409A-D840-833C-3F7D99D83D8C}" type="presOf" srcId="{CB707E9D-0442-E348-8A37-EB1140BE382C}" destId="{6CBB6507-C9CA-CC4D-A4C0-38EDE4AE7E8E}" srcOrd="0" destOrd="0" presId="urn:microsoft.com/office/officeart/2005/8/layout/bProcess3"/>
    <dgm:cxn modelId="{7F865888-C59A-CE41-9D6D-1BC8AF89C393}" type="presOf" srcId="{A296E6AA-6D8E-A64D-8264-182FF920091C}" destId="{17CE35FC-8182-BF4B-99E7-75EB09165767}" srcOrd="0" destOrd="0" presId="urn:microsoft.com/office/officeart/2005/8/layout/bProcess3"/>
    <dgm:cxn modelId="{82B869D4-FB12-E34C-BD1A-65EA19EBA703}" type="presOf" srcId="{190EB690-4F73-4642-80D9-97B43A605F80}" destId="{08DA812D-07CC-154A-A517-22B656ED5349}" srcOrd="0" destOrd="0" presId="urn:microsoft.com/office/officeart/2005/8/layout/bProcess3"/>
    <dgm:cxn modelId="{D2AF50EC-611E-1448-A584-7FDF9D32D815}" type="presOf" srcId="{0ACB46F2-E4D4-C441-9053-A134C928223F}" destId="{CE121426-1BF3-B94F-8625-41FA5482DAE6}" srcOrd="0" destOrd="0" presId="urn:microsoft.com/office/officeart/2005/8/layout/bProcess3"/>
    <dgm:cxn modelId="{722AC513-3FA7-2542-B859-34BD0AEA38B2}" type="presOf" srcId="{7F933259-30C2-D147-8340-0B595D682995}" destId="{567A40DE-0BAB-BC46-A334-A6F6AE4A4517}" srcOrd="1" destOrd="0" presId="urn:microsoft.com/office/officeart/2005/8/layout/bProcess3"/>
    <dgm:cxn modelId="{F6699465-7893-3F4B-9852-2771DCDEF4EA}" type="presParOf" srcId="{70C452EE-3A99-994F-97AA-41E999B646D8}" destId="{943A22B7-851D-3242-94F1-B1824FA2DA10}" srcOrd="0" destOrd="0" presId="urn:microsoft.com/office/officeart/2005/8/layout/bProcess3"/>
    <dgm:cxn modelId="{E3DE007B-B162-C544-B598-A65933A51768}" type="presParOf" srcId="{70C452EE-3A99-994F-97AA-41E999B646D8}" destId="{CE121426-1BF3-B94F-8625-41FA5482DAE6}" srcOrd="1" destOrd="0" presId="urn:microsoft.com/office/officeart/2005/8/layout/bProcess3"/>
    <dgm:cxn modelId="{F2746B27-316C-B847-B350-84224F23A775}" type="presParOf" srcId="{CE121426-1BF3-B94F-8625-41FA5482DAE6}" destId="{6DD8C511-48B6-8E4D-A1EC-F9F08CF1D4F2}" srcOrd="0" destOrd="0" presId="urn:microsoft.com/office/officeart/2005/8/layout/bProcess3"/>
    <dgm:cxn modelId="{7DFF8717-70A5-904F-A5AC-57ED1AAB94AE}" type="presParOf" srcId="{70C452EE-3A99-994F-97AA-41E999B646D8}" destId="{AA0DC729-54DA-E04D-8BD4-D0E0CC4ECAED}" srcOrd="2" destOrd="0" presId="urn:microsoft.com/office/officeart/2005/8/layout/bProcess3"/>
    <dgm:cxn modelId="{94563ECA-73A5-BB46-B724-8C1709F6701C}" type="presParOf" srcId="{70C452EE-3A99-994F-97AA-41E999B646D8}" destId="{D9E0B42A-2576-0346-AF6E-1B8D2D32326A}" srcOrd="3" destOrd="0" presId="urn:microsoft.com/office/officeart/2005/8/layout/bProcess3"/>
    <dgm:cxn modelId="{FA5B2E51-AC18-F347-B604-0467FC2C878C}" type="presParOf" srcId="{D9E0B42A-2576-0346-AF6E-1B8D2D32326A}" destId="{567A40DE-0BAB-BC46-A334-A6F6AE4A4517}" srcOrd="0" destOrd="0" presId="urn:microsoft.com/office/officeart/2005/8/layout/bProcess3"/>
    <dgm:cxn modelId="{23BEE08A-B790-E340-8692-441F64C9CAF4}" type="presParOf" srcId="{70C452EE-3A99-994F-97AA-41E999B646D8}" destId="{6CBB6507-C9CA-CC4D-A4C0-38EDE4AE7E8E}" srcOrd="4" destOrd="0" presId="urn:microsoft.com/office/officeart/2005/8/layout/bProcess3"/>
    <dgm:cxn modelId="{90F1207A-2AB1-4043-97F6-FC7592054B75}" type="presParOf" srcId="{70C452EE-3A99-994F-97AA-41E999B646D8}" destId="{91646076-ABB0-674B-9AC0-DE7720FFB31E}" srcOrd="5" destOrd="0" presId="urn:microsoft.com/office/officeart/2005/8/layout/bProcess3"/>
    <dgm:cxn modelId="{2CCA5930-2E86-9E45-BB56-28A367B6DA87}" type="presParOf" srcId="{91646076-ABB0-674B-9AC0-DE7720FFB31E}" destId="{ECDFFA4B-BD50-E549-B215-CF2280E33847}" srcOrd="0" destOrd="0" presId="urn:microsoft.com/office/officeart/2005/8/layout/bProcess3"/>
    <dgm:cxn modelId="{58510563-22E4-1C49-B4B2-653B1ED1931E}" type="presParOf" srcId="{70C452EE-3A99-994F-97AA-41E999B646D8}" destId="{0A42ACB4-1117-7541-BE36-C12EB7A2419E}" srcOrd="6" destOrd="0" presId="urn:microsoft.com/office/officeart/2005/8/layout/bProcess3"/>
    <dgm:cxn modelId="{28682804-9638-E14A-92EE-BAF1BAE20034}" type="presParOf" srcId="{70C452EE-3A99-994F-97AA-41E999B646D8}" destId="{DD746406-EFCE-6840-BBB5-F0566EED9D86}" srcOrd="7" destOrd="0" presId="urn:microsoft.com/office/officeart/2005/8/layout/bProcess3"/>
    <dgm:cxn modelId="{8785A0C0-2661-9844-B4D9-C512514B4FE8}" type="presParOf" srcId="{DD746406-EFCE-6840-BBB5-F0566EED9D86}" destId="{C4D6E0FF-BA2F-5B44-9043-F75820AA22E7}" srcOrd="0" destOrd="0" presId="urn:microsoft.com/office/officeart/2005/8/layout/bProcess3"/>
    <dgm:cxn modelId="{099AD4E3-443E-B848-B9CD-20147AEE39E7}" type="presParOf" srcId="{70C452EE-3A99-994F-97AA-41E999B646D8}" destId="{5A78EAB3-3952-C84E-BE8E-D5793D846BC9}" srcOrd="8" destOrd="0" presId="urn:microsoft.com/office/officeart/2005/8/layout/bProcess3"/>
    <dgm:cxn modelId="{DB1E16E4-3835-B34E-B66D-F6B1D319A593}" type="presParOf" srcId="{70C452EE-3A99-994F-97AA-41E999B646D8}" destId="{17CE35FC-8182-BF4B-99E7-75EB09165767}" srcOrd="9" destOrd="0" presId="urn:microsoft.com/office/officeart/2005/8/layout/bProcess3"/>
    <dgm:cxn modelId="{08E85DE7-068E-7849-B35E-A7747B3AD1F9}" type="presParOf" srcId="{17CE35FC-8182-BF4B-99E7-75EB09165767}" destId="{AACAB34E-8E5B-2B40-911C-3F7E908194A1}" srcOrd="0" destOrd="0" presId="urn:microsoft.com/office/officeart/2005/8/layout/bProcess3"/>
    <dgm:cxn modelId="{F4BDE631-8B08-4B4F-8910-088D3655491F}" type="presParOf" srcId="{70C452EE-3A99-994F-97AA-41E999B646D8}" destId="{08DA812D-07CC-154A-A517-22B656ED5349}" srcOrd="10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121426-1BF3-B94F-8625-41FA5482DAE6}">
      <dsp:nvSpPr>
        <dsp:cNvPr id="0" name=""/>
        <dsp:cNvSpPr/>
      </dsp:nvSpPr>
      <dsp:spPr>
        <a:xfrm>
          <a:off x="2379359" y="1231698"/>
          <a:ext cx="51561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15615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623511" y="1274687"/>
        <a:ext cx="27310" cy="5462"/>
      </dsp:txXfrm>
    </dsp:sp>
    <dsp:sp modelId="{943A22B7-851D-3242-94F1-B1824FA2DA10}">
      <dsp:nvSpPr>
        <dsp:cNvPr id="0" name=""/>
        <dsp:cNvSpPr/>
      </dsp:nvSpPr>
      <dsp:spPr>
        <a:xfrm>
          <a:off x="6308" y="564963"/>
          <a:ext cx="2374850" cy="142491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Sony RAW viewer (Bayer)</a:t>
          </a:r>
          <a:endParaRPr lang="en-US" sz="2300" kern="1200" dirty="0"/>
        </a:p>
      </dsp:txBody>
      <dsp:txXfrm>
        <a:off x="6308" y="564963"/>
        <a:ext cx="2374850" cy="1424910"/>
      </dsp:txXfrm>
    </dsp:sp>
    <dsp:sp modelId="{D9E0B42A-2576-0346-AF6E-1B8D2D32326A}">
      <dsp:nvSpPr>
        <dsp:cNvPr id="0" name=""/>
        <dsp:cNvSpPr/>
      </dsp:nvSpPr>
      <dsp:spPr>
        <a:xfrm>
          <a:off x="5300425" y="1231698"/>
          <a:ext cx="51561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15615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544577" y="1274687"/>
        <a:ext cx="27310" cy="5462"/>
      </dsp:txXfrm>
    </dsp:sp>
    <dsp:sp modelId="{AA0DC729-54DA-E04D-8BD4-D0E0CC4ECAED}">
      <dsp:nvSpPr>
        <dsp:cNvPr id="0" name=""/>
        <dsp:cNvSpPr/>
      </dsp:nvSpPr>
      <dsp:spPr>
        <a:xfrm>
          <a:off x="2927374" y="564963"/>
          <a:ext cx="2374850" cy="142491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ACES 16-bit half-float EXR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(RGB)</a:t>
          </a:r>
          <a:endParaRPr lang="en-US" sz="2300" kern="1200" dirty="0"/>
        </a:p>
      </dsp:txBody>
      <dsp:txXfrm>
        <a:off x="2927374" y="564963"/>
        <a:ext cx="2374850" cy="1424910"/>
      </dsp:txXfrm>
    </dsp:sp>
    <dsp:sp modelId="{91646076-ABB0-674B-9AC0-DE7720FFB31E}">
      <dsp:nvSpPr>
        <dsp:cNvPr id="0" name=""/>
        <dsp:cNvSpPr/>
      </dsp:nvSpPr>
      <dsp:spPr>
        <a:xfrm>
          <a:off x="1193734" y="1988073"/>
          <a:ext cx="5842131" cy="515615"/>
        </a:xfrm>
        <a:custGeom>
          <a:avLst/>
          <a:gdLst/>
          <a:ahLst/>
          <a:cxnLst/>
          <a:rect l="0" t="0" r="0" b="0"/>
          <a:pathLst>
            <a:path>
              <a:moveTo>
                <a:pt x="5842131" y="0"/>
              </a:moveTo>
              <a:lnTo>
                <a:pt x="5842131" y="274907"/>
              </a:lnTo>
              <a:lnTo>
                <a:pt x="0" y="274907"/>
              </a:lnTo>
              <a:lnTo>
                <a:pt x="0" y="515615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968109" y="2243150"/>
        <a:ext cx="293380" cy="5462"/>
      </dsp:txXfrm>
    </dsp:sp>
    <dsp:sp modelId="{6CBB6507-C9CA-CC4D-A4C0-38EDE4AE7E8E}">
      <dsp:nvSpPr>
        <dsp:cNvPr id="0" name=""/>
        <dsp:cNvSpPr/>
      </dsp:nvSpPr>
      <dsp:spPr>
        <a:xfrm>
          <a:off x="5848440" y="564963"/>
          <a:ext cx="2374850" cy="142491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AMPAS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RRT</a:t>
          </a:r>
          <a:endParaRPr lang="en-US" sz="2300" kern="1200" dirty="0"/>
        </a:p>
      </dsp:txBody>
      <dsp:txXfrm>
        <a:off x="5848440" y="564963"/>
        <a:ext cx="2374850" cy="1424910"/>
      </dsp:txXfrm>
    </dsp:sp>
    <dsp:sp modelId="{DD746406-EFCE-6840-BBB5-F0566EED9D86}">
      <dsp:nvSpPr>
        <dsp:cNvPr id="0" name=""/>
        <dsp:cNvSpPr/>
      </dsp:nvSpPr>
      <dsp:spPr>
        <a:xfrm>
          <a:off x="2379359" y="3202824"/>
          <a:ext cx="51561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15615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623511" y="3245813"/>
        <a:ext cx="27310" cy="5462"/>
      </dsp:txXfrm>
    </dsp:sp>
    <dsp:sp modelId="{0A42ACB4-1117-7541-BE36-C12EB7A2419E}">
      <dsp:nvSpPr>
        <dsp:cNvPr id="0" name=""/>
        <dsp:cNvSpPr/>
      </dsp:nvSpPr>
      <dsp:spPr>
        <a:xfrm>
          <a:off x="6308" y="2536089"/>
          <a:ext cx="2374850" cy="142491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ODT X’Y’Z’ PQ .TIFF 16-bit</a:t>
          </a:r>
          <a:endParaRPr lang="en-US" sz="2300" kern="1200" dirty="0"/>
        </a:p>
      </dsp:txBody>
      <dsp:txXfrm>
        <a:off x="6308" y="2536089"/>
        <a:ext cx="2374850" cy="1424910"/>
      </dsp:txXfrm>
    </dsp:sp>
    <dsp:sp modelId="{17CE35FC-8182-BF4B-99E7-75EB09165767}">
      <dsp:nvSpPr>
        <dsp:cNvPr id="0" name=""/>
        <dsp:cNvSpPr/>
      </dsp:nvSpPr>
      <dsp:spPr>
        <a:xfrm>
          <a:off x="5300425" y="3202824"/>
          <a:ext cx="51561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15615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544577" y="3245813"/>
        <a:ext cx="27310" cy="5462"/>
      </dsp:txXfrm>
    </dsp:sp>
    <dsp:sp modelId="{5A78EAB3-3952-C84E-BE8E-D5793D846BC9}">
      <dsp:nvSpPr>
        <dsp:cNvPr id="0" name=""/>
        <dsp:cNvSpPr/>
      </dsp:nvSpPr>
      <dsp:spPr>
        <a:xfrm>
          <a:off x="2927374" y="2536089"/>
          <a:ext cx="2374850" cy="142491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TIFF to 12-bit </a:t>
          </a:r>
          <a:r>
            <a:rPr lang="en-US" sz="2300" kern="1200" dirty="0" err="1" smtClean="0"/>
            <a:t>YDzDx</a:t>
          </a:r>
          <a:endParaRPr lang="en-US" sz="2300" kern="1200" dirty="0"/>
        </a:p>
      </dsp:txBody>
      <dsp:txXfrm>
        <a:off x="2927374" y="2536089"/>
        <a:ext cx="2374850" cy="1424910"/>
      </dsp:txXfrm>
    </dsp:sp>
    <dsp:sp modelId="{08DA812D-07CC-154A-A517-22B656ED5349}">
      <dsp:nvSpPr>
        <dsp:cNvPr id="0" name=""/>
        <dsp:cNvSpPr/>
      </dsp:nvSpPr>
      <dsp:spPr>
        <a:xfrm>
          <a:off x="5848440" y="2536089"/>
          <a:ext cx="2374850" cy="142491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HEVC HM 12.0</a:t>
          </a:r>
          <a:endParaRPr lang="en-US" sz="2300" kern="1200" dirty="0"/>
        </a:p>
      </dsp:txBody>
      <dsp:txXfrm>
        <a:off x="5848440" y="2536089"/>
        <a:ext cx="2374850" cy="14249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0.864</cdr:x>
      <cdr:y>0.18692</cdr:y>
    </cdr:from>
    <cdr:to>
      <cdr:x>1</cdr:x>
      <cdr:y>0.33956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700969" y="1154624"/>
          <a:ext cx="1212146" cy="94294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2400" dirty="0" smtClean="0"/>
            <a:t>BD-Rate -2.66%</a:t>
          </a:r>
          <a:endParaRPr lang="en-US" sz="24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E5D94-A800-8E40-AE6D-83B2A6B81BF7}" type="datetimeFigureOut">
              <a:rPr lang="en-US" smtClean="0"/>
              <a:t>10/31/13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26332-9D13-264E-ABEC-1393BFA243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52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E5D94-A800-8E40-AE6D-83B2A6B81BF7}" type="datetimeFigureOut">
              <a:rPr lang="en-US" smtClean="0"/>
              <a:t>10/31/13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26332-9D13-264E-ABEC-1393BFA243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543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E5D94-A800-8E40-AE6D-83B2A6B81BF7}" type="datetimeFigureOut">
              <a:rPr lang="en-US" smtClean="0"/>
              <a:t>10/31/13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26332-9D13-264E-ABEC-1393BFA243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784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E5D94-A800-8E40-AE6D-83B2A6B81BF7}" type="datetimeFigureOut">
              <a:rPr lang="en-US" smtClean="0"/>
              <a:t>10/31/13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26332-9D13-264E-ABEC-1393BFA243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006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E5D94-A800-8E40-AE6D-83B2A6B81BF7}" type="datetimeFigureOut">
              <a:rPr lang="en-US" smtClean="0"/>
              <a:t>10/31/13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26332-9D13-264E-ABEC-1393BFA243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838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E5D94-A800-8E40-AE6D-83B2A6B81BF7}" type="datetimeFigureOut">
              <a:rPr lang="en-US" smtClean="0"/>
              <a:t>10/31/13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26332-9D13-264E-ABEC-1393BFA243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078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E5D94-A800-8E40-AE6D-83B2A6B81BF7}" type="datetimeFigureOut">
              <a:rPr lang="en-US" smtClean="0"/>
              <a:t>10/31/13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26332-9D13-264E-ABEC-1393BFA243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587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E5D94-A800-8E40-AE6D-83B2A6B81BF7}" type="datetimeFigureOut">
              <a:rPr lang="en-US" smtClean="0"/>
              <a:t>10/31/13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26332-9D13-264E-ABEC-1393BFA243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39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E5D94-A800-8E40-AE6D-83B2A6B81BF7}" type="datetimeFigureOut">
              <a:rPr lang="en-US" smtClean="0"/>
              <a:t>10/31/13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26332-9D13-264E-ABEC-1393BFA243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599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E5D94-A800-8E40-AE6D-83B2A6B81BF7}" type="datetimeFigureOut">
              <a:rPr lang="en-US" smtClean="0"/>
              <a:t>10/31/13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26332-9D13-264E-ABEC-1393BFA243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336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E5D94-A800-8E40-AE6D-83B2A6B81BF7}" type="datetimeFigureOut">
              <a:rPr lang="en-US" smtClean="0"/>
              <a:t>10/31/13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26332-9D13-264E-ABEC-1393BFA243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155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E5D94-A800-8E40-AE6D-83B2A6B81BF7}" type="datetimeFigureOut">
              <a:rPr lang="en-US" smtClean="0"/>
              <a:t>10/31/13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326332-9D13-264E-ABEC-1393BFA243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566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Relationship Id="rId3" Type="http://schemas.openxmlformats.org/officeDocument/2006/relationships/image" Target="../media/image9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package" Target="../embeddings/Microsoft_Word_Document1.docx"/><Relationship Id="rId5" Type="http://schemas.openxmlformats.org/officeDocument/2006/relationships/image" Target="../media/image1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HDR Video Coding Results</a:t>
            </a:r>
            <a:br>
              <a:rPr lang="en-US" dirty="0" smtClean="0"/>
            </a:br>
            <a:r>
              <a:rPr lang="en-US" dirty="0" smtClean="0"/>
              <a:t>(preliminary)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05050" y="4242731"/>
            <a:ext cx="4213648" cy="713062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JCTVC-O0101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37609816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7137"/>
            <a:ext cx="9144000" cy="687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1476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0925"/>
            <a:ext cx="9144000" cy="6315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8217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53682"/>
            <a:ext cx="8229600" cy="1143000"/>
          </a:xfrm>
        </p:spPr>
        <p:txBody>
          <a:bodyPr/>
          <a:lstStyle/>
          <a:p>
            <a:r>
              <a:rPr lang="en-US" dirty="0" smtClean="0"/>
              <a:t>Oblivion histogram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6067" y="1122580"/>
            <a:ext cx="6746747" cy="245544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6067" y="4205250"/>
            <a:ext cx="6678499" cy="224141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112813" y="1962865"/>
            <a:ext cx="8916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PQ</a:t>
            </a:r>
          </a:p>
          <a:p>
            <a:r>
              <a:rPr lang="en-US" sz="2400" dirty="0" smtClean="0"/>
              <a:t>EOTF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8112814" y="4982588"/>
            <a:ext cx="10311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709</a:t>
            </a:r>
          </a:p>
          <a:p>
            <a:r>
              <a:rPr lang="en-US" sz="2400" dirty="0" smtClean="0"/>
              <a:t>EOTF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86331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Workflow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062352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914127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842"/>
            <a:ext cx="8229600" cy="1143000"/>
          </a:xfrm>
        </p:spPr>
        <p:txBody>
          <a:bodyPr/>
          <a:lstStyle/>
          <a:p>
            <a:r>
              <a:rPr lang="en-US" dirty="0" smtClean="0"/>
              <a:t>List of Experiments 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7963932"/>
              </p:ext>
            </p:extLst>
          </p:nvPr>
        </p:nvGraphicFramePr>
        <p:xfrm>
          <a:off x="149354" y="1213351"/>
          <a:ext cx="8705412" cy="527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Document" r:id="rId4" imgW="6083300" imgH="3683000" progId="Word.Document.12">
                  <p:embed/>
                </p:oleObj>
              </mc:Choice>
              <mc:Fallback>
                <p:oleObj name="Document" r:id="rId4" imgW="6083300" imgH="3683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9354" y="1213351"/>
                        <a:ext cx="8705412" cy="5270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163529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Tears of Steel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726" y="1417638"/>
            <a:ext cx="8239074" cy="4611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3174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4637"/>
            <a:ext cx="9144000" cy="5847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2647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5801"/>
            <a:ext cx="9144000" cy="5369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3696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Oblivion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[play YUV file]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18930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2019"/>
            <a:ext cx="9114677" cy="5850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6942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00873688"/>
              </p:ext>
            </p:extLst>
          </p:nvPr>
        </p:nvGraphicFramePr>
        <p:xfrm>
          <a:off x="230885" y="346389"/>
          <a:ext cx="8913115" cy="6177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810114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95</Words>
  <Application>Microsoft Macintosh PowerPoint</Application>
  <PresentationFormat>On-screen Show (4:3)</PresentationFormat>
  <Paragraphs>25</Paragraphs>
  <Slides>12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Office Theme</vt:lpstr>
      <vt:lpstr>Document</vt:lpstr>
      <vt:lpstr>HDR Video Coding Results (preliminary)</vt:lpstr>
      <vt:lpstr>Workflow</vt:lpstr>
      <vt:lpstr>List of Experiments </vt:lpstr>
      <vt:lpstr>Tears of Steel</vt:lpstr>
      <vt:lpstr>PowerPoint Presentation</vt:lpstr>
      <vt:lpstr>PowerPoint Presentation</vt:lpstr>
      <vt:lpstr>Oblivion</vt:lpstr>
      <vt:lpstr>PowerPoint Presentation</vt:lpstr>
      <vt:lpstr>PowerPoint Presentation</vt:lpstr>
      <vt:lpstr>PowerPoint Presentation</vt:lpstr>
      <vt:lpstr>PowerPoint Presentation</vt:lpstr>
      <vt:lpstr>Oblivion histogram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HDR Video Coding Results (preliminary)</dc:title>
  <dc:creator>Chad Fogg</dc:creator>
  <cp:lastModifiedBy>Chad Fogg</cp:lastModifiedBy>
  <cp:revision>8</cp:revision>
  <dcterms:created xsi:type="dcterms:W3CDTF">2013-10-27T01:18:19Z</dcterms:created>
  <dcterms:modified xsi:type="dcterms:W3CDTF">2013-10-31T11:27:35Z</dcterms:modified>
</cp:coreProperties>
</file>