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0"/>
  </p:notesMasterIdLst>
  <p:handoutMasterIdLst>
    <p:handoutMasterId r:id="rId11"/>
  </p:handoutMasterIdLst>
  <p:sldIdLst>
    <p:sldId id="315" r:id="rId2"/>
    <p:sldId id="321" r:id="rId3"/>
    <p:sldId id="322" r:id="rId4"/>
    <p:sldId id="325" r:id="rId5"/>
    <p:sldId id="326" r:id="rId6"/>
    <p:sldId id="328" r:id="rId7"/>
    <p:sldId id="324" r:id="rId8"/>
    <p:sldId id="320" r:id="rId9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407" autoAdjust="0"/>
    <p:restoredTop sz="96574" autoAdjust="0"/>
  </p:normalViewPr>
  <p:slideViewPr>
    <p:cSldViewPr>
      <p:cViewPr varScale="1">
        <p:scale>
          <a:sx n="70" d="100"/>
          <a:sy n="70" d="100"/>
        </p:scale>
        <p:origin x="-864" y="-90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2013/10/28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>
              <a:tabLst>
                <a:tab pos="3225800" algn="l"/>
              </a:tabLst>
            </a:pPr>
            <a:r>
              <a:rPr lang="en-CA" sz="2800" b="1" dirty="0" smtClean="0"/>
              <a:t>AHG5</a:t>
            </a:r>
            <a:r>
              <a:rPr lang="en-CA" sz="2800" b="1" dirty="0"/>
              <a:t> </a:t>
            </a:r>
            <a:r>
              <a:rPr lang="en-CA" sz="2800" b="1" dirty="0" smtClean="0"/>
              <a:t>and AHG18:	16-bit Test sequences for</a:t>
            </a:r>
            <a:br>
              <a:rPr lang="en-CA" sz="2800" b="1" dirty="0" smtClean="0"/>
            </a:br>
            <a:r>
              <a:rPr lang="en-CA" sz="2800" b="1" dirty="0"/>
              <a:t>	</a:t>
            </a:r>
            <a:r>
              <a:rPr lang="en-CA" sz="2800" b="1" dirty="0" smtClean="0"/>
              <a:t>Range Extensions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JCTVC-O0069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sz="1600" dirty="0" smtClean="0"/>
          </a:p>
          <a:p>
            <a:r>
              <a:rPr lang="en-GB" sz="2000" dirty="0" smtClean="0"/>
              <a:t>This contribution presents 16-bit source material for use in development in 16-bit profiles.</a:t>
            </a:r>
          </a:p>
          <a:p>
            <a:endParaRPr lang="en-GB" sz="2000" dirty="0"/>
          </a:p>
          <a:p>
            <a:r>
              <a:rPr lang="en-GB" sz="2000" dirty="0" smtClean="0"/>
              <a:t>Three test sequences are proposed, and benchmarks are provided for these sequences using the HM12.0_RExt4.1 test model.</a:t>
            </a: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96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 1 : </a:t>
            </a:r>
            <a:r>
              <a:rPr lang="en-GB" dirty="0" err="1" smtClean="0"/>
              <a:t>FruitStall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640000" cy="366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4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 2 : Bubbles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8" y="2060848"/>
            <a:ext cx="8640000" cy="366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2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 3 : Shuffling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8" y="2060848"/>
            <a:ext cx="8640000" cy="366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7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2" y="1412776"/>
            <a:ext cx="5957887" cy="473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44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Three sequences are proposed to be used to help further development of Range Extensions considering high bit depth.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pPr lvl="0" algn="just"/>
            <a:r>
              <a:rPr lang="en-CA" sz="1400" dirty="0"/>
              <a:t>The sequences presented here and all intellectual property rights therein remain the property of Sony Corporation. These sequences may only be used for the purpose of </a:t>
            </a:r>
            <a:r>
              <a:rPr lang="en-CA" sz="1400" dirty="0" smtClean="0"/>
              <a:t>developing HEVC </a:t>
            </a:r>
            <a:r>
              <a:rPr lang="en-CA" sz="1400" dirty="0" err="1" smtClean="0"/>
              <a:t>RExt</a:t>
            </a:r>
            <a:r>
              <a:rPr lang="en-CA" sz="1400" dirty="0" smtClean="0"/>
              <a:t> </a:t>
            </a:r>
            <a:r>
              <a:rPr lang="en-CA" sz="1400" dirty="0" smtClean="0"/>
              <a:t>standards. </a:t>
            </a:r>
            <a:r>
              <a:rPr lang="en-CA" sz="1400" dirty="0"/>
              <a:t>Sony makes no warranties with respect to the materials and expressly disclaims any warranties regarding their fitness for any purpose.</a:t>
            </a:r>
            <a:endParaRPr lang="en-GB" sz="1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307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</Words>
  <Application>Microsoft Office PowerPoint</Application>
  <PresentationFormat>On-screen Show (4:3)</PresentationFormat>
  <Paragraphs>47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AHG5 and AHG18: 16-bit Test sequences for  Range Extensions</vt:lpstr>
      <vt:lpstr>Introduction</vt:lpstr>
      <vt:lpstr>Sequence 1 : FruitStall</vt:lpstr>
      <vt:lpstr>Sequence 2 : Bubbles</vt:lpstr>
      <vt:lpstr>Sequence 3 : Shuffling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2013-10-28T18:52:34Z</dcterms:modified>
</cp:coreProperties>
</file>