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1"/>
  </p:sldMasterIdLst>
  <p:notesMasterIdLst>
    <p:notesMasterId r:id="rId8"/>
  </p:notesMasterIdLst>
  <p:handoutMasterIdLst>
    <p:handoutMasterId r:id="rId9"/>
  </p:handoutMasterIdLst>
  <p:sldIdLst>
    <p:sldId id="315" r:id="rId2"/>
    <p:sldId id="321" r:id="rId3"/>
    <p:sldId id="322" r:id="rId4"/>
    <p:sldId id="323" r:id="rId5"/>
    <p:sldId id="324" r:id="rId6"/>
    <p:sldId id="320" r:id="rId7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B9"/>
    <a:srgbClr val="66CCFF"/>
    <a:srgbClr val="FF9999"/>
    <a:srgbClr val="F3F3FB"/>
    <a:srgbClr val="E7F4F5"/>
    <a:srgbClr val="C9E7E9"/>
    <a:srgbClr val="FFDD71"/>
    <a:srgbClr val="FFE5E5"/>
    <a:srgbClr val="FFB9B9"/>
    <a:srgbClr val="DEF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7" autoAdjust="0"/>
    <p:restoredTop sz="96574" autoAdjust="0"/>
  </p:normalViewPr>
  <p:slideViewPr>
    <p:cSldViewPr>
      <p:cViewPr varScale="1">
        <p:scale>
          <a:sx n="129" d="100"/>
          <a:sy n="129" d="100"/>
        </p:scale>
        <p:origin x="-636" y="-96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2013/10/21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JCTVC-O0067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JCTVC-O0067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JCTVC-O0067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258888" indent="-1258888"/>
            <a:r>
              <a:rPr lang="en-CA" sz="2800" b="1" dirty="0" smtClean="0"/>
              <a:t>AHG5: Transform </a:t>
            </a:r>
            <a:r>
              <a:rPr lang="en-CA" sz="2800" b="1" dirty="0"/>
              <a:t>Skip and Scaling Lists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JCTVC-O0067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  <p:extLst>
      <p:ext uri="{BB962C8B-B14F-4D97-AF65-F5344CB8AC3E}">
        <p14:creationId xmlns:p14="http://schemas.microsoft.com/office/powerpoint/2010/main" val="65992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GB" sz="1600" dirty="0" smtClean="0"/>
          </a:p>
          <a:p>
            <a:r>
              <a:rPr lang="en-GB" sz="2000" dirty="0" smtClean="0"/>
              <a:t>During the previous meeting, it was decided that transform-skip could be used for TUs larger than 4x4.</a:t>
            </a:r>
          </a:p>
          <a:p>
            <a:pPr lvl="1"/>
            <a:endParaRPr lang="en-GB" sz="1600" dirty="0" smtClean="0"/>
          </a:p>
          <a:p>
            <a:pPr lvl="1"/>
            <a:endParaRPr lang="en-GB" sz="1600" dirty="0"/>
          </a:p>
          <a:p>
            <a:r>
              <a:rPr lang="en-GB" sz="2000" dirty="0" smtClean="0"/>
              <a:t>However, transform-skipped TUs share the same scaling lists as transformed TUs.</a:t>
            </a:r>
          </a:p>
          <a:p>
            <a:pPr lvl="1"/>
            <a:r>
              <a:rPr lang="en-GB" sz="1800" dirty="0" smtClean="0"/>
              <a:t>When non-flat scaling lists are used, transform-skipped TUs would produce </a:t>
            </a:r>
            <a:r>
              <a:rPr lang="en-GB" sz="1800" i="1" dirty="0" smtClean="0"/>
              <a:t>“fish-scale”</a:t>
            </a:r>
            <a:r>
              <a:rPr lang="en-GB" sz="1800" dirty="0" smtClean="0"/>
              <a:t> artefacts.</a:t>
            </a:r>
          </a:p>
          <a:p>
            <a:pPr lvl="1"/>
            <a:endParaRPr lang="en-GB" sz="1600" dirty="0" smtClean="0"/>
          </a:p>
          <a:p>
            <a:pPr lvl="1"/>
            <a:endParaRPr lang="en-GB" sz="1600" dirty="0"/>
          </a:p>
          <a:p>
            <a:r>
              <a:rPr lang="en-GB" sz="2000" dirty="0" smtClean="0"/>
              <a:t>During previous meetings, control of scaling lists for transform-skipped TUs was discussed, but was not introduced because only 4x4 transform-skipped TUs existed.</a:t>
            </a:r>
          </a:p>
          <a:p>
            <a:pPr lvl="1"/>
            <a:r>
              <a:rPr lang="en-GB" sz="1800" dirty="0" smtClean="0"/>
              <a:t>e.g. JCTVC-J0092, </a:t>
            </a:r>
            <a:r>
              <a:rPr lang="en-GB" sz="1800" dirty="0"/>
              <a:t>JCTVC-</a:t>
            </a:r>
            <a:r>
              <a:rPr lang="en-GB" sz="1800" dirty="0" smtClean="0"/>
              <a:t>J0184, </a:t>
            </a:r>
            <a:r>
              <a:rPr lang="en-GB" sz="1800" dirty="0"/>
              <a:t>JCTVC-</a:t>
            </a:r>
            <a:r>
              <a:rPr lang="en-GB" sz="1800" dirty="0" smtClean="0"/>
              <a:t>J0201, </a:t>
            </a:r>
            <a:r>
              <a:rPr lang="en-GB" sz="1800" dirty="0"/>
              <a:t>JCTVC-</a:t>
            </a:r>
            <a:r>
              <a:rPr lang="en-GB" sz="1800" dirty="0" smtClean="0"/>
              <a:t>J0237.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JCTVC-O0067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8960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It is proposed that transform-skip (TS) scaling lists can be made to be independent from transform scaling lists.</a:t>
            </a:r>
          </a:p>
          <a:p>
            <a:pPr lvl="1"/>
            <a:r>
              <a:rPr lang="en-GB" sz="1800" dirty="0" smtClean="0"/>
              <a:t>This </a:t>
            </a:r>
            <a:r>
              <a:rPr lang="en-GB" sz="1800" dirty="0" smtClean="0"/>
              <a:t>could </a:t>
            </a:r>
            <a:r>
              <a:rPr lang="en-GB" sz="1800" dirty="0" smtClean="0"/>
              <a:t>be achieved by one of the following: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1600" dirty="0" smtClean="0">
                <a:solidFill>
                  <a:srgbClr val="FF0000"/>
                </a:solidFill>
              </a:rPr>
              <a:t>Do not use scaling lists for any TS TU.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1600" dirty="0" smtClean="0"/>
              <a:t>Do not use scaling lists for any TS TU larger than 4x4.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1600" dirty="0" smtClean="0"/>
              <a:t>Use a flat scaling list for TS TUs, with the value being the DC value of the counterpart scaling list for transformed TUs.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1600" dirty="0" smtClean="0"/>
              <a:t>Use a flat scaling list for TS TUs, with the value for each size and component combination sent in the PPS.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1600" dirty="0" smtClean="0"/>
              <a:t>Use specific scaling list(s) for TS TUs, as specified in the PPS.</a:t>
            </a:r>
          </a:p>
          <a:p>
            <a:pPr marL="914400" lvl="2" indent="0">
              <a:buNone/>
            </a:pPr>
            <a:endParaRPr lang="en-GB" sz="1600" dirty="0" smtClean="0"/>
          </a:p>
          <a:p>
            <a:pPr marL="857250" lvl="1" indent="-342900"/>
            <a:r>
              <a:rPr lang="en-GB" sz="1800" dirty="0" smtClean="0"/>
              <a:t>The mechanism could be configured </a:t>
            </a:r>
            <a:r>
              <a:rPr lang="en-GB" sz="1800" dirty="0" smtClean="0"/>
              <a:t>by one of the following:</a:t>
            </a:r>
            <a:endParaRPr lang="en-GB" sz="1800" dirty="0" smtClean="0"/>
          </a:p>
          <a:p>
            <a:pPr marL="1257300" lvl="2" indent="-342900">
              <a:buFont typeface="+mj-lt"/>
              <a:buAutoNum type="arabicPeriod"/>
            </a:pPr>
            <a:r>
              <a:rPr lang="en-GB" sz="1600" dirty="0" smtClean="0"/>
              <a:t>Detecting that the maximum transform-skip size is not 4x4.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1600" dirty="0" smtClean="0">
                <a:solidFill>
                  <a:srgbClr val="FF0000"/>
                </a:solidFill>
              </a:rPr>
              <a:t>Separate enable flag in the PPS.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JCTVC-O0067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2944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Preferred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We would prefer a control bit in the PPS to enable/disable the use of scaling lists for transform-skipped TUs.</a:t>
            </a:r>
          </a:p>
          <a:p>
            <a:endParaRPr lang="en-GB" sz="2000" dirty="0"/>
          </a:p>
          <a:p>
            <a:pPr lvl="1"/>
            <a:r>
              <a:rPr lang="en-GB" sz="1800" dirty="0" smtClean="0"/>
              <a:t>This would then also allow 4x4 TS TUs to not use scaling lists, making 4x4 scaling lists more useful for encoders that use a mixture of transformed and transform-skip TUs.</a:t>
            </a:r>
          </a:p>
          <a:p>
            <a:pPr lvl="1"/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JCTVC-O0067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4372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A </a:t>
            </a:r>
            <a:r>
              <a:rPr lang="en-GB" sz="2000" dirty="0"/>
              <a:t>control bit </a:t>
            </a:r>
            <a:r>
              <a:rPr lang="en-GB" sz="2000" dirty="0" smtClean="0"/>
              <a:t>is proposed to be added to </a:t>
            </a:r>
            <a:r>
              <a:rPr lang="en-GB" sz="2000" dirty="0"/>
              <a:t>the PPS to enable/disable the use of scaling lists for transform-skipped TUs.</a:t>
            </a:r>
          </a:p>
          <a:p>
            <a:endParaRPr lang="en-GB" sz="2000" dirty="0" smtClean="0"/>
          </a:p>
          <a:p>
            <a:r>
              <a:rPr lang="en-GB" sz="2000" dirty="0" smtClean="0"/>
              <a:t>This additional control is needed, given that transform-skipped TUs can now be larger than 4x4.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JCTVC-O0067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2013/10/21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3078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2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359</Words>
  <Application>Microsoft Office PowerPoint</Application>
  <PresentationFormat>On-screen Show (4:3)</PresentationFormat>
  <Paragraphs>52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GBM_Master</vt:lpstr>
      <vt:lpstr>AHG5: Transform Skip and Scaling Lists</vt:lpstr>
      <vt:lpstr>Background</vt:lpstr>
      <vt:lpstr>Proposal</vt:lpstr>
      <vt:lpstr>Preferred Solution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2013-10-18T14:37:32Z</dcterms:created>
  <dcterms:modified xsi:type="dcterms:W3CDTF">2013-10-21T15:52:00Z</dcterms:modified>
</cp:coreProperties>
</file>