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86" r:id="rId3"/>
    <p:sldId id="296" r:id="rId4"/>
    <p:sldId id="297" r:id="rId5"/>
    <p:sldId id="299" r:id="rId6"/>
    <p:sldId id="303" r:id="rId7"/>
    <p:sldId id="305" r:id="rId8"/>
    <p:sldId id="304" r:id="rId9"/>
    <p:sldId id="306" r:id="rId10"/>
    <p:sldId id="308" r:id="rId11"/>
    <p:sldId id="302" r:id="rId12"/>
    <p:sldId id="298" r:id="rId13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8F0"/>
    <a:srgbClr val="66F153"/>
    <a:srgbClr val="7BCB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77654" autoAdjust="0"/>
  </p:normalViewPr>
  <p:slideViewPr>
    <p:cSldViewPr>
      <p:cViewPr varScale="1">
        <p:scale>
          <a:sx n="98" d="100"/>
          <a:sy n="98" d="100"/>
        </p:scale>
        <p:origin x="2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20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proposal adds the following restriction.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F.7.4.2.4 Order of VPS, SPS and PPS RBSPs and their activation</a:t>
            </a:r>
            <a:endParaRPr kumimoji="1" lang="ja-JP" altLang="ja-JP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an SPS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 PPS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724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proposal adds the following restriction.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F.7.4.2.4 Order of VPS, SPS and PPS RBSPs and their activation</a:t>
            </a:r>
            <a:endParaRPr kumimoji="1" lang="ja-JP" altLang="ja-JP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an SPS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 PPS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9446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410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/>
              <a:t>MV-HEVC/SHVC HLS: On sharing parameter sets across layers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smtClean="0"/>
              <a:t>(JCTVC-O0059, </a:t>
            </a:r>
            <a:r>
              <a:rPr lang="en-US" altLang="ja-JP" sz="3200" dirty="0" smtClean="0"/>
              <a:t>JCT3V-F0036)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 in Geneva, CH, 23 Oct. - 2</a:t>
            </a:r>
            <a:r>
              <a:rPr lang="en-CA" altLang="ja-JP" dirty="0" smtClean="0"/>
              <a:t> Nov. 2013</a:t>
            </a:r>
          </a:p>
          <a:p>
            <a:pPr eaLnBrk="1" hangingPunct="1">
              <a:buNone/>
            </a:pPr>
            <a:r>
              <a:rPr lang="en-CA" altLang="ja-JP" dirty="0" smtClean="0"/>
              <a:t>JCT-3V 6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Meeting </a:t>
            </a:r>
            <a:r>
              <a:rPr lang="en-US" altLang="ja-JP" dirty="0"/>
              <a:t>in Geneva, CH, </a:t>
            </a:r>
            <a:r>
              <a:rPr lang="en-US" altLang="ja-JP" dirty="0" smtClean="0"/>
              <a:t>2</a:t>
            </a:r>
            <a:r>
              <a:rPr lang="en-US" altLang="ja-JP" dirty="0"/>
              <a:t>5</a:t>
            </a:r>
            <a:r>
              <a:rPr lang="en-US" altLang="ja-JP" dirty="0" smtClean="0"/>
              <a:t> </a:t>
            </a:r>
            <a:r>
              <a:rPr lang="en-US" altLang="ja-JP" dirty="0"/>
              <a:t>Oct. - 2</a:t>
            </a:r>
            <a:r>
              <a:rPr lang="en-CA" altLang="ja-JP" dirty="0"/>
              <a:t> Nov.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Text changes on Solution</a:t>
            </a:r>
            <a:r>
              <a:rPr lang="ja-JP" altLang="en-US" dirty="0"/>
              <a:t> 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64" y="980728"/>
            <a:ext cx="5732554" cy="316487"/>
          </a:xfrm>
          <a:prstGeom prst="rect">
            <a:avLst/>
          </a:prstGeom>
        </p:spPr>
      </p:pic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242650"/>
              </p:ext>
            </p:extLst>
          </p:nvPr>
        </p:nvGraphicFramePr>
        <p:xfrm>
          <a:off x="647564" y="1621806"/>
          <a:ext cx="7126287" cy="374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文書" r:id="rId4" imgW="7219129" imgH="3778350" progId="Word.Document.12">
                  <p:embed/>
                </p:oleObj>
              </mc:Choice>
              <mc:Fallback>
                <p:oleObj name="文書" r:id="rId4" imgW="7219129" imgH="37783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7564" y="1621806"/>
                        <a:ext cx="7126287" cy="374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0788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Conclusion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US" altLang="ja-JP" dirty="0" smtClean="0"/>
              <a:t>Restrict</a:t>
            </a:r>
            <a:r>
              <a:rPr lang="en-CA" altLang="ja-JP" dirty="0" smtClean="0"/>
              <a:t> that sharing parameter sets (SPS/PPS) shall be direct or indirect reference layer of the referring layer.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 smtClean="0"/>
              <a:t>Add </a:t>
            </a:r>
            <a:r>
              <a:rPr lang="en-CA" altLang="ja-JP" dirty="0"/>
              <a:t>a </a:t>
            </a:r>
            <a:r>
              <a:rPr lang="en-CA" altLang="ja-JP" dirty="0" smtClean="0"/>
              <a:t>new </a:t>
            </a:r>
            <a:r>
              <a:rPr lang="en-CA" altLang="ja-JP" dirty="0" err="1"/>
              <a:t>direct_dependency_type</a:t>
            </a:r>
            <a:r>
              <a:rPr lang="en-CA" altLang="ja-JP" dirty="0"/>
              <a:t> to show sharing parameter set </a:t>
            </a:r>
            <a:r>
              <a:rPr lang="en-CA" altLang="ja-JP" dirty="0" smtClean="0"/>
              <a:t>dependency.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 smtClean="0"/>
              <a:t>Signal </a:t>
            </a:r>
            <a:r>
              <a:rPr lang="en-CA" altLang="ja-JP" dirty="0"/>
              <a:t>scaled reference layer offsets for multiple layers which refer the same SPS </a:t>
            </a:r>
            <a:r>
              <a:rPr lang="en-CA" altLang="ja-JP" u="sng" dirty="0"/>
              <a:t>or</a:t>
            </a:r>
            <a:r>
              <a:rPr lang="en-CA" altLang="ja-JP" dirty="0"/>
              <a:t> </a:t>
            </a:r>
            <a:r>
              <a:rPr lang="en-CA" altLang="ja-JP" dirty="0" smtClean="0"/>
              <a:t>move </a:t>
            </a:r>
            <a:r>
              <a:rPr lang="en-CA" altLang="ja-JP" dirty="0"/>
              <a:t>scaled reference layer offsets into VPS like JCTVC-N0089</a:t>
            </a:r>
            <a:r>
              <a:rPr lang="en-CA" altLang="ja-JP" dirty="0" smtClean="0"/>
              <a:t>.</a:t>
            </a: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 smtClean="0"/>
              <a:t>Proposal 1 can avoid </a:t>
            </a:r>
            <a:r>
              <a:rPr lang="en-CA" altLang="ja-JP" dirty="0"/>
              <a:t>the improper removal of sharing parameter set </a:t>
            </a:r>
            <a:r>
              <a:rPr lang="en-CA" altLang="ja-JP" dirty="0" smtClean="0"/>
              <a:t>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</a:t>
            </a:r>
            <a:r>
              <a:rPr lang="en-CA" altLang="ja-JP" dirty="0"/>
              <a:t>extraction</a:t>
            </a:r>
            <a:r>
              <a:rPr lang="en-CA" altLang="ja-JP" dirty="0" smtClean="0"/>
              <a:t>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 smtClean="0"/>
              <a:t>Proposal 2 can enable </a:t>
            </a:r>
            <a:r>
              <a:rPr lang="en-CA" altLang="ja-JP" dirty="0"/>
              <a:t>parameter sharing in case of pixel, motion or any other dependency is not utilized.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 smtClean="0"/>
              <a:t>Proposal 3 can enhance </a:t>
            </a:r>
            <a:r>
              <a:rPr lang="en-CA" altLang="ja-JP" dirty="0"/>
              <a:t>SPS sharing capability for Extended Spatial Scalability</a:t>
            </a:r>
            <a:r>
              <a:rPr lang="en-CA" altLang="ja-JP" dirty="0" smtClean="0"/>
              <a:t>.</a:t>
            </a:r>
          </a:p>
          <a:p>
            <a:pPr marL="479426" lvl="3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CA" altLang="ja-JP" dirty="0" smtClean="0"/>
          </a:p>
          <a:p>
            <a:pPr marL="479426" lvl="3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CA" altLang="ja-JP" sz="2000" dirty="0" smtClean="0"/>
              <a:t>It is recommended to adopt </a:t>
            </a:r>
            <a:r>
              <a:rPr lang="en-CA" altLang="ja-JP" sz="2000" dirty="0"/>
              <a:t>to next </a:t>
            </a:r>
            <a:r>
              <a:rPr lang="en-CA" altLang="ja-JP" sz="2000" dirty="0" smtClean="0"/>
              <a:t>SHVC/MV-HEVC.</a:t>
            </a:r>
            <a:endParaRPr lang="en-US" altLang="ja-JP" sz="2000" dirty="0"/>
          </a:p>
          <a:p>
            <a:pPr marL="479426" lvl="3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CA" altLang="ja-JP" sz="2000" dirty="0" smtClean="0"/>
              <a:t> - either of proposal 1 or 2</a:t>
            </a:r>
          </a:p>
          <a:p>
            <a:pPr marL="479426" lvl="3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CA" altLang="ja-JP" sz="2000" dirty="0" smtClean="0"/>
              <a:t> - proposal 3</a:t>
            </a:r>
            <a:endParaRPr lang="en-US" altLang="ja-JP" sz="2000" dirty="0" smtClean="0"/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9644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656373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marL="703262" lvl="1" indent="-342900">
              <a:buFont typeface="+mj-lt"/>
              <a:buAutoNum type="arabicPeriod"/>
            </a:pPr>
            <a:r>
              <a:rPr lang="en-US" altLang="ja-JP" sz="1800" dirty="0" smtClean="0"/>
              <a:t>I</a:t>
            </a:r>
            <a:r>
              <a:rPr lang="en-CA" altLang="ja-JP" sz="1800" dirty="0" smtClean="0"/>
              <a:t>n </a:t>
            </a:r>
            <a:r>
              <a:rPr lang="en-CA" altLang="ja-JP" sz="1800" dirty="0" err="1" smtClean="0"/>
              <a:t>bitstrem</a:t>
            </a:r>
            <a:r>
              <a:rPr lang="en-CA" altLang="ja-JP" sz="1800" dirty="0" smtClean="0"/>
              <a:t> </a:t>
            </a:r>
            <a:r>
              <a:rPr lang="en-CA" altLang="ja-JP" sz="1800" dirty="0"/>
              <a:t>extraction, </a:t>
            </a:r>
            <a:r>
              <a:rPr lang="en-CA" altLang="ja-JP" sz="1800" dirty="0" smtClean="0"/>
              <a:t>sharing SPS/PPS </a:t>
            </a:r>
            <a:r>
              <a:rPr lang="en-CA" altLang="ja-JP" sz="1800" dirty="0"/>
              <a:t>could be </a:t>
            </a:r>
            <a:r>
              <a:rPr lang="en-CA" altLang="ja-JP" sz="1800" dirty="0" smtClean="0"/>
              <a:t>removed since SPS/PPS </a:t>
            </a:r>
            <a:r>
              <a:rPr lang="en-CA" altLang="ja-JP" sz="1800" dirty="0"/>
              <a:t>can also be shared in case of no dependency between the layers of shared </a:t>
            </a:r>
            <a:r>
              <a:rPr lang="en-CA" altLang="ja-JP" sz="1800" dirty="0" smtClean="0"/>
              <a:t>SPS/PPS </a:t>
            </a:r>
            <a:r>
              <a:rPr lang="en-CA" altLang="ja-JP" sz="1800" dirty="0"/>
              <a:t>and the referring layer. </a:t>
            </a:r>
            <a:endParaRPr lang="en-US" altLang="ja-JP" sz="1800" dirty="0" smtClean="0"/>
          </a:p>
          <a:p>
            <a:pPr marL="703262" lvl="1" indent="-342900">
              <a:buFont typeface="+mj-lt"/>
              <a:buAutoNum type="arabicPeriod"/>
            </a:pPr>
            <a:r>
              <a:rPr lang="en-CA" altLang="ja-JP" sz="1800" dirty="0" smtClean="0"/>
              <a:t>Scaled </a:t>
            </a:r>
            <a:r>
              <a:rPr lang="en-CA" altLang="ja-JP" sz="1800" dirty="0"/>
              <a:t>reference layer offsets for </a:t>
            </a:r>
            <a:r>
              <a:rPr lang="en-CA" altLang="ja-JP" sz="1800" u="sng" dirty="0"/>
              <a:t>only one layer</a:t>
            </a:r>
            <a:r>
              <a:rPr lang="en-CA" altLang="ja-JP" sz="1800" dirty="0"/>
              <a:t> with </a:t>
            </a:r>
            <a:r>
              <a:rPr lang="en-CA" altLang="ja-JP" sz="1800" dirty="0" err="1"/>
              <a:t>nuh_layer_id</a:t>
            </a:r>
            <a:r>
              <a:rPr lang="en-CA" altLang="ja-JP" sz="1800" dirty="0"/>
              <a:t> equal to the </a:t>
            </a:r>
            <a:r>
              <a:rPr lang="en-CA" altLang="ja-JP" sz="1800" dirty="0" err="1"/>
              <a:t>nuh_layer_id</a:t>
            </a:r>
            <a:r>
              <a:rPr lang="en-CA" altLang="ja-JP" sz="1800" dirty="0"/>
              <a:t> value of SPS are signalled so that when scaled reference layer offsets are present in SPS, different layers cannot refer the SPS. </a:t>
            </a: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US" altLang="ja-JP" dirty="0" smtClean="0"/>
              <a:t>For </a:t>
            </a:r>
            <a:r>
              <a:rPr lang="en-US" altLang="ja-JP" dirty="0"/>
              <a:t>issue </a:t>
            </a:r>
            <a:r>
              <a:rPr lang="en-US" altLang="ja-JP" dirty="0" smtClean="0"/>
              <a:t>1, restrict</a:t>
            </a:r>
            <a:r>
              <a:rPr lang="en-CA" altLang="ja-JP" dirty="0" smtClean="0"/>
              <a:t> that sharing parameter sets (SPS/PPS) shall be direct or indirect reference layer of the referring layer.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US" altLang="ja-JP" dirty="0"/>
              <a:t>For issue 1, </a:t>
            </a:r>
            <a:r>
              <a:rPr lang="en-CA" altLang="ja-JP" dirty="0"/>
              <a:t>a</a:t>
            </a:r>
            <a:r>
              <a:rPr lang="en-CA" altLang="ja-JP" dirty="0" smtClean="0"/>
              <a:t>dd </a:t>
            </a:r>
            <a:r>
              <a:rPr lang="en-CA" altLang="ja-JP" dirty="0"/>
              <a:t>a </a:t>
            </a:r>
            <a:r>
              <a:rPr lang="en-CA" altLang="ja-JP" dirty="0" smtClean="0"/>
              <a:t>new </a:t>
            </a:r>
            <a:r>
              <a:rPr lang="en-CA" altLang="ja-JP" dirty="0" err="1"/>
              <a:t>direct_dependency_type</a:t>
            </a:r>
            <a:r>
              <a:rPr lang="en-CA" altLang="ja-JP" dirty="0"/>
              <a:t> to show sharing parameter set </a:t>
            </a:r>
            <a:r>
              <a:rPr lang="en-CA" altLang="ja-JP" dirty="0" smtClean="0"/>
              <a:t>dependency.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 smtClean="0"/>
              <a:t>For issue 2, signal </a:t>
            </a:r>
            <a:r>
              <a:rPr lang="en-CA" altLang="ja-JP" dirty="0"/>
              <a:t>scaled reference layer offsets for multiple layers which refer the same SPS </a:t>
            </a:r>
            <a:r>
              <a:rPr lang="en-CA" altLang="ja-JP" u="sng" dirty="0"/>
              <a:t>or</a:t>
            </a:r>
            <a:r>
              <a:rPr lang="en-CA" altLang="ja-JP" dirty="0"/>
              <a:t> </a:t>
            </a:r>
            <a:r>
              <a:rPr lang="en-CA" altLang="ja-JP" dirty="0" smtClean="0"/>
              <a:t>move </a:t>
            </a:r>
            <a:r>
              <a:rPr lang="en-CA" altLang="ja-JP" dirty="0"/>
              <a:t>scaled reference layer offsets into VPS like JCTVC-N0089</a:t>
            </a:r>
            <a:r>
              <a:rPr lang="en-CA" altLang="ja-JP" dirty="0" smtClean="0"/>
              <a:t>.</a:t>
            </a: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/>
              <a:t>Avoid the improper removal of sharing parameter set </a:t>
            </a:r>
            <a:r>
              <a:rPr lang="en-CA" altLang="ja-JP" dirty="0" smtClean="0"/>
              <a:t>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</a:t>
            </a:r>
            <a:r>
              <a:rPr lang="en-CA" altLang="ja-JP" dirty="0"/>
              <a:t>extraction</a:t>
            </a:r>
            <a:r>
              <a:rPr lang="en-CA" altLang="ja-JP" dirty="0" smtClean="0"/>
              <a:t>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/>
              <a:t>Enable parameter sharing in case of pixel, motion or any other dependency is not utilized.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r>
              <a:rPr lang="en-CA" altLang="ja-JP" dirty="0"/>
              <a:t>Enhance SPS sharing capability for Extended Spatial Scalability</a:t>
            </a:r>
            <a:r>
              <a:rPr lang="en-CA" altLang="ja-JP" dirty="0" smtClean="0"/>
              <a:t>.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Issue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altLang="ja-JP" dirty="0"/>
              <a:t>In sub </a:t>
            </a:r>
            <a:r>
              <a:rPr lang="en-CA" altLang="ja-JP" dirty="0" err="1"/>
              <a:t>bitstrem</a:t>
            </a:r>
            <a:r>
              <a:rPr lang="en-CA" altLang="ja-JP" dirty="0"/>
              <a:t> extraction, </a:t>
            </a:r>
            <a:r>
              <a:rPr lang="en-CA" altLang="ja-JP" dirty="0" smtClean="0"/>
              <a:t>sharing </a:t>
            </a:r>
            <a:r>
              <a:rPr lang="en-CA" altLang="ja-JP" dirty="0"/>
              <a:t>SPS or PPS could be </a:t>
            </a:r>
            <a:r>
              <a:rPr lang="en-CA" altLang="ja-JP" dirty="0" smtClean="0"/>
              <a:t>removed since SPS </a:t>
            </a:r>
            <a:r>
              <a:rPr lang="en-CA" altLang="ja-JP" dirty="0"/>
              <a:t>or PPS can also be shared in case of no dependency between the layers of shared SPS and the referring layer</a:t>
            </a:r>
            <a:r>
              <a:rPr lang="en-CA" altLang="ja-JP" dirty="0" smtClean="0"/>
              <a:t>.</a:t>
            </a:r>
          </a:p>
          <a:p>
            <a:pPr lvl="0"/>
            <a:r>
              <a:rPr lang="en-CA" altLang="ja-JP" dirty="0" smtClean="0"/>
              <a:t>The situation can be illustrated in Fig.1.</a:t>
            </a:r>
          </a:p>
          <a:p>
            <a:pPr lvl="1"/>
            <a:r>
              <a:rPr lang="en-CA" altLang="ja-JP" dirty="0" smtClean="0"/>
              <a:t>Layer0 is direct reference layer of Layer2</a:t>
            </a:r>
          </a:p>
          <a:p>
            <a:pPr lvl="1"/>
            <a:r>
              <a:rPr lang="en-CA" altLang="ja-JP" dirty="0" smtClean="0"/>
              <a:t>Parameter sets of Layer1 are shared among Layer1 and Layer2</a:t>
            </a:r>
          </a:p>
          <a:p>
            <a:pPr lvl="1"/>
            <a:r>
              <a:rPr lang="en-CA" altLang="ja-JP" dirty="0" smtClean="0"/>
              <a:t>When extracting layer2,  parameter sets of Layer1 could be discarded</a:t>
            </a:r>
          </a:p>
          <a:p>
            <a:pPr lvl="1"/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pic>
        <p:nvPicPr>
          <p:cNvPr id="5" name="図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47463"/>
            <a:ext cx="6284168" cy="25439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909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Solution</a:t>
            </a:r>
            <a:r>
              <a:rPr lang="ja-JP" altLang="en-US" dirty="0"/>
              <a:t> </a:t>
            </a:r>
            <a:r>
              <a:rPr lang="en-US" altLang="ja-JP" dirty="0" smtClean="0"/>
              <a:t>1 for issue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Restrict</a:t>
            </a:r>
            <a:r>
              <a:rPr lang="en-CA" altLang="ja-JP" dirty="0" smtClean="0"/>
              <a:t> </a:t>
            </a:r>
            <a:r>
              <a:rPr lang="en-CA" altLang="ja-JP" dirty="0"/>
              <a:t>that sharing parameter sets (SPS/PPS) shall be direct or indirect reference layer of the referring layer</a:t>
            </a:r>
            <a:r>
              <a:rPr lang="en-CA" altLang="ja-JP" dirty="0" smtClean="0"/>
              <a:t>.</a:t>
            </a:r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ja-JP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620" y="1772816"/>
            <a:ext cx="5732554" cy="234626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51620" y="1567931"/>
            <a:ext cx="977374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Text changes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6422" y="4395118"/>
            <a:ext cx="8604956" cy="96525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3"/>
            <a:r>
              <a:rPr lang="en-US" altLang="ja-JP" sz="2000" dirty="0" smtClean="0"/>
              <a:t>Solution 1 can solve the </a:t>
            </a:r>
            <a:r>
              <a:rPr lang="en-CA" altLang="ja-JP" dirty="0" smtClean="0"/>
              <a:t>improper </a:t>
            </a:r>
            <a:r>
              <a:rPr lang="en-CA" altLang="ja-JP" dirty="0"/>
              <a:t>removal of sharing parameter set </a:t>
            </a:r>
            <a:endParaRPr lang="en-CA" altLang="ja-JP" dirty="0" smtClean="0"/>
          </a:p>
          <a:p>
            <a:pPr marL="0" lvl="3"/>
            <a:r>
              <a:rPr lang="en-CA" altLang="ja-JP" dirty="0" smtClean="0"/>
              <a:t>in </a:t>
            </a:r>
            <a:r>
              <a:rPr lang="en-CA" altLang="ja-JP" dirty="0" err="1"/>
              <a:t>bitstream</a:t>
            </a:r>
            <a:r>
              <a:rPr lang="en-CA" altLang="ja-JP" dirty="0"/>
              <a:t> extraction.</a:t>
            </a:r>
            <a:endParaRPr lang="ja-JP" altLang="ja-JP" dirty="0"/>
          </a:p>
          <a:p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150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Solution</a:t>
            </a:r>
            <a:r>
              <a:rPr lang="ja-JP" altLang="en-US" dirty="0"/>
              <a:t> </a:t>
            </a:r>
            <a:r>
              <a:rPr lang="en-US" altLang="ja-JP" dirty="0"/>
              <a:t>2</a:t>
            </a:r>
            <a:r>
              <a:rPr lang="en-US" altLang="ja-JP" dirty="0" smtClean="0"/>
              <a:t> for issue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Add a new </a:t>
            </a:r>
            <a:r>
              <a:rPr lang="en-US" altLang="ja-JP" dirty="0" err="1" smtClean="0"/>
              <a:t>direct_dependency_type</a:t>
            </a:r>
            <a:r>
              <a:rPr lang="en-US" altLang="ja-JP" dirty="0" smtClean="0"/>
              <a:t> to show sharing parameter sets dependency (</a:t>
            </a:r>
            <a:r>
              <a:rPr lang="en-US" altLang="ja-JP" dirty="0" err="1" smtClean="0"/>
              <a:t>NonVCLDepEanbledFlag</a:t>
            </a:r>
            <a:r>
              <a:rPr lang="en-US" altLang="ja-JP" dirty="0" smtClean="0"/>
              <a:t>)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Restrict</a:t>
            </a:r>
            <a:r>
              <a:rPr lang="en-CA" altLang="ja-JP" dirty="0" smtClean="0"/>
              <a:t> </a:t>
            </a:r>
            <a:r>
              <a:rPr lang="en-CA" altLang="ja-JP" dirty="0"/>
              <a:t>that sharing parameter sets (SPS/PPS) shall be direct </a:t>
            </a:r>
            <a:r>
              <a:rPr lang="en-CA" altLang="ja-JP" dirty="0" smtClean="0"/>
              <a:t>reference </a:t>
            </a:r>
            <a:r>
              <a:rPr lang="en-CA" altLang="ja-JP" dirty="0"/>
              <a:t>layer of the referring </a:t>
            </a:r>
            <a:r>
              <a:rPr lang="en-CA" altLang="ja-JP" dirty="0" smtClean="0"/>
              <a:t>layer and </a:t>
            </a:r>
            <a:r>
              <a:rPr lang="en-CA" altLang="ja-JP" dirty="0" err="1" smtClean="0"/>
              <a:t>NonVCLDepEnabledFlag</a:t>
            </a:r>
            <a:r>
              <a:rPr lang="en-CA" altLang="ja-JP" dirty="0"/>
              <a:t> </a:t>
            </a:r>
            <a:r>
              <a:rPr lang="en-CA" altLang="ja-JP" dirty="0" smtClean="0"/>
              <a:t>between the two layers shall be equal to 1.</a:t>
            </a:r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ja-JP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2559368"/>
            <a:ext cx="8604956" cy="118069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3"/>
            <a:r>
              <a:rPr lang="en-CA" altLang="ja-JP" dirty="0" smtClean="0"/>
              <a:t>Solution 2 can give the functionality to enable </a:t>
            </a:r>
            <a:r>
              <a:rPr lang="en-CA" altLang="ja-JP" dirty="0"/>
              <a:t>parameter sharing in case of pixel, motion or any other dependency is not </a:t>
            </a:r>
            <a:r>
              <a:rPr lang="en-CA" altLang="ja-JP" dirty="0" smtClean="0"/>
              <a:t>utilized.</a:t>
            </a:r>
          </a:p>
          <a:p>
            <a:pPr marL="0" lvl="3"/>
            <a:endParaRPr lang="en-CA" altLang="ja-JP" dirty="0"/>
          </a:p>
          <a:p>
            <a:pPr marL="0" lvl="3"/>
            <a:r>
              <a:rPr lang="en-CA" altLang="ja-JP" dirty="0" smtClean="0"/>
              <a:t>See next page on text changes </a:t>
            </a:r>
            <a:endParaRPr lang="en-CA" altLang="ja-JP" dirty="0"/>
          </a:p>
        </p:txBody>
      </p:sp>
    </p:spTree>
    <p:extLst>
      <p:ext uri="{BB962C8B-B14F-4D97-AF65-F5344CB8AC3E}">
        <p14:creationId xmlns:p14="http://schemas.microsoft.com/office/powerpoint/2010/main" val="114209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09519"/>
            <a:ext cx="5732554" cy="229758"/>
          </a:xfrm>
          <a:prstGeom prst="rect">
            <a:avLst/>
          </a:prstGeom>
        </p:spPr>
      </p:pic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606185"/>
              </p:ext>
            </p:extLst>
          </p:nvPr>
        </p:nvGraphicFramePr>
        <p:xfrm>
          <a:off x="2159732" y="4041068"/>
          <a:ext cx="5760720" cy="22275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029200"/>
                <a:gridCol w="731520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vps_extension( 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…snipped…</a:t>
                      </a:r>
                      <a:endParaRPr lang="ja-JP" sz="1100">
                        <a:effectLst/>
                      </a:endParaRPr>
                    </a:p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// signal dependency type indicating that SPS/PPS having nuh_layer_id equal to layer_id_nuh[j] for the layer with layer_id_nuh[j] is directly referred by the layer with nuh_layer_id equal to layer_id_nuh[i]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direct_dep_type_len_minus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3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for( i = 1; i  &lt;=  vps_max_layers_minus1; i++ 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	for( j = 0; j &lt; i; j++ ) 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		if( direct_dependency_flag[ i ][ j ] 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			direct_dependency_type[ i ][ j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…snipped…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695913"/>
            <a:ext cx="5732554" cy="31648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81103" y="1493158"/>
            <a:ext cx="7794612" cy="162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It is a requirement of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bitstream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conformance that, when an SPS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nuhLayerIdA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is active for a 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nuhLayerIdB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, the 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nuhLayerIdA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shall be a direct reference layer of the 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nuhLayerIdB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and the direct dependency type between the two layers indicates non-VCL dependency.</a:t>
            </a:r>
            <a:endParaRPr lang="ja-JP" altLang="ja-JP" sz="11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It is a requirement of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bitstream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conformance that, when a PPS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nuhLayerIdA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is active for a 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nuhLayerIdB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, the 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nuhLayerIdA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shall be a direct reference layer of the 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nuhLayerIdB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and the direct dependency type between the two layers indicates non-VCL dependency type.</a:t>
            </a:r>
            <a:endParaRPr lang="ja-JP" altLang="ja-JP" sz="11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Let 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the 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layer with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nuh_layer_id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 equal to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nuhLayerIdA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 have an index j. The direct dependency type between the two layers 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NonVCLDepEnabledFlag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[ </a:t>
            </a:r>
            <a:r>
              <a:rPr lang="en-US" altLang="ja-JP" sz="11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nuhLayerIdB</a:t>
            </a:r>
            <a:r>
              <a:rPr lang="en-US" altLang="ja-JP" sz="1100" dirty="0">
                <a:highlight>
                  <a:srgbClr val="FFFF00"/>
                </a:highlight>
                <a:latin typeface="Times New Roman" panose="02020603050405020304" pitchFamily="18" charset="0"/>
                <a:ea typeface="Malgun Gothic" panose="020B0503020000020004" pitchFamily="34" charset="-127"/>
              </a:rPr>
              <a:t> ][ j ] shall be equal to 1.</a:t>
            </a:r>
            <a:endParaRPr lang="ja-JP" altLang="ja-JP" sz="1100" dirty="0">
              <a:effectLst/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1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57" y="1099485"/>
            <a:ext cx="4299416" cy="465373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08" y="800246"/>
            <a:ext cx="5732554" cy="31648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8730" y="1184090"/>
            <a:ext cx="4586043" cy="462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Solution</a:t>
            </a:r>
            <a:r>
              <a:rPr lang="ja-JP" altLang="en-US" dirty="0"/>
              <a:t> </a:t>
            </a:r>
            <a:r>
              <a:rPr lang="en-US" altLang="ja-JP" dirty="0" smtClean="0"/>
              <a:t>3 </a:t>
            </a:r>
            <a:r>
              <a:rPr lang="en-US" altLang="ja-JP" dirty="0"/>
              <a:t>for issue 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CA" altLang="ja-JP" sz="2000" dirty="0" smtClean="0"/>
              <a:t>Signal </a:t>
            </a:r>
            <a:r>
              <a:rPr lang="en-CA" altLang="ja-JP" sz="2000" dirty="0"/>
              <a:t>scaled reference layer offsets for multiple layers which refer the same </a:t>
            </a:r>
            <a:r>
              <a:rPr lang="en-CA" altLang="ja-JP" sz="2000" dirty="0" smtClean="0"/>
              <a:t>SPS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51520" y="173681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9426" lvl="3">
              <a:buClr>
                <a:srgbClr val="0E2C3E"/>
              </a:buClr>
              <a:buSzPct val="80000"/>
            </a:pPr>
            <a:r>
              <a:rPr lang="en-CA" altLang="ja-JP" dirty="0"/>
              <a:t>Solution </a:t>
            </a:r>
            <a:r>
              <a:rPr lang="en-CA" altLang="ja-JP" dirty="0" smtClean="0"/>
              <a:t>3 can enhance </a:t>
            </a:r>
            <a:r>
              <a:rPr lang="en-CA" altLang="ja-JP" dirty="0"/>
              <a:t>SPS sharing capability for Extended Spatial Scalability</a:t>
            </a:r>
            <a:r>
              <a:rPr lang="en-CA" altLang="ja-JP" dirty="0" smtClean="0"/>
              <a:t>.</a:t>
            </a:r>
          </a:p>
          <a:p>
            <a:pPr marL="479426" lvl="3">
              <a:buClr>
                <a:srgbClr val="0E2C3E"/>
              </a:buClr>
              <a:buSzPct val="80000"/>
            </a:pPr>
            <a:endParaRPr lang="en-CA" altLang="ja-JP" dirty="0"/>
          </a:p>
          <a:p>
            <a:pPr marL="479426" lvl="3">
              <a:buClr>
                <a:srgbClr val="0E2C3E"/>
              </a:buClr>
              <a:buSzPct val="80000"/>
            </a:pPr>
            <a:r>
              <a:rPr lang="en-CA" altLang="ja-JP" dirty="0"/>
              <a:t>See next page on text changes </a:t>
            </a:r>
            <a:r>
              <a:rPr lang="en-CA" altLang="ja-JP" dirty="0" smtClean="0"/>
              <a:t>on Solution 3.</a:t>
            </a:r>
            <a:endParaRPr lang="en-CA" altLang="ja-JP" dirty="0"/>
          </a:p>
        </p:txBody>
      </p:sp>
    </p:spTree>
    <p:extLst>
      <p:ext uri="{BB962C8B-B14F-4D97-AF65-F5344CB8AC3E}">
        <p14:creationId xmlns:p14="http://schemas.microsoft.com/office/powerpoint/2010/main" val="29330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Text changes on Solution</a:t>
            </a:r>
            <a:r>
              <a:rPr lang="ja-JP" altLang="en-US" dirty="0"/>
              <a:t> 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76935"/>
              </p:ext>
            </p:extLst>
          </p:nvPr>
        </p:nvGraphicFramePr>
        <p:xfrm>
          <a:off x="54900" y="1130292"/>
          <a:ext cx="4373084" cy="38220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580996"/>
                <a:gridCol w="792088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sps_extension</a:t>
                      </a:r>
                      <a:r>
                        <a:rPr lang="en-US" sz="1100" dirty="0">
                          <a:effectLst/>
                        </a:rPr>
                        <a:t>( 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…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	num_layer_id_refering_sps_minus1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	for( k = 0; k &lt; num_layer_id_refering_sps_minus1; k++)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06375" algn="l"/>
                          <a:tab pos="29845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		if( k &gt; 0 ){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se(v)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layer_id_refering_sps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u(6)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29845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sz="1100" dirty="0" smtClean="0">
                          <a:effectLst/>
                          <a:highlight>
                            <a:srgbClr val="FFFF00"/>
                          </a:highlight>
                        </a:rPr>
                        <a:t>       </a:t>
                      </a:r>
                      <a:r>
                        <a:rPr lang="en-US" sz="1100" dirty="0" err="1" smtClean="0">
                          <a:effectLst/>
                          <a:highlight>
                            <a:srgbClr val="FFFF00"/>
                          </a:highlight>
                        </a:rPr>
                        <a:t>LIdtoIdx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000" dirty="0" err="1">
                          <a:effectLst/>
                          <a:highlight>
                            <a:srgbClr val="FFFF00"/>
                          </a:highlight>
                        </a:rPr>
                        <a:t>layer_id_refering_sps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[ k ] ] = k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else{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layer_id_refering_sps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[ 0 ] =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	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LIdtoIdx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000" dirty="0" err="1">
                          <a:effectLst/>
                          <a:highlight>
                            <a:srgbClr val="FFFF00"/>
                          </a:highlight>
                        </a:rPr>
                        <a:t>layer_id_refering_sps</a:t>
                      </a:r>
                      <a:r>
                        <a:rPr lang="en-US" sz="1000" dirty="0">
                          <a:effectLst/>
                          <a:highlight>
                            <a:srgbClr val="FFFF00"/>
                          </a:highlight>
                        </a:rPr>
                        <a:t>[ k ] ] = 0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num_scaled_ref_layer_offsets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for( i = 0; i &lt; num_scaled_ref_layer_offsets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r>
                        <a:rPr lang="en-US" sz="1100">
                          <a:effectLst/>
                        </a:rPr>
                        <a:t>; i++)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	scaled_ref_layer_left_offset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r>
                        <a:rPr lang="en-US" sz="1100">
                          <a:effectLst/>
                        </a:rPr>
                        <a:t>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se(v)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	scaled_ref_layer_top_offset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r>
                        <a:rPr lang="en-US" sz="1100">
                          <a:effectLst/>
                        </a:rPr>
                        <a:t>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se(v)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	scaled_ref_layer_right_offset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r>
                        <a:rPr lang="en-US" sz="1100">
                          <a:effectLst/>
                        </a:rPr>
                        <a:t>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se(v)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	scaled_ref_layer_bottom_offset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[ k ]</a:t>
                      </a:r>
                      <a:r>
                        <a:rPr lang="en-US" sz="1100">
                          <a:effectLst/>
                        </a:rPr>
                        <a:t>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se(v)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	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</a:t>
                      </a: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72716"/>
            <a:ext cx="5732554" cy="22975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074" y="877172"/>
            <a:ext cx="5732554" cy="229758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1088740"/>
            <a:ext cx="4586043" cy="469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33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6742</TotalTime>
  <Words>1163</Words>
  <Application>Microsoft Office PowerPoint</Application>
  <PresentationFormat>画面に合わせる (4:3)</PresentationFormat>
  <Paragraphs>167</Paragraphs>
  <Slides>12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6" baseType="lpstr">
      <vt:lpstr>HGｺﾞｼｯｸM</vt:lpstr>
      <vt:lpstr>Malgun Gothic</vt:lpstr>
      <vt:lpstr>ＭＳ Ｐゴシック</vt:lpstr>
      <vt:lpstr>ＭＳ 明朝</vt:lpstr>
      <vt:lpstr>Arial</vt:lpstr>
      <vt:lpstr>Calibri</vt:lpstr>
      <vt:lpstr>Tahoma</vt:lpstr>
      <vt:lpstr>Times New Roman</vt:lpstr>
      <vt:lpstr>Verdana</vt:lpstr>
      <vt:lpstr>Wingdings</vt:lpstr>
      <vt:lpstr>Wingdings 2</vt:lpstr>
      <vt:lpstr>Wingdings 3</vt:lpstr>
      <vt:lpstr>符号化グループ</vt:lpstr>
      <vt:lpstr>文書</vt:lpstr>
      <vt:lpstr>MV-HEVC/SHVC HLS: On sharing parameter sets across layers (JCTVC-O0059, JCT3V-F0036)</vt:lpstr>
      <vt:lpstr>Summary</vt:lpstr>
      <vt:lpstr>Issue 1</vt:lpstr>
      <vt:lpstr>Solution 1 for issue 1</vt:lpstr>
      <vt:lpstr>Solution 2 for issue 1</vt:lpstr>
      <vt:lpstr>Text changes on Solution 2</vt:lpstr>
      <vt:lpstr>Text changes on Solution 2</vt:lpstr>
      <vt:lpstr>Solution 3 for issue 3</vt:lpstr>
      <vt:lpstr>Text changes on Solution 3</vt:lpstr>
      <vt:lpstr>Text changes on Solution 3</vt:lpstr>
      <vt:lpstr>Conclusion</vt:lpstr>
      <vt:lpstr>PowerPoint プレゼンテーション</vt:lpstr>
    </vt:vector>
  </TitlesOfParts>
  <Company>SHARP Corp.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筑波健史/主事</cp:lastModifiedBy>
  <cp:revision>3206</cp:revision>
  <dcterms:created xsi:type="dcterms:W3CDTF">2011-03-24T05:19:20Z</dcterms:created>
  <dcterms:modified xsi:type="dcterms:W3CDTF">2013-10-24T01:50:17Z</dcterms:modified>
</cp:coreProperties>
</file>