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C90941-CCE9-406A-B37E-A2773CD74DD5}" type="datetimeFigureOut">
              <a:rPr kumimoji="1" lang="ja-JP" altLang="en-US" smtClean="0"/>
              <a:pPr/>
              <a:t>2013/7/30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BC7768-4C90-4510-B132-999D54DD58B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BC7768-4C90-4510-B132-999D54DD58B0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5E608-8B4A-4F56-A048-5B866C2B6666}" type="datetimeFigureOut">
              <a:rPr kumimoji="1" lang="ja-JP" altLang="en-US" smtClean="0"/>
              <a:pPr/>
              <a:t>2013/7/30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59053-57C4-4BEA-B54C-825CE502513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5E608-8B4A-4F56-A048-5B866C2B6666}" type="datetimeFigureOut">
              <a:rPr kumimoji="1" lang="ja-JP" altLang="en-US" smtClean="0"/>
              <a:pPr/>
              <a:t>2013/7/30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59053-57C4-4BEA-B54C-825CE502513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5E608-8B4A-4F56-A048-5B866C2B6666}" type="datetimeFigureOut">
              <a:rPr kumimoji="1" lang="ja-JP" altLang="en-US" smtClean="0"/>
              <a:pPr/>
              <a:t>2013/7/30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59053-57C4-4BEA-B54C-825CE502513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5E608-8B4A-4F56-A048-5B866C2B6666}" type="datetimeFigureOut">
              <a:rPr kumimoji="1" lang="ja-JP" altLang="en-US" smtClean="0"/>
              <a:pPr/>
              <a:t>2013/7/30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59053-57C4-4BEA-B54C-825CE502513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5E608-8B4A-4F56-A048-5B866C2B6666}" type="datetimeFigureOut">
              <a:rPr kumimoji="1" lang="ja-JP" altLang="en-US" smtClean="0"/>
              <a:pPr/>
              <a:t>2013/7/30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59053-57C4-4BEA-B54C-825CE502513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5E608-8B4A-4F56-A048-5B866C2B6666}" type="datetimeFigureOut">
              <a:rPr kumimoji="1" lang="ja-JP" altLang="en-US" smtClean="0"/>
              <a:pPr/>
              <a:t>2013/7/30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59053-57C4-4BEA-B54C-825CE502513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5E608-8B4A-4F56-A048-5B866C2B6666}" type="datetimeFigureOut">
              <a:rPr kumimoji="1" lang="ja-JP" altLang="en-US" smtClean="0"/>
              <a:pPr/>
              <a:t>2013/7/30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59053-57C4-4BEA-B54C-825CE502513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5E608-8B4A-4F56-A048-5B866C2B6666}" type="datetimeFigureOut">
              <a:rPr kumimoji="1" lang="ja-JP" altLang="en-US" smtClean="0"/>
              <a:pPr/>
              <a:t>2013/7/30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59053-57C4-4BEA-B54C-825CE502513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5E608-8B4A-4F56-A048-5B866C2B6666}" type="datetimeFigureOut">
              <a:rPr kumimoji="1" lang="ja-JP" altLang="en-US" smtClean="0"/>
              <a:pPr/>
              <a:t>2013/7/30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59053-57C4-4BEA-B54C-825CE502513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5E608-8B4A-4F56-A048-5B866C2B6666}" type="datetimeFigureOut">
              <a:rPr kumimoji="1" lang="ja-JP" altLang="en-US" smtClean="0"/>
              <a:pPr/>
              <a:t>2013/7/30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59053-57C4-4BEA-B54C-825CE502513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5E608-8B4A-4F56-A048-5B866C2B6666}" type="datetimeFigureOut">
              <a:rPr kumimoji="1" lang="ja-JP" altLang="en-US" smtClean="0"/>
              <a:pPr/>
              <a:t>2013/7/30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59053-57C4-4BEA-B54C-825CE502513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15E608-8B4A-4F56-A048-5B866C2B6666}" type="datetimeFigureOut">
              <a:rPr kumimoji="1" lang="ja-JP" altLang="en-US" smtClean="0"/>
              <a:pPr/>
              <a:t>2013/7/30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D59053-57C4-4BEA-B54C-825CE502513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b="1" dirty="0" smtClean="0"/>
              <a:t>A proposal of HEVC 4:2:2 profile</a:t>
            </a:r>
            <a:endParaRPr kumimoji="1" lang="ja-JP" altLang="en-US" b="1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/>
          <a:p>
            <a:r>
              <a:rPr kumimoji="1" lang="en-US" altLang="ja-JP" dirty="0" smtClean="0"/>
              <a:t>S. </a:t>
            </a:r>
            <a:r>
              <a:rPr kumimoji="1" lang="en-US" altLang="ja-JP" dirty="0" err="1" smtClean="0"/>
              <a:t>Sekiguchi</a:t>
            </a:r>
            <a:r>
              <a:rPr kumimoji="1" lang="en-US" altLang="ja-JP" dirty="0" smtClean="0"/>
              <a:t> et.al., (Mitsubishi Electric)</a:t>
            </a:r>
          </a:p>
          <a:p>
            <a:r>
              <a:rPr kumimoji="1" lang="en-US" altLang="ja-JP" dirty="0" smtClean="0"/>
              <a:t>K. </a:t>
            </a:r>
            <a:r>
              <a:rPr kumimoji="1" lang="en-US" altLang="ja-JP" dirty="0" err="1" smtClean="0"/>
              <a:t>Kazui</a:t>
            </a:r>
            <a:r>
              <a:rPr kumimoji="1" lang="en-US" altLang="ja-JP" dirty="0" smtClean="0"/>
              <a:t> (Fujitsu)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83568" y="836712"/>
            <a:ext cx="34645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 smtClean="0"/>
              <a:t>m</a:t>
            </a:r>
            <a:r>
              <a:rPr kumimoji="1" lang="en-US" altLang="ja-JP" sz="2800" dirty="0" smtClean="0"/>
              <a:t>30132/JCTVC-N0312</a:t>
            </a:r>
            <a:endParaRPr kumimoji="1" lang="ja-JP" altLang="en-US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r>
              <a:rPr kumimoji="1" lang="en-US" altLang="ja-JP" dirty="0" smtClean="0"/>
              <a:t>Summary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184576"/>
          </a:xfrm>
        </p:spPr>
        <p:txBody>
          <a:bodyPr>
            <a:normAutofit fontScale="85000" lnSpcReduction="10000"/>
          </a:bodyPr>
          <a:lstStyle/>
          <a:p>
            <a:r>
              <a:rPr kumimoji="1" lang="en-US" altLang="ja-JP" dirty="0" smtClean="0"/>
              <a:t>Proposes to define a HEVC 4:2:2 profile in </a:t>
            </a:r>
            <a:r>
              <a:rPr kumimoji="1" lang="en-US" altLang="ja-JP" dirty="0" err="1" smtClean="0"/>
              <a:t>RExt</a:t>
            </a:r>
            <a:r>
              <a:rPr kumimoji="1" lang="en-US" altLang="ja-JP" dirty="0" smtClean="0"/>
              <a:t> DAM</a:t>
            </a:r>
          </a:p>
          <a:p>
            <a:pPr lvl="1"/>
            <a:r>
              <a:rPr lang="en-US" altLang="ja-JP" dirty="0" smtClean="0"/>
              <a:t>Focused application: professional </a:t>
            </a:r>
            <a:r>
              <a:rPr lang="en-US" altLang="ja-JP" dirty="0" smtClean="0"/>
              <a:t>–class codec </a:t>
            </a:r>
            <a:r>
              <a:rPr lang="en-US" altLang="ja-JP" dirty="0" smtClean="0"/>
              <a:t>for contribution purpose etc, where HQ video transmission over bandwidth-limited channel is required</a:t>
            </a:r>
          </a:p>
          <a:p>
            <a:endParaRPr kumimoji="1" lang="en-US" altLang="ja-JP" dirty="0" smtClean="0"/>
          </a:p>
          <a:p>
            <a:r>
              <a:rPr kumimoji="1" lang="en-US" altLang="ja-JP" dirty="0" smtClean="0"/>
              <a:t>Overview of the proposed profile “Main 10 4:2:2”</a:t>
            </a:r>
          </a:p>
          <a:p>
            <a:pPr lvl="1"/>
            <a:r>
              <a:rPr lang="en-US" altLang="ja-JP" dirty="0"/>
              <a:t>S</a:t>
            </a:r>
            <a:r>
              <a:rPr kumimoji="1" lang="en-US" altLang="ja-JP" dirty="0" smtClean="0"/>
              <a:t>traight-forward extension of Main10</a:t>
            </a:r>
          </a:p>
          <a:p>
            <a:pPr lvl="2"/>
            <a:r>
              <a:rPr lang="en-US" altLang="ja-JP" dirty="0" smtClean="0"/>
              <a:t>Conceptually proposed in JCTVC-M0094</a:t>
            </a:r>
          </a:p>
          <a:p>
            <a:pPr lvl="2"/>
            <a:r>
              <a:rPr lang="en-US" altLang="ja-JP" dirty="0" smtClean="0"/>
              <a:t>New coding tools should not be included without sufficient technical justification </a:t>
            </a:r>
            <a:endParaRPr kumimoji="1" lang="en-US" altLang="ja-JP" dirty="0" smtClean="0"/>
          </a:p>
          <a:p>
            <a:pPr lvl="1"/>
            <a:r>
              <a:rPr lang="en-US" altLang="ja-JP" dirty="0" err="1" smtClean="0"/>
              <a:t>Chroma</a:t>
            </a:r>
            <a:r>
              <a:rPr lang="en-US" altLang="ja-JP" dirty="0" smtClean="0"/>
              <a:t> formats: 4:2:0, 4:2:2</a:t>
            </a:r>
          </a:p>
          <a:p>
            <a:pPr lvl="1"/>
            <a:r>
              <a:rPr kumimoji="1" lang="en-US" altLang="ja-JP" dirty="0" smtClean="0"/>
              <a:t>Bit depth: up to 10bit</a:t>
            </a:r>
          </a:p>
          <a:p>
            <a:pPr lvl="1"/>
            <a:r>
              <a:rPr lang="en-US" altLang="ja-JP" dirty="0" smtClean="0"/>
              <a:t>Expansion of upper limits on </a:t>
            </a:r>
            <a:r>
              <a:rPr lang="en-US" altLang="ja-JP" dirty="0" err="1" smtClean="0"/>
              <a:t>bitrate</a:t>
            </a:r>
            <a:r>
              <a:rPr lang="en-US" altLang="ja-JP" dirty="0" smtClean="0"/>
              <a:t>/CPB size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103</Words>
  <Application>Microsoft Office PowerPoint</Application>
  <PresentationFormat>画面に合わせる (4:3)</PresentationFormat>
  <Paragraphs>16</Paragraphs>
  <Slides>2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テーマ</vt:lpstr>
      <vt:lpstr>A proposal of HEVC 4:2:2 profile</vt:lpstr>
      <vt:lpstr>Summary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proposal of HEVC 4:2:2 profile</dc:title>
  <dc:creator>GB72714</dc:creator>
  <cp:lastModifiedBy>GB72714</cp:lastModifiedBy>
  <cp:revision>9</cp:revision>
  <dcterms:created xsi:type="dcterms:W3CDTF">2013-07-28T07:45:02Z</dcterms:created>
  <dcterms:modified xsi:type="dcterms:W3CDTF">2013-07-30T04:13:17Z</dcterms:modified>
</cp:coreProperties>
</file>