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6"/>
  </p:notesMasterIdLst>
  <p:handoutMasterIdLst>
    <p:handoutMasterId r:id="rId17"/>
  </p:handoutMasterIdLst>
  <p:sldIdLst>
    <p:sldId id="256" r:id="rId9"/>
    <p:sldId id="300" r:id="rId10"/>
    <p:sldId id="303" r:id="rId11"/>
    <p:sldId id="304" r:id="rId12"/>
    <p:sldId id="305" r:id="rId13"/>
    <p:sldId id="307" r:id="rId14"/>
    <p:sldId id="306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7" autoAdjust="0"/>
    <p:restoredTop sz="57520" autoAdjust="0"/>
  </p:normalViewPr>
  <p:slideViewPr>
    <p:cSldViewPr showGuides="1">
      <p:cViewPr>
        <p:scale>
          <a:sx n="66" d="100"/>
          <a:sy n="66" d="100"/>
        </p:scale>
        <p:origin x="-1680" y="-605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4888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5270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Datum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B1FCAED-6BB9-4343-9CA8-3C0F79E9015A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197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65BB15-8DAB-4B8C-9FFC-6B54A97E81E6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16CB0E-E385-4838-B78F-3C37A5FC74A1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5AD526-13EE-4870-9715-C4F555BD24FC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A2A1C34-2375-4598-B5CF-EC7F383AA3B6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179AEE-D290-4FDB-B38D-722FE16DEA98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13BF96-E6DD-42A8-A4FE-58CD122086CF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7DC6C7-A271-44B1-9297-EBAA7F3F9BED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D4F1C33-FC5E-450F-A0A7-FC65D80B8501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92FED6-47C4-479E-AD1B-D6726376E1AA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E7E425-3943-43A2-962D-B478C354B730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EE7D55-A7FA-4D55-9A00-1239146A5E0F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307558-44CB-416E-8777-0E194B47D25B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77E89C-6892-4CB7-BD50-821F587D1161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FF1048-3901-429D-A24B-D006D6F39EE6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CEA2E05-4F9E-4CD9-8B1C-2161A6DEFB01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6BEA34-6442-42A6-9CE1-F161F9DCA2B3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B5CF81-4F6C-47C5-AC44-6E35D64856CD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83D0A3-D125-463E-A2D0-2F9C991D8F82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DBF5A4-028C-4966-B3D4-160B569F3610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9B0BB4B-4CB6-42C9-83EC-570AE4A44821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7CDF11B-53A9-458E-B7A2-8A6FE9494BBC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409C9E-825D-4CFF-8826-7DC948ED34DB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3370D8-1A21-4338-A4B8-73B10BE7AEBA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A04ED6-AE6A-4B56-B205-AA1B04932819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A4B6E98-2544-434C-9986-DB4F8068E663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D49B3C-07C3-4E58-82E6-3113C97DA142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DBBD94-E7A0-47A6-A06C-DF078229F660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648B9B2-04FA-497A-B73A-1057A488CCF3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37BA6E-D5CD-4805-A8B1-C673B8D838E6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DBEAFD-F960-4562-9948-FAFC76482F36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211358-E3DE-4E69-9841-42A632174828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4B477E-31B5-42BF-8237-85B78646B875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FA92C6-A571-4DEB-AFD9-7B22D6DB2E5B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465BE8-FFA2-4D0E-9FBA-6DDF54783A75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E1462E-2AE3-45BB-A359-ACFCB9DE7440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239747-EDD9-4BA7-B78E-5F98624C1286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C9D9F0-2988-4DCB-8F54-454108CDF315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91DAD7-E0E9-4C7A-9E99-4F88047E7FD9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3908ED8-BE58-4B49-84B0-1734E49B4E8A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249DE6-FB81-4702-A1A6-7333E91D0F45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D79A880-3163-4253-B516-0B6ED8DAF17C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3DDDAF-6FCE-4AC7-A5CF-FD01EF82378E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A853D5-16E2-4987-A68A-858E5FF56006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C218E0-347D-4D66-AECF-EC5BA3BD7B84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A46AE69-A216-45B1-AC49-8E54A5B7338D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FDC337-2780-4761-A120-291FF6F4E74B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BA3B61-0985-4463-831B-ECF9852FFFFB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5449CF-5A2E-430A-84F2-04B0CFBCDA57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9F1164A-4723-4BC5-8C0B-2F59FFF5A1BD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1C1E293-F989-4884-A8A2-F44CF6557279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1FC4BF-DF3C-487F-94E2-29E98E6045A6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EBCF8A-0685-4FFC-95FD-C14875BD5222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FDE900-EACC-4CEF-8DD3-3FF24571DB96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CE5C53-9EA7-4AD4-9BAD-7B00776031B1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C53551-E07A-4CC4-B168-1D1A39E62D0A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959225F-6039-4A07-BD3B-90E77AF88502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6DC2C25-C312-4EA3-891C-921AE971E7DE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FB28E8-1944-4A81-A50F-576883382E03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FF3917-495E-44AE-8EDD-2B7A4D582E8D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BA4C75-2821-489D-9C61-62D66413CB49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C718642-4D2D-45E5-8FDB-F6A5D7B70757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E1B3FB-CF75-4DE6-A239-D9B4ECBB24F9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0FC82C-9D3A-4B74-B4E6-4C5C7723B65B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A98983-F0C5-4BE9-BA11-1E38E10A8A12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FBEC75-CEC8-4583-A749-E79939C967E1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8210F4-E52E-4F95-A450-3D205CB2F372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D4FF44-46A4-46A7-A280-19ABAD1B0024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3C0A16-F5B3-4ED8-B959-3D4B11ED59EC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6CDDB33-8D42-4BD4-8632-0D4C22269EFF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8AC25B-0917-4605-BD5A-E9325EC76B6C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A1E853D-588D-49BB-8DEB-1C4489FDDA24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BE7BC0C-1BFC-4BD3-AC9F-E72DDC0125CD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710C16-5DB8-4BE5-8219-F188D5E81E8E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ABC087C-B97E-4186-8CC9-56FE9A1305B9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752127-9022-4A31-96CE-B13B9D404D08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C5014D-CB20-4244-9A4A-DE755EF8A1F1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93A97-1C31-4D71-AD0B-8DBAEAEFE0AF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271B04-6547-46CF-9DAE-BD13DBD14DB6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A8E3D55-26FF-450F-8DB8-6D4FAB0E0F1B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8645985-32C5-42A5-8E22-460F5824898F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52F547F-7932-43F6-B358-AB4A8433201A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C5CCB1-115C-4EF9-AEB9-2CABB8245CBC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9A7A1A-B0BE-46AD-B481-EE9858E449EB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0C8AD0D-808B-4BA2-B663-8A6ACA3252A4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83012E5-26DD-4042-8B3F-CE87233B610C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363BD8-9029-4592-BB39-C73CF5764878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B138CB-7949-4566-B6EE-7CD75980D2E3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A8141E-29C1-45AF-BDAE-7B46482A7C06}" type="datetime1">
              <a:rPr lang="de-DE" smtClean="0"/>
              <a:t>26.07.2013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3890B553-4FE0-4065-BE8E-A805F6C75A89}" type="datetime1">
              <a:rPr lang="de-DE" smtClean="0"/>
              <a:t>26.07.2013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E207496-D807-47DB-8D76-91B46F884B18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83BDD0BD-8248-4240-BA1A-5E1AA7289F1F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90EEF05-1AA9-4F32-A002-35A20A97D931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2914FD6-41A9-473A-9B0A-5349C829AF2F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77FBDF54-3973-48DF-9DF9-7DA7FC73C165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ctr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908A5F7D-49B5-423C-A5E3-EA45F5E57199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488C19C6-419E-4DF1-B975-D9A39091483B}" type="datetime1">
              <a:rPr lang="de-DE" smtClean="0"/>
              <a:t>26.07.2013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51520" y="1627346"/>
            <a:ext cx="8892480" cy="1369606"/>
          </a:xfrm>
        </p:spPr>
        <p:txBody>
          <a:bodyPr/>
          <a:lstStyle/>
          <a:p>
            <a:r>
              <a:rPr lang="en-US" dirty="0"/>
              <a:t>MV-HEVC/SHVC HLS: Ultra-low delay with SHVC, MV-HEVC and </a:t>
            </a:r>
            <a:r>
              <a:rPr lang="en-US" dirty="0" smtClean="0"/>
              <a:t>3D-HEVC</a:t>
            </a:r>
            <a:endParaRPr lang="en-CA" dirty="0"/>
          </a:p>
          <a:p>
            <a:r>
              <a:rPr lang="de-DE" dirty="0" smtClean="0"/>
              <a:t>JCTVC-N0290/JCT3V-E0098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>
          <a:xfrm>
            <a:off x="468313" y="3152001"/>
            <a:ext cx="8496300" cy="276999"/>
          </a:xfrm>
        </p:spPr>
        <p:txBody>
          <a:bodyPr/>
          <a:lstStyle/>
          <a:p>
            <a:r>
              <a:rPr lang="de-DE" dirty="0" smtClean="0"/>
              <a:t>Robert Skupin, </a:t>
            </a:r>
            <a:r>
              <a:rPr lang="de-DE" dirty="0"/>
              <a:t>Karsten Sühring, </a:t>
            </a:r>
            <a:r>
              <a:rPr lang="de-DE" dirty="0" smtClean="0"/>
              <a:t>Yago Sanchez, Thomas Schierl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1"/>
            <a:ext cx="8496300" cy="2232247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Ultra-low </a:t>
            </a:r>
            <a:r>
              <a:rPr lang="en-US" sz="2400" b="0" dirty="0"/>
              <a:t>delay </a:t>
            </a:r>
            <a:r>
              <a:rPr lang="en-US" sz="2400" b="0" dirty="0" smtClean="0"/>
              <a:t>(ULD) operation of base HEVC based on spatial segmentation and DU based HRD operation.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Current HEVC extension drafts disallow ULD operation:      all DUs of layer n precede all DUs of layer (n+1)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1000" b="0" dirty="0" smtClean="0"/>
          </a:p>
          <a:p>
            <a:pPr marL="0" indent="0"/>
            <a:r>
              <a:rPr lang="en-US" sz="2400" b="0" dirty="0" smtClean="0"/>
              <a:t>Exemplary order </a:t>
            </a:r>
            <a:r>
              <a:rPr lang="en-US" sz="2400" b="0" dirty="0"/>
              <a:t>of DUs within </a:t>
            </a:r>
            <a:r>
              <a:rPr lang="en-US" sz="2400" b="0" dirty="0" smtClean="0"/>
              <a:t>a 3 layer </a:t>
            </a:r>
            <a:r>
              <a:rPr lang="en-US" sz="2400" b="0" dirty="0"/>
              <a:t> </a:t>
            </a:r>
            <a:r>
              <a:rPr lang="en-US" sz="2400" b="0" dirty="0" smtClean="0"/>
              <a:t>AU:</a:t>
            </a:r>
            <a:endParaRPr lang="en-US" sz="2400" dirty="0" smtClean="0"/>
          </a:p>
          <a:p>
            <a:pPr marL="0" indent="0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Problem Statement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406" y="4076229"/>
            <a:ext cx="751205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93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1"/>
            <a:ext cx="8496300" cy="327955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ULD operation with HEVC extensions requires appropriate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400" dirty="0" smtClean="0"/>
              <a:t>NAL unit b</a:t>
            </a:r>
            <a:r>
              <a:rPr lang="en-US" sz="2400" b="0" dirty="0" smtClean="0"/>
              <a:t>itstream order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400" dirty="0" smtClean="0"/>
              <a:t>HRD operation</a:t>
            </a:r>
          </a:p>
          <a:p>
            <a:pPr marL="596900" lvl="2" indent="-342900">
              <a:buFont typeface="Wingdings" pitchFamily="2" charset="2"/>
              <a:buChar char="§"/>
            </a:pPr>
            <a:endParaRPr lang="en-US" sz="1050" dirty="0"/>
          </a:p>
          <a:p>
            <a:pPr marL="254000" lvl="2" indent="0">
              <a:buNone/>
              <a:tabLst>
                <a:tab pos="627063" algn="l"/>
              </a:tabLst>
            </a:pPr>
            <a:r>
              <a:rPr lang="en-US" sz="2400" dirty="0" smtClean="0"/>
              <a:t>Control </a:t>
            </a:r>
            <a:r>
              <a:rPr lang="en-US" sz="2400" dirty="0"/>
              <a:t>ULD mode </a:t>
            </a:r>
            <a:r>
              <a:rPr lang="en-US" sz="2400" dirty="0" smtClean="0"/>
              <a:t>through VPS extension flag: 	</a:t>
            </a:r>
            <a:r>
              <a:rPr lang="en-GB" sz="2400" dirty="0" err="1" smtClean="0">
                <a:highlight>
                  <a:srgbClr val="FFFF00"/>
                </a:highlight>
                <a:latin typeface="Times New Roman"/>
                <a:ea typeface="Times New Roman"/>
              </a:rPr>
              <a:t>du_interleaving_enabled_flag</a:t>
            </a:r>
            <a:endParaRPr lang="en-US" sz="2400" dirty="0" smtClean="0"/>
          </a:p>
          <a:p>
            <a:pPr marL="0" indent="0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Proposal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31" y="4077072"/>
            <a:ext cx="7794625" cy="202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0"/>
            <a:ext cx="8496300" cy="5256583"/>
          </a:xfrm>
        </p:spPr>
        <p:txBody>
          <a:bodyPr/>
          <a:lstStyle/>
          <a:p>
            <a:pPr marL="0" indent="0"/>
            <a:r>
              <a:rPr lang="en-US" b="0" dirty="0" smtClean="0"/>
              <a:t>Complement current extension drafts </a:t>
            </a:r>
          </a:p>
          <a:p>
            <a:pPr marL="271463" indent="0" algn="just">
              <a:spcBef>
                <a:spcPts val="0"/>
              </a:spcBef>
              <a:spcAft>
                <a:spcPts val="0"/>
              </a:spcAft>
            </a:pPr>
            <a:r>
              <a:rPr lang="en-CA" b="0" dirty="0">
                <a:latin typeface="Times New Roman"/>
                <a:ea typeface="Malgun Gothic"/>
              </a:rPr>
              <a:t>A coded picture with </a:t>
            </a:r>
            <a:r>
              <a:rPr lang="en-CA" b="0" dirty="0" err="1">
                <a:latin typeface="Times New Roman"/>
                <a:ea typeface="Malgun Gothic"/>
              </a:rPr>
              <a:t>nuh_layer_id</a:t>
            </a:r>
            <a:r>
              <a:rPr lang="en-CA" b="0" dirty="0">
                <a:latin typeface="Times New Roman"/>
                <a:ea typeface="Malgun Gothic"/>
              </a:rPr>
              <a:t> equal to </a:t>
            </a:r>
            <a:r>
              <a:rPr lang="en-CA" b="0" dirty="0" err="1">
                <a:latin typeface="Times New Roman"/>
                <a:ea typeface="Malgun Gothic"/>
              </a:rPr>
              <a:t>nuhLayerIdA</a:t>
            </a:r>
            <a:r>
              <a:rPr lang="en-CA" b="0" dirty="0">
                <a:latin typeface="Times New Roman"/>
                <a:ea typeface="Malgun Gothic"/>
              </a:rPr>
              <a:t> shall precede in decoding order all coded pictures with </a:t>
            </a:r>
            <a:r>
              <a:rPr lang="en-CA" b="0" dirty="0" err="1">
                <a:latin typeface="Times New Roman"/>
                <a:ea typeface="Malgun Gothic"/>
              </a:rPr>
              <a:t>nuh_layer_id</a:t>
            </a:r>
            <a:r>
              <a:rPr lang="en-CA" b="0" dirty="0">
                <a:latin typeface="Times New Roman"/>
                <a:ea typeface="Malgun Gothic"/>
              </a:rPr>
              <a:t> greater than </a:t>
            </a:r>
            <a:r>
              <a:rPr lang="en-CA" b="0" dirty="0" err="1">
                <a:latin typeface="Times New Roman"/>
                <a:ea typeface="Malgun Gothic"/>
              </a:rPr>
              <a:t>nuhLayerIdA</a:t>
            </a:r>
            <a:r>
              <a:rPr lang="en-CA" b="0" dirty="0">
                <a:latin typeface="Times New Roman"/>
                <a:ea typeface="Malgun Gothic"/>
              </a:rPr>
              <a:t> </a:t>
            </a:r>
            <a:r>
              <a:rPr lang="en-GB" b="0" dirty="0">
                <a:latin typeface="Times New Roman"/>
                <a:ea typeface="Malgun Gothic"/>
              </a:rPr>
              <a:t>in the same access </a:t>
            </a:r>
            <a:r>
              <a:rPr lang="en-GB" b="0" dirty="0" smtClean="0">
                <a:latin typeface="Times New Roman"/>
                <a:ea typeface="Malgun Gothic"/>
              </a:rPr>
              <a:t>unit.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</a:pPr>
            <a:r>
              <a:rPr lang="en-US" b="0" dirty="0"/>
              <a:t>w</a:t>
            </a:r>
            <a:r>
              <a:rPr lang="en-US" b="0" dirty="0" smtClean="0"/>
              <a:t>ith highlighted text:</a:t>
            </a:r>
            <a:endParaRPr lang="en-GB" b="0" dirty="0" smtClean="0">
              <a:latin typeface="Times New Roman"/>
              <a:ea typeface="Malgun Gothic"/>
            </a:endParaRPr>
          </a:p>
          <a:p>
            <a:pPr marL="271463" inden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b="0" dirty="0" smtClean="0">
                <a:highlight>
                  <a:srgbClr val="FFFF00"/>
                </a:highlight>
                <a:latin typeface="Times New Roman"/>
                <a:ea typeface="Times New Roman"/>
              </a:rPr>
              <a:t>If </a:t>
            </a:r>
            <a:r>
              <a:rPr lang="en-GB" b="0" dirty="0" err="1">
                <a:highlight>
                  <a:srgbClr val="FFFF00"/>
                </a:highlight>
                <a:latin typeface="Times New Roman"/>
                <a:ea typeface="Times New Roman"/>
              </a:rPr>
              <a:t>du_interleaving_enabled_flag</a:t>
            </a:r>
            <a:r>
              <a:rPr lang="en-GB" b="0" dirty="0">
                <a:highlight>
                  <a:srgbClr val="FFFF00"/>
                </a:highlight>
                <a:latin typeface="Times New Roman"/>
                <a:ea typeface="Times New Roman"/>
              </a:rPr>
              <a:t> </a:t>
            </a:r>
            <a:r>
              <a:rPr lang="en-US" b="0" dirty="0">
                <a:highlight>
                  <a:srgbClr val="FFFF00"/>
                </a:highlight>
                <a:latin typeface="Times New Roman"/>
                <a:ea typeface="Times New Roman"/>
              </a:rPr>
              <a:t>is equal to 0, all VCL NAL units of a </a:t>
            </a:r>
            <a:r>
              <a:rPr lang="en-US" b="0" strike="sngStrike" dirty="0" err="1">
                <a:highlight>
                  <a:srgbClr val="FFFF00"/>
                </a:highlight>
                <a:latin typeface="Times New Roman"/>
                <a:ea typeface="Times New Roman"/>
              </a:rPr>
              <a:t>A</a:t>
            </a:r>
            <a:r>
              <a:rPr lang="en-CA" b="0" dirty="0">
                <a:latin typeface="Times New Roman"/>
                <a:ea typeface="Times New Roman"/>
              </a:rPr>
              <a:t> coded picture with </a:t>
            </a:r>
            <a:r>
              <a:rPr lang="en-CA" b="0" dirty="0" err="1">
                <a:latin typeface="Times New Roman"/>
                <a:ea typeface="Times New Roman"/>
              </a:rPr>
              <a:t>nuh_layer_id</a:t>
            </a:r>
            <a:r>
              <a:rPr lang="en-CA" b="0" dirty="0">
                <a:latin typeface="Times New Roman"/>
                <a:ea typeface="Times New Roman"/>
              </a:rPr>
              <a:t> equal to </a:t>
            </a:r>
            <a:r>
              <a:rPr lang="en-CA" b="0" dirty="0" err="1">
                <a:latin typeface="Times New Roman"/>
                <a:ea typeface="Times New Roman"/>
              </a:rPr>
              <a:t>nuhLayerIdA</a:t>
            </a:r>
            <a:r>
              <a:rPr lang="en-CA" b="0" dirty="0">
                <a:latin typeface="Times New Roman"/>
                <a:ea typeface="Times New Roman"/>
              </a:rPr>
              <a:t> shall precede in decoding order </a:t>
            </a:r>
            <a:r>
              <a:rPr lang="en-CA" b="0" dirty="0">
                <a:highlight>
                  <a:srgbClr val="FFFF00"/>
                </a:highlight>
                <a:latin typeface="Times New Roman"/>
                <a:ea typeface="Times New Roman"/>
              </a:rPr>
              <a:t>the VCL NAL units of </a:t>
            </a:r>
            <a:r>
              <a:rPr lang="en-CA" b="0" dirty="0">
                <a:latin typeface="Times New Roman"/>
                <a:ea typeface="Times New Roman"/>
              </a:rPr>
              <a:t>all coded pictures with </a:t>
            </a:r>
            <a:r>
              <a:rPr lang="en-CA" b="0" dirty="0" err="1">
                <a:latin typeface="Times New Roman"/>
                <a:ea typeface="Times New Roman"/>
              </a:rPr>
              <a:t>nuh_layer_id</a:t>
            </a:r>
            <a:r>
              <a:rPr lang="en-CA" b="0" dirty="0">
                <a:latin typeface="Times New Roman"/>
                <a:ea typeface="Times New Roman"/>
              </a:rPr>
              <a:t> greater than </a:t>
            </a:r>
            <a:r>
              <a:rPr lang="en-CA" b="0" dirty="0" err="1">
                <a:latin typeface="Times New Roman"/>
                <a:ea typeface="Times New Roman"/>
              </a:rPr>
              <a:t>nuhLayerIdA</a:t>
            </a:r>
            <a:r>
              <a:rPr lang="en-CA" b="0" dirty="0">
                <a:latin typeface="Times New Roman"/>
                <a:ea typeface="Times New Roman"/>
              </a:rPr>
              <a:t> </a:t>
            </a:r>
            <a:r>
              <a:rPr lang="en-US" b="0" dirty="0">
                <a:latin typeface="Times New Roman"/>
                <a:ea typeface="Times New Roman"/>
              </a:rPr>
              <a:t>in the same access unit</a:t>
            </a:r>
            <a:r>
              <a:rPr lang="en-CA" b="0" dirty="0">
                <a:latin typeface="Times New Roman"/>
                <a:ea typeface="Times New Roman"/>
              </a:rPr>
              <a:t>.</a:t>
            </a:r>
            <a:endParaRPr lang="en-US" sz="2800" b="0" dirty="0">
              <a:latin typeface="Times New Roman"/>
              <a:ea typeface="Times New Roman"/>
            </a:endParaRPr>
          </a:p>
          <a:p>
            <a:pPr marL="271463" inden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b="0" dirty="0" smtClean="0">
                <a:highlight>
                  <a:srgbClr val="FFFF00"/>
                </a:highlight>
                <a:latin typeface="Times New Roman"/>
                <a:ea typeface="Times New Roman"/>
              </a:rPr>
              <a:t>Otherwise </a:t>
            </a:r>
            <a:r>
              <a:rPr lang="en-GB" b="0" dirty="0">
                <a:highlight>
                  <a:srgbClr val="FFFF00"/>
                </a:highlight>
                <a:latin typeface="Times New Roman"/>
                <a:ea typeface="Times New Roman"/>
              </a:rPr>
              <a:t>(</a:t>
            </a:r>
            <a:r>
              <a:rPr lang="en-GB" b="0" dirty="0" err="1">
                <a:highlight>
                  <a:srgbClr val="FFFF00"/>
                </a:highlight>
                <a:latin typeface="Times New Roman"/>
                <a:ea typeface="Times New Roman"/>
              </a:rPr>
              <a:t>du_interleaving_enabled_flag</a:t>
            </a:r>
            <a:r>
              <a:rPr lang="en-GB" b="0" dirty="0">
                <a:highlight>
                  <a:srgbClr val="FFFF00"/>
                </a:highlight>
                <a:latin typeface="Times New Roman"/>
                <a:ea typeface="Times New Roman"/>
              </a:rPr>
              <a:t> is equal to 1), </a:t>
            </a:r>
            <a:r>
              <a:rPr lang="en-CA" b="0" dirty="0">
                <a:highlight>
                  <a:srgbClr val="FFFF00"/>
                </a:highlight>
                <a:latin typeface="Times New Roman"/>
                <a:ea typeface="Times New Roman"/>
              </a:rPr>
              <a:t>all VCL NAL units of </a:t>
            </a:r>
            <a:r>
              <a:rPr lang="en-US" b="0" dirty="0">
                <a:highlight>
                  <a:srgbClr val="FFFF00"/>
                </a:highlight>
                <a:latin typeface="Times New Roman"/>
                <a:ea typeface="Times New Roman"/>
              </a:rPr>
              <a:t>decoding unit m </a:t>
            </a:r>
            <a:r>
              <a:rPr lang="en-CA" b="0" dirty="0">
                <a:highlight>
                  <a:srgbClr val="FFFF00"/>
                </a:highlight>
                <a:latin typeface="Times New Roman"/>
                <a:ea typeface="Times New Roman"/>
              </a:rPr>
              <a:t>with </a:t>
            </a:r>
            <a:r>
              <a:rPr lang="en-CA" b="0" dirty="0" err="1">
                <a:highlight>
                  <a:srgbClr val="FFFF00"/>
                </a:highlight>
                <a:latin typeface="Times New Roman"/>
                <a:ea typeface="Times New Roman"/>
              </a:rPr>
              <a:t>nuh_layer_id</a:t>
            </a:r>
            <a:r>
              <a:rPr lang="en-CA" b="0" dirty="0">
                <a:highlight>
                  <a:srgbClr val="FFFF00"/>
                </a:highlight>
                <a:latin typeface="Times New Roman"/>
                <a:ea typeface="Times New Roman"/>
              </a:rPr>
              <a:t> equal to </a:t>
            </a:r>
            <a:r>
              <a:rPr lang="en-CA" b="0" dirty="0" err="1">
                <a:highlight>
                  <a:srgbClr val="FFFF00"/>
                </a:highlight>
                <a:latin typeface="Times New Roman"/>
                <a:ea typeface="Times New Roman"/>
              </a:rPr>
              <a:t>nuhLayerIdA</a:t>
            </a:r>
            <a:r>
              <a:rPr lang="en-CA" b="0" dirty="0">
                <a:highlight>
                  <a:srgbClr val="FFFF00"/>
                </a:highlight>
                <a:latin typeface="Times New Roman"/>
                <a:ea typeface="Times New Roman"/>
              </a:rPr>
              <a:t> shall precede in decoding order all VCL NAL units of decoding unit n with </a:t>
            </a:r>
            <a:r>
              <a:rPr lang="en-CA" b="0" dirty="0" err="1">
                <a:highlight>
                  <a:srgbClr val="FFFF00"/>
                </a:highlight>
                <a:latin typeface="Times New Roman"/>
                <a:ea typeface="Times New Roman"/>
              </a:rPr>
              <a:t>nuh_layer_id</a:t>
            </a:r>
            <a:r>
              <a:rPr lang="en-CA" b="0" dirty="0">
                <a:highlight>
                  <a:srgbClr val="FFFF00"/>
                </a:highlight>
                <a:latin typeface="Times New Roman"/>
                <a:ea typeface="Times New Roman"/>
              </a:rPr>
              <a:t> greater than </a:t>
            </a:r>
            <a:r>
              <a:rPr lang="en-CA" b="0" dirty="0" err="1" smtClean="0">
                <a:highlight>
                  <a:srgbClr val="FFFF00"/>
                </a:highlight>
                <a:latin typeface="Times New Roman"/>
                <a:ea typeface="Times New Roman"/>
              </a:rPr>
              <a:t>nuhLayerIdA</a:t>
            </a:r>
            <a:r>
              <a:rPr lang="en-CA" b="0" dirty="0" smtClean="0">
                <a:highlight>
                  <a:srgbClr val="FFFF00"/>
                </a:highlight>
                <a:latin typeface="Times New Roman"/>
                <a:ea typeface="Times New Roman"/>
              </a:rPr>
              <a:t> </a:t>
            </a:r>
            <a:r>
              <a:rPr lang="en-US" b="0" dirty="0" smtClean="0">
                <a:highlight>
                  <a:srgbClr val="FFFF00"/>
                </a:highlight>
                <a:latin typeface="Times New Roman"/>
                <a:ea typeface="Times New Roman"/>
              </a:rPr>
              <a:t>in </a:t>
            </a:r>
            <a:r>
              <a:rPr lang="en-US" b="0" dirty="0">
                <a:highlight>
                  <a:srgbClr val="FFFF00"/>
                </a:highlight>
                <a:latin typeface="Times New Roman"/>
                <a:ea typeface="Times New Roman"/>
              </a:rPr>
              <a:t>the same access unit for which the decoding process depends on syntax elements or decoded sample values that belong to the decoding unit m.</a:t>
            </a:r>
            <a:endParaRPr lang="en-US" sz="2800" b="0" dirty="0">
              <a:latin typeface="Times New Roman"/>
              <a:ea typeface="Times New Roman"/>
            </a:endParaRPr>
          </a:p>
          <a:p>
            <a:pPr marL="271463" indent="0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Proposal – NALU bitstream order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50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0"/>
            <a:ext cx="8496300" cy="5256583"/>
          </a:xfrm>
        </p:spPr>
        <p:txBody>
          <a:bodyPr/>
          <a:lstStyle/>
          <a:p>
            <a:pPr marL="0" lvl="2" indent="0">
              <a:buClr>
                <a:srgbClr val="6D6E71"/>
              </a:buClr>
              <a:buNone/>
            </a:pPr>
            <a:r>
              <a:rPr lang="en-US" sz="2400" dirty="0" smtClean="0"/>
              <a:t>In ULD mode:</a:t>
            </a:r>
          </a:p>
          <a:p>
            <a:pPr marL="0" lvl="2" indent="0">
              <a:buClr>
                <a:srgbClr val="6D6E71"/>
              </a:buClr>
              <a:buNone/>
            </a:pPr>
            <a:endParaRPr lang="en-US" sz="2400" b="0" dirty="0" smtClean="0"/>
          </a:p>
          <a:p>
            <a:pPr marL="342900" lvl="2" indent="-342900">
              <a:buClr>
                <a:srgbClr val="6D6E71"/>
              </a:buClr>
              <a:buFont typeface="Wingdings" pitchFamily="2" charset="2"/>
              <a:buChar char="§"/>
            </a:pPr>
            <a:r>
              <a:rPr lang="en-US" sz="2400" b="0" dirty="0" smtClean="0"/>
              <a:t>Decoding unit information SEI conveys DU CPB removal timings (</a:t>
            </a:r>
            <a:r>
              <a:rPr lang="en-GB" sz="2400" dirty="0" err="1" smtClean="0">
                <a:highlight>
                  <a:srgbClr val="FFFF00"/>
                </a:highlight>
                <a:latin typeface="Times New Roman"/>
                <a:ea typeface="Times New Roman"/>
              </a:rPr>
              <a:t>du_interleaving_enabled_flag</a:t>
            </a:r>
            <a:r>
              <a:rPr lang="en-GB" sz="2400" dirty="0" smtClean="0">
                <a:highlight>
                  <a:srgbClr val="FFFF00"/>
                </a:highlight>
                <a:latin typeface="Times New Roman"/>
                <a:ea typeface="Times New Roman"/>
              </a:rPr>
              <a:t> </a:t>
            </a:r>
            <a:r>
              <a:rPr lang="en-US" sz="2400" dirty="0" smtClean="0"/>
              <a:t>equal to 1)</a:t>
            </a:r>
            <a:endParaRPr lang="en-US" sz="2400" dirty="0"/>
          </a:p>
          <a:p>
            <a:pPr marL="0" indent="0"/>
            <a:endParaRPr lang="en-US" sz="2400" b="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Incapable devices fall back to AU based operation.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/>
              <a:t>AU recombination </a:t>
            </a:r>
            <a:r>
              <a:rPr lang="en-US" sz="2400" b="0" dirty="0"/>
              <a:t>with </a:t>
            </a:r>
            <a:r>
              <a:rPr lang="en-US" sz="2400" b="0" dirty="0" err="1"/>
              <a:t>nuh_layer_id</a:t>
            </a:r>
            <a:r>
              <a:rPr lang="en-US" sz="2400" b="0" dirty="0"/>
              <a:t> and NALU order as ordering constraint: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dirty="0"/>
              <a:t>Single CPB: Non-consecutive memory access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dirty="0"/>
              <a:t>Per-layer CPB: Consecutive layer-wise recombination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Proposal – HRD operation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699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CPB layouts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Ultra Low Delay - N0290 / E0098</a:t>
            </a:r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>
            <a:off x="179512" y="3284984"/>
            <a:ext cx="883457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433377" y="4447614"/>
            <a:ext cx="21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Multiple CPBs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51842" y="1856641"/>
            <a:ext cx="1760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Single CPB</a:t>
            </a:r>
            <a:endParaRPr lang="en-US" sz="24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662" y="908720"/>
            <a:ext cx="6599714" cy="223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64811"/>
            <a:ext cx="7383357" cy="2728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404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68313" y="1268760"/>
            <a:ext cx="8496300" cy="5256583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Current HEVC extension drafts disallow ULD </a:t>
            </a:r>
            <a:r>
              <a:rPr lang="en-US" sz="2400" b="0" dirty="0" smtClean="0"/>
              <a:t>operation</a:t>
            </a: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Proposed modifications: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400" dirty="0" smtClean="0"/>
              <a:t>Add ULD control flag </a:t>
            </a:r>
            <a:r>
              <a:rPr lang="en-GB" sz="2400" dirty="0" err="1">
                <a:highlight>
                  <a:srgbClr val="FFFF00"/>
                </a:highlight>
                <a:latin typeface="Times New Roman"/>
                <a:ea typeface="Times New Roman"/>
              </a:rPr>
              <a:t>du_interleaving_enabled_flag</a:t>
            </a:r>
            <a:endParaRPr lang="en-US" sz="240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400" dirty="0" smtClean="0"/>
              <a:t>Adjust bitstream order of DUs in ULD mode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US" sz="2400" dirty="0" smtClean="0"/>
              <a:t>AU based HRD operation as fall back </a:t>
            </a:r>
          </a:p>
          <a:p>
            <a:pPr marL="596900" lvl="2" indent="-342900" algn="ctr">
              <a:buFont typeface="Wingdings" pitchFamily="2" charset="2"/>
              <a:buChar char="§"/>
            </a:pPr>
            <a:r>
              <a:rPr lang="en-US" sz="2400" dirty="0" smtClean="0"/>
              <a:t>AU recombination based on </a:t>
            </a:r>
            <a:r>
              <a:rPr lang="en-US" sz="2400" dirty="0" err="1" smtClean="0"/>
              <a:t>nuh_layer_id</a:t>
            </a:r>
            <a:r>
              <a:rPr lang="en-US" sz="2400" dirty="0" smtClean="0"/>
              <a:t> and NALU order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Ultra Low Delay - N0290 / E0098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41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628</TotalTime>
  <Words>397</Words>
  <Application>Microsoft Office PowerPoint</Application>
  <PresentationFormat>On-screen Show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Problem Statement</vt:lpstr>
      <vt:lpstr>Proposal</vt:lpstr>
      <vt:lpstr>Proposal – NALU bitstream order</vt:lpstr>
      <vt:lpstr>Proposal – HRD operation</vt:lpstr>
      <vt:lpstr>CPB layouts</vt:lpstr>
      <vt:lpstr>Summary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skupin</cp:lastModifiedBy>
  <cp:revision>447</cp:revision>
  <dcterms:created xsi:type="dcterms:W3CDTF">2010-10-12T07:03:46Z</dcterms:created>
  <dcterms:modified xsi:type="dcterms:W3CDTF">2013-07-26T10:06:06Z</dcterms:modified>
</cp:coreProperties>
</file>