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notesMasterIdLst>
    <p:notesMasterId r:id="rId8"/>
  </p:notesMasterIdLst>
  <p:sldIdLst>
    <p:sldId id="256" r:id="rId2"/>
    <p:sldId id="261" r:id="rId3"/>
    <p:sldId id="262" r:id="rId4"/>
    <p:sldId id="263" r:id="rId5"/>
    <p:sldId id="264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207" autoAdjust="0"/>
  </p:normalViewPr>
  <p:slideViewPr>
    <p:cSldViewPr snapToGrid="0">
      <p:cViewPr varScale="1">
        <p:scale>
          <a:sx n="90" d="100"/>
          <a:sy n="90" d="100"/>
        </p:scale>
        <p:origin x="13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7A71B-05BE-4464-BD0E-5DF2B7A56CCD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82199-FC48-4BB4-B809-450072415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44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82199-FC48-4BB4-B809-4500724159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858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82199-FC48-4BB4-B809-45007241591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20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8C7F5A51-E9AA-4851-AAFA-284478EF1174}" type="datetime1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JCTVC-N0288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265134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9BB6-E139-48E0-B422-215D76FC8C95}" type="datetime1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JCTVC-N0288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79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342F5-6D33-4E3A-B835-C108268D918B}" type="datetime1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JCTVC-N0288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92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E0E8E-24BD-4F0B-9D53-1935D93762C5}" type="datetime1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JCTVC-N0288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914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6BB3F-6FBD-4EDB-B3AC-F9E6D6CEF4BA}" type="datetime1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JCTVC-N0288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3971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02CB-5A7B-4885-A7BE-1205DE76E636}" type="datetime1">
              <a:rPr lang="en-US" smtClean="0"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JCTVC-N0288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79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3E209-C42F-4844-A0C1-489BA95F3470}" type="datetime1">
              <a:rPr lang="en-US" smtClean="0"/>
              <a:t>7/30/2013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JCTVC-N0288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12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A6D1-B239-40AA-A71A-11C903FF03CD}" type="datetime1">
              <a:rPr lang="en-US" smtClean="0"/>
              <a:t>7/30/2013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JCTVC-N0288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74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4DD7D-B82A-47C9-9895-793C05D07005}" type="datetime1">
              <a:rPr lang="en-US" smtClean="0"/>
              <a:t>7/30/2013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JCTVC-N0288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46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0CF75-32D5-4DEE-BE05-8B09D7DFD52D}" type="datetime1">
              <a:rPr lang="en-US" smtClean="0"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JCTVC-N0288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954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1A5DC-245E-4F73-8E3E-CA02F1F6D849}" type="datetime1">
              <a:rPr lang="en-US" smtClean="0"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JCTVC-N0288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20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5A925081-F2F5-4D6F-B45D-A74F80AF926A}" type="datetime1">
              <a:rPr lang="en-US" smtClean="0"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smtClean="0"/>
              <a:t>JCTVC-N0288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52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4" y="536746"/>
            <a:ext cx="9741645" cy="2677648"/>
          </a:xfrm>
        </p:spPr>
        <p:txBody>
          <a:bodyPr>
            <a:normAutofit/>
          </a:bodyPr>
          <a:lstStyle/>
          <a:p>
            <a:r>
              <a:rPr lang="en-CA" sz="3200" b="1" dirty="0"/>
              <a:t>Non-RCE2: Transform skip on large TUs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1" y="3237613"/>
            <a:ext cx="10572165" cy="1691640"/>
          </a:xfrm>
        </p:spPr>
        <p:txBody>
          <a:bodyPr/>
          <a:lstStyle/>
          <a:p>
            <a:r>
              <a:rPr lang="en-US" altLang="zh-CN" dirty="0" smtClean="0"/>
              <a:t>Xiulian Peng</a:t>
            </a:r>
            <a:r>
              <a:rPr lang="en-US" baseline="30000" dirty="0" smtClean="0"/>
              <a:t>1</a:t>
            </a:r>
            <a:r>
              <a:rPr lang="en-US" dirty="0" smtClean="0"/>
              <a:t>, </a:t>
            </a:r>
            <a:r>
              <a:rPr lang="en-US" dirty="0" err="1"/>
              <a:t>J</a:t>
            </a:r>
            <a:r>
              <a:rPr lang="en-US" dirty="0" err="1" smtClean="0"/>
              <a:t>izheng</a:t>
            </a:r>
            <a:r>
              <a:rPr lang="en-US" dirty="0" smtClean="0"/>
              <a:t> Xu</a:t>
            </a:r>
            <a:r>
              <a:rPr lang="en-US" baseline="30000" dirty="0" smtClean="0"/>
              <a:t>1</a:t>
            </a:r>
            <a:r>
              <a:rPr lang="en-US" dirty="0" smtClean="0"/>
              <a:t>, Bin Li</a:t>
            </a:r>
            <a:r>
              <a:rPr lang="en-US" baseline="30000" dirty="0" smtClean="0"/>
              <a:t>1</a:t>
            </a:r>
            <a:r>
              <a:rPr lang="en-US" altLang="zh-CN" dirty="0" smtClean="0"/>
              <a:t>,</a:t>
            </a:r>
            <a:r>
              <a:rPr lang="en-US" dirty="0" smtClean="0"/>
              <a:t> </a:t>
            </a:r>
            <a:r>
              <a:rPr lang="en-US" altLang="zh-CN" dirty="0" smtClean="0"/>
              <a:t>Liwei Guo</a:t>
            </a:r>
            <a:r>
              <a:rPr lang="en-US" baseline="30000" dirty="0" smtClean="0"/>
              <a:t>2</a:t>
            </a:r>
            <a:r>
              <a:rPr lang="en-US" altLang="zh-CN" dirty="0" smtClean="0"/>
              <a:t>, </a:t>
            </a:r>
            <a:r>
              <a:rPr lang="en-CA" dirty="0"/>
              <a:t>Joel </a:t>
            </a:r>
            <a:r>
              <a:rPr lang="en-CA" dirty="0" smtClean="0"/>
              <a:t>Sole</a:t>
            </a:r>
            <a:r>
              <a:rPr lang="en-US" baseline="30000" dirty="0"/>
              <a:t>2</a:t>
            </a:r>
            <a:r>
              <a:rPr lang="en-CA" dirty="0" smtClean="0"/>
              <a:t>, </a:t>
            </a:r>
            <a:r>
              <a:rPr lang="en-CA" dirty="0"/>
              <a:t>Marta  </a:t>
            </a:r>
            <a:r>
              <a:rPr lang="en-CA" dirty="0" smtClean="0"/>
              <a:t>Karczewicz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baseline="30000" dirty="0" smtClean="0"/>
              <a:t>1</a:t>
            </a:r>
            <a:r>
              <a:rPr lang="en-US" dirty="0"/>
              <a:t>Microsoft Corp.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aseline="30000" dirty="0" smtClean="0"/>
              <a:t>2</a:t>
            </a:r>
            <a:r>
              <a:rPr lang="en-CA" dirty="0"/>
              <a:t>Qualcomm Incorporated</a:t>
            </a:r>
            <a:endParaRPr lang="en-CA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JCTVC-N0288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 on 4x4/8x8</a:t>
            </a:r>
            <a:endParaRPr lang="en-US" dirty="0"/>
          </a:p>
        </p:txBody>
      </p:sp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871" y="1691322"/>
            <a:ext cx="7844299" cy="5166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JCTVC-N0288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3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 on </a:t>
            </a:r>
            <a:r>
              <a:rPr lang="en-US" dirty="0" smtClean="0"/>
              <a:t>4x4/8x8/16x16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871" y="1691322"/>
            <a:ext cx="7844299" cy="5166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JCTVC-N0288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7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 on </a:t>
            </a:r>
            <a:r>
              <a:rPr lang="en-US" dirty="0" smtClean="0"/>
              <a:t>4x4/8x8/16x16/32x32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871" y="1691322"/>
            <a:ext cx="7844299" cy="5166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JCTVC-N0288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52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160" y="0"/>
            <a:ext cx="9692640" cy="1063256"/>
          </a:xfrm>
        </p:spPr>
        <p:txBody>
          <a:bodyPr/>
          <a:lstStyle/>
          <a:p>
            <a:r>
              <a:rPr lang="en-US" dirty="0" smtClean="0"/>
              <a:t>Compared with no 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JCTVC-N0288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437" y="1216364"/>
            <a:ext cx="59436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437" y="2684165"/>
            <a:ext cx="59436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437" y="4172725"/>
            <a:ext cx="59436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437" y="5661285"/>
            <a:ext cx="59436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64160" y="1451869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TS on 4x4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64160" y="2992938"/>
            <a:ext cx="2650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TS on 8x8/16x16/32x32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64160" y="4534007"/>
            <a:ext cx="2206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TS on 16x16/32x32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45183" y="6019800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TS on 32x32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81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About 2% coding gain for TS on large TUs</a:t>
            </a:r>
          </a:p>
          <a:p>
            <a:r>
              <a:rPr lang="en-US" dirty="0" smtClean="0"/>
              <a:t>Simple modifications</a:t>
            </a:r>
          </a:p>
          <a:p>
            <a:r>
              <a:rPr lang="en-US" dirty="0" smtClean="0"/>
              <a:t>Align to </a:t>
            </a:r>
            <a:r>
              <a:rPr lang="en-US" dirty="0" err="1" smtClean="0"/>
              <a:t>transquant_bypass</a:t>
            </a:r>
            <a:r>
              <a:rPr lang="en-US" dirty="0" smtClean="0"/>
              <a:t> </a:t>
            </a:r>
            <a:r>
              <a:rPr lang="en-US" altLang="zh-CN" dirty="0" smtClean="0"/>
              <a:t>if TS is enabled on all TU sizes</a:t>
            </a:r>
          </a:p>
          <a:p>
            <a:r>
              <a:rPr lang="en-US" dirty="0"/>
              <a:t>Adding 8x8 </a:t>
            </a:r>
            <a:r>
              <a:rPr lang="en-US"/>
              <a:t>TS </a:t>
            </a:r>
            <a:r>
              <a:rPr lang="en-US"/>
              <a:t>obtains most of the gains with comparatively low encoding time increase</a:t>
            </a:r>
            <a:endParaRPr lang="en-US" dirty="0" smtClean="0"/>
          </a:p>
          <a:p>
            <a:r>
              <a:rPr lang="en-US" dirty="0" smtClean="0"/>
              <a:t>Provide flexibility to encoder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Recommend adoption to HEVC </a:t>
            </a:r>
            <a:r>
              <a:rPr lang="en-US" dirty="0" err="1" smtClean="0"/>
              <a:t>RExt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Option 1: Adding 8x8 TS</a:t>
            </a:r>
          </a:p>
          <a:p>
            <a:pPr algn="just"/>
            <a:r>
              <a:rPr lang="en-US" dirty="0"/>
              <a:t>Option </a:t>
            </a:r>
            <a:r>
              <a:rPr lang="en-US" dirty="0" smtClean="0"/>
              <a:t>2: </a:t>
            </a:r>
            <a:r>
              <a:rPr lang="en-US" dirty="0"/>
              <a:t>Adding </a:t>
            </a:r>
            <a:r>
              <a:rPr lang="en-US" dirty="0" smtClean="0"/>
              <a:t>TS on all TU sizes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Thank BBC for cross-checking (JCTVC-N0335)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JCTVC-N0288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71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TC103457515[[fn=View]]</Template>
  <TotalTime>1598</TotalTime>
  <Words>132</Words>
  <Application>Microsoft Office PowerPoint</Application>
  <PresentationFormat>Widescreen</PresentationFormat>
  <Paragraphs>32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宋体</vt:lpstr>
      <vt:lpstr>Arial</vt:lpstr>
      <vt:lpstr>Calibri</vt:lpstr>
      <vt:lpstr>Century Schoolbook</vt:lpstr>
      <vt:lpstr>Wingdings 2</vt:lpstr>
      <vt:lpstr>View</vt:lpstr>
      <vt:lpstr>Non-RCE2: Transform skip on large TUs</vt:lpstr>
      <vt:lpstr>TS on 4x4/8x8</vt:lpstr>
      <vt:lpstr>TS on 4x4/8x8/16x16</vt:lpstr>
      <vt:lpstr>TS on 4x4/8x8/16x16/32x32</vt:lpstr>
      <vt:lpstr>Compared with no TS</vt:lpstr>
      <vt:lpstr>Conclusions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AhG8: Screen Content Coding with Multi-stage Base Color and Index Map Representation</dc:title>
  <dc:creator>Ji-Zheng Xu</dc:creator>
  <cp:lastModifiedBy>Ji-Zheng Xu</cp:lastModifiedBy>
  <cp:revision>46</cp:revision>
  <dcterms:created xsi:type="dcterms:W3CDTF">2013-04-18T00:11:44Z</dcterms:created>
  <dcterms:modified xsi:type="dcterms:W3CDTF">2013-07-30T10:40:48Z</dcterms:modified>
</cp:coreProperties>
</file>