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7" r:id="rId2"/>
    <p:sldId id="320" r:id="rId3"/>
    <p:sldId id="329" r:id="rId4"/>
    <p:sldId id="333" r:id="rId5"/>
    <p:sldId id="342" r:id="rId6"/>
    <p:sldId id="339" r:id="rId7"/>
    <p:sldId id="336" r:id="rId8"/>
    <p:sldId id="341" r:id="rId9"/>
    <p:sldId id="337" r:id="rId10"/>
    <p:sldId id="340" r:id="rId11"/>
    <p:sldId id="324" r:id="rId12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3162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4660"/>
  </p:normalViewPr>
  <p:slideViewPr>
    <p:cSldViewPr>
      <p:cViewPr>
        <p:scale>
          <a:sx n="60" d="100"/>
          <a:sy n="60" d="100"/>
        </p:scale>
        <p:origin x="-166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3.wmf"/><Relationship Id="rId2" Type="http://schemas.openxmlformats.org/officeDocument/2006/relationships/image" Target="../media/image4.wmf"/><Relationship Id="rId1" Type="http://schemas.openxmlformats.org/officeDocument/2006/relationships/image" Target="../media/image9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3.wmf"/><Relationship Id="rId2" Type="http://schemas.openxmlformats.org/officeDocument/2006/relationships/image" Target="../media/image7.wmf"/><Relationship Id="rId1" Type="http://schemas.openxmlformats.org/officeDocument/2006/relationships/image" Target="../media/image10.wmf"/><Relationship Id="rId6" Type="http://schemas.openxmlformats.org/officeDocument/2006/relationships/image" Target="../media/image4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22D0-8FA6-4B2E-920D-EE1BCA260633}" type="datetimeFigureOut">
              <a:rPr lang="ko-KR" altLang="en-US" smtClean="0"/>
              <a:pPr/>
              <a:t>2013-07-16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2F6C2-ABBB-4E4A-AD15-FB90F789C7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2013-07-16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2013-07-16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2013-07-16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2013-07-16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2013-07-16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2013-07-16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2013-07-16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RCE1: EXP1/EXP4 The performance of extended </a:t>
            </a:r>
            <a:r>
              <a:rPr lang="en-US" altLang="ko-KR" sz="3200" b="1" dirty="0" err="1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 mode for non 4:2:0 format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B. Jeon</a:t>
            </a:r>
          </a:p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Kim</a:t>
            </a:r>
          </a:p>
        </p:txBody>
      </p:sp>
      <p:pic>
        <p:nvPicPr>
          <p:cNvPr id="7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786454"/>
            <a:ext cx="1928826" cy="9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00364" y="3943316"/>
            <a:ext cx="30003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000" b="1" dirty="0" smtClean="0">
                <a:latin typeface="Tahoma" pitchFamily="34" charset="0"/>
                <a:cs typeface="Tahoma" pitchFamily="34" charset="0"/>
              </a:rPr>
              <a:t>JCTVC-L0227</a:t>
            </a:r>
            <a:endParaRPr lang="ko-KR" altLang="en-US" sz="3000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in detail (II)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990000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Performance of extended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intra prediction against HM-Range-extension10.1v3 –EXP4 (High Tier)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285984" y="2071678"/>
          <a:ext cx="4522536" cy="4064004"/>
        </p:xfrm>
        <a:graphic>
          <a:graphicData uri="http://schemas.openxmlformats.org/drawingml/2006/table">
            <a:tbl>
              <a:tblPr/>
              <a:tblGrid>
                <a:gridCol w="502504"/>
                <a:gridCol w="502504"/>
                <a:gridCol w="502504"/>
                <a:gridCol w="502504"/>
                <a:gridCol w="502504"/>
                <a:gridCol w="502504"/>
                <a:gridCol w="502504"/>
                <a:gridCol w="502504"/>
                <a:gridCol w="502504"/>
              </a:tblGrid>
              <a:tr h="100501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High-tier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6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YUV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-13.6%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678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116%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0501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0751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78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High-tier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6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YUV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0501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116%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678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145%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0751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78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High-tier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6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YUV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0501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116%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678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155%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We proposed including of extended intra </a:t>
            </a:r>
            <a:r>
              <a:rPr lang="en-US" altLang="ko-KR" sz="28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 prediction (LM </a:t>
            </a:r>
            <a:r>
              <a:rPr lang="en-US" altLang="ko-KR" sz="28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 mode) for non 4:2:0 sampling</a:t>
            </a:r>
          </a:p>
          <a:p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We tested two sampling position of </a:t>
            </a:r>
            <a:r>
              <a:rPr lang="en-US" altLang="ko-KR" sz="2800" dirty="0" err="1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luma</a:t>
            </a:r>
            <a:r>
              <a:rPr lang="en-US" altLang="ko-KR" sz="28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 samples to derive the parameters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EXP1 : most closest left column to the current block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EXP4 : one column left from the current block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Intra </a:t>
            </a:r>
            <a:r>
              <a:rPr lang="en-US" altLang="ko-KR" sz="2000" dirty="0" err="1" smtClean="0"/>
              <a:t>chroma</a:t>
            </a:r>
            <a:r>
              <a:rPr lang="en-US" altLang="ko-KR" sz="2000" dirty="0" smtClean="0"/>
              <a:t> prediction : </a:t>
            </a:r>
            <a:r>
              <a:rPr lang="en-US" altLang="ko-KR" sz="2000" dirty="0" err="1" smtClean="0"/>
              <a:t>IntraFormLuma</a:t>
            </a:r>
            <a:endParaRPr lang="en-US" altLang="ko-KR" sz="2000" dirty="0" smtClean="0"/>
          </a:p>
          <a:p>
            <a:pPr lvl="1"/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For HEVC,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IntraFromLuma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(LM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) mode was adopted as one of intra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prediction mode</a:t>
            </a:r>
          </a:p>
          <a:p>
            <a:pPr lvl="1"/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Principle of LM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for 4:2:0 sampling: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338411" y="2205038"/>
          <a:ext cx="6257925" cy="352425"/>
        </p:xfrm>
        <a:graphic>
          <a:graphicData uri="http://schemas.openxmlformats.org/presentationml/2006/ole">
            <p:oleObj spid="_x0000_s1026" name="수식" r:id="rId3" imgW="3835080" imgH="215640" progId="Equation.3">
              <p:embed/>
            </p:oleObj>
          </a:graphicData>
        </a:graphic>
      </p:graphicFrame>
      <p:sp>
        <p:nvSpPr>
          <p:cNvPr id="23" name="직사각형 22"/>
          <p:cNvSpPr/>
          <p:nvPr/>
        </p:nvSpPr>
        <p:spPr>
          <a:xfrm>
            <a:off x="2123888" y="51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2483888" y="51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2303888" y="51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2123888" y="55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2123888" y="53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2303888" y="53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483888" y="55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2303888" y="55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2483888" y="53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2663888" y="569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2843888" y="587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2663888" y="587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2843888" y="569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3023888" y="569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3023888" y="587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2663888" y="60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2843888" y="62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2663888" y="62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2843888" y="60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3023888" y="60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3023888" y="62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2123888" y="587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2123888" y="569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2303888" y="569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2483888" y="587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/>
          <p:cNvSpPr/>
          <p:nvPr/>
        </p:nvSpPr>
        <p:spPr>
          <a:xfrm>
            <a:off x="2303888" y="587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2483888" y="569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0" name="직사각형 49"/>
          <p:cNvSpPr/>
          <p:nvPr/>
        </p:nvSpPr>
        <p:spPr>
          <a:xfrm>
            <a:off x="2123888" y="62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2123888" y="60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2303888" y="60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2483888" y="62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2303888" y="62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직사각형 54"/>
          <p:cNvSpPr/>
          <p:nvPr/>
        </p:nvSpPr>
        <p:spPr>
          <a:xfrm>
            <a:off x="2483888" y="60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직사각형 55"/>
          <p:cNvSpPr/>
          <p:nvPr/>
        </p:nvSpPr>
        <p:spPr>
          <a:xfrm>
            <a:off x="2843888" y="51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2663888" y="51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직사각형 57"/>
          <p:cNvSpPr/>
          <p:nvPr/>
        </p:nvSpPr>
        <p:spPr>
          <a:xfrm>
            <a:off x="3023888" y="51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직사각형 58"/>
          <p:cNvSpPr/>
          <p:nvPr/>
        </p:nvSpPr>
        <p:spPr>
          <a:xfrm>
            <a:off x="2663888" y="53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직사각형 59"/>
          <p:cNvSpPr/>
          <p:nvPr/>
        </p:nvSpPr>
        <p:spPr>
          <a:xfrm>
            <a:off x="2843888" y="55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/>
          <p:cNvSpPr/>
          <p:nvPr/>
        </p:nvSpPr>
        <p:spPr>
          <a:xfrm>
            <a:off x="2663888" y="55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직사각형 61"/>
          <p:cNvSpPr/>
          <p:nvPr/>
        </p:nvSpPr>
        <p:spPr>
          <a:xfrm>
            <a:off x="2843888" y="53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직사각형 62"/>
          <p:cNvSpPr/>
          <p:nvPr/>
        </p:nvSpPr>
        <p:spPr>
          <a:xfrm>
            <a:off x="3023888" y="53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직사각형 63"/>
          <p:cNvSpPr/>
          <p:nvPr/>
        </p:nvSpPr>
        <p:spPr>
          <a:xfrm>
            <a:off x="3023888" y="55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직사각형 64"/>
          <p:cNvSpPr/>
          <p:nvPr/>
        </p:nvSpPr>
        <p:spPr>
          <a:xfrm>
            <a:off x="3203888" y="587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직사각형 65"/>
          <p:cNvSpPr/>
          <p:nvPr/>
        </p:nvSpPr>
        <p:spPr>
          <a:xfrm>
            <a:off x="3203888" y="569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직사각형 66"/>
          <p:cNvSpPr/>
          <p:nvPr/>
        </p:nvSpPr>
        <p:spPr>
          <a:xfrm>
            <a:off x="3203888" y="62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직사각형 67"/>
          <p:cNvSpPr/>
          <p:nvPr/>
        </p:nvSpPr>
        <p:spPr>
          <a:xfrm>
            <a:off x="3203888" y="60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3203888" y="51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직사각형 69"/>
          <p:cNvSpPr/>
          <p:nvPr/>
        </p:nvSpPr>
        <p:spPr>
          <a:xfrm>
            <a:off x="3203888" y="55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직사각형 70"/>
          <p:cNvSpPr/>
          <p:nvPr/>
        </p:nvSpPr>
        <p:spPr>
          <a:xfrm>
            <a:off x="3203888" y="53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직사각형 71"/>
          <p:cNvSpPr/>
          <p:nvPr/>
        </p:nvSpPr>
        <p:spPr>
          <a:xfrm>
            <a:off x="2843888" y="64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직사각형 72"/>
          <p:cNvSpPr/>
          <p:nvPr/>
        </p:nvSpPr>
        <p:spPr>
          <a:xfrm>
            <a:off x="2663888" y="64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/>
          <p:cNvSpPr/>
          <p:nvPr/>
        </p:nvSpPr>
        <p:spPr>
          <a:xfrm>
            <a:off x="3203888" y="64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직사각형 74"/>
          <p:cNvSpPr/>
          <p:nvPr/>
        </p:nvSpPr>
        <p:spPr>
          <a:xfrm>
            <a:off x="3023888" y="64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직사각형 75"/>
          <p:cNvSpPr/>
          <p:nvPr/>
        </p:nvSpPr>
        <p:spPr>
          <a:xfrm>
            <a:off x="2123888" y="64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직사각형 76"/>
          <p:cNvSpPr/>
          <p:nvPr/>
        </p:nvSpPr>
        <p:spPr>
          <a:xfrm>
            <a:off x="2483888" y="64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직사각형 77"/>
          <p:cNvSpPr/>
          <p:nvPr/>
        </p:nvSpPr>
        <p:spPr>
          <a:xfrm>
            <a:off x="2303888" y="64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/>
          <p:cNvSpPr/>
          <p:nvPr/>
        </p:nvSpPr>
        <p:spPr>
          <a:xfrm>
            <a:off x="3383888" y="64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직사각형 79"/>
          <p:cNvSpPr/>
          <p:nvPr/>
        </p:nvSpPr>
        <p:spPr>
          <a:xfrm>
            <a:off x="3383888" y="587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/>
        </p:nvSpPr>
        <p:spPr>
          <a:xfrm>
            <a:off x="3383888" y="569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직사각형 81"/>
          <p:cNvSpPr/>
          <p:nvPr/>
        </p:nvSpPr>
        <p:spPr>
          <a:xfrm>
            <a:off x="3383888" y="62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직사각형 82"/>
          <p:cNvSpPr/>
          <p:nvPr/>
        </p:nvSpPr>
        <p:spPr>
          <a:xfrm>
            <a:off x="3383888" y="60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직사각형 83"/>
          <p:cNvSpPr/>
          <p:nvPr/>
        </p:nvSpPr>
        <p:spPr>
          <a:xfrm>
            <a:off x="3383888" y="515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직사각형 84"/>
          <p:cNvSpPr/>
          <p:nvPr/>
        </p:nvSpPr>
        <p:spPr>
          <a:xfrm>
            <a:off x="3383888" y="551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직사각형 85"/>
          <p:cNvSpPr/>
          <p:nvPr/>
        </p:nvSpPr>
        <p:spPr>
          <a:xfrm>
            <a:off x="3383888" y="5337352"/>
            <a:ext cx="180000" cy="180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TextBox 86"/>
          <p:cNvSpPr txBox="1"/>
          <p:nvPr/>
        </p:nvSpPr>
        <p:spPr>
          <a:xfrm>
            <a:off x="2348185" y="5376420"/>
            <a:ext cx="116730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Chroma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to be predicted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sp>
        <p:nvSpPr>
          <p:cNvPr id="166" name="직사각형 165"/>
          <p:cNvSpPr/>
          <p:nvPr/>
        </p:nvSpPr>
        <p:spPr>
          <a:xfrm>
            <a:off x="460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7" name="직사각형 166"/>
          <p:cNvSpPr/>
          <p:nvPr/>
        </p:nvSpPr>
        <p:spPr>
          <a:xfrm>
            <a:off x="478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8" name="직사각형 167"/>
          <p:cNvSpPr/>
          <p:nvPr/>
        </p:nvSpPr>
        <p:spPr>
          <a:xfrm>
            <a:off x="460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9" name="직사각형 168"/>
          <p:cNvSpPr/>
          <p:nvPr/>
        </p:nvSpPr>
        <p:spPr>
          <a:xfrm>
            <a:off x="478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0" name="직사각형 169"/>
          <p:cNvSpPr/>
          <p:nvPr/>
        </p:nvSpPr>
        <p:spPr>
          <a:xfrm>
            <a:off x="496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1" name="직사각형 170"/>
          <p:cNvSpPr/>
          <p:nvPr/>
        </p:nvSpPr>
        <p:spPr>
          <a:xfrm>
            <a:off x="514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2" name="직사각형 171"/>
          <p:cNvSpPr/>
          <p:nvPr/>
        </p:nvSpPr>
        <p:spPr>
          <a:xfrm>
            <a:off x="496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3" name="직사각형 172"/>
          <p:cNvSpPr/>
          <p:nvPr/>
        </p:nvSpPr>
        <p:spPr>
          <a:xfrm>
            <a:off x="514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4" name="직사각형 173"/>
          <p:cNvSpPr/>
          <p:nvPr/>
        </p:nvSpPr>
        <p:spPr>
          <a:xfrm>
            <a:off x="532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5" name="직사각형 174"/>
          <p:cNvSpPr/>
          <p:nvPr/>
        </p:nvSpPr>
        <p:spPr>
          <a:xfrm>
            <a:off x="550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직사각형 175"/>
          <p:cNvSpPr/>
          <p:nvPr/>
        </p:nvSpPr>
        <p:spPr>
          <a:xfrm>
            <a:off x="532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직사각형 47"/>
          <p:cNvSpPr/>
          <p:nvPr/>
        </p:nvSpPr>
        <p:spPr>
          <a:xfrm>
            <a:off x="550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8" name="직사각형 177"/>
          <p:cNvSpPr/>
          <p:nvPr/>
        </p:nvSpPr>
        <p:spPr>
          <a:xfrm>
            <a:off x="496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9" name="직사각형 178"/>
          <p:cNvSpPr/>
          <p:nvPr/>
        </p:nvSpPr>
        <p:spPr>
          <a:xfrm>
            <a:off x="514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직사각형 179"/>
          <p:cNvSpPr/>
          <p:nvPr/>
        </p:nvSpPr>
        <p:spPr>
          <a:xfrm>
            <a:off x="496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직사각형 180"/>
          <p:cNvSpPr/>
          <p:nvPr/>
        </p:nvSpPr>
        <p:spPr>
          <a:xfrm>
            <a:off x="514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직사각형 52"/>
          <p:cNvSpPr/>
          <p:nvPr/>
        </p:nvSpPr>
        <p:spPr>
          <a:xfrm>
            <a:off x="532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직사각형 182"/>
          <p:cNvSpPr/>
          <p:nvPr/>
        </p:nvSpPr>
        <p:spPr>
          <a:xfrm>
            <a:off x="550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4" name="직사각형 183"/>
          <p:cNvSpPr/>
          <p:nvPr/>
        </p:nvSpPr>
        <p:spPr>
          <a:xfrm>
            <a:off x="532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5" name="직사각형 184"/>
          <p:cNvSpPr/>
          <p:nvPr/>
        </p:nvSpPr>
        <p:spPr>
          <a:xfrm>
            <a:off x="550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6" name="직사각형 185"/>
          <p:cNvSpPr/>
          <p:nvPr/>
        </p:nvSpPr>
        <p:spPr>
          <a:xfrm>
            <a:off x="460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7" name="직사각형 186"/>
          <p:cNvSpPr/>
          <p:nvPr/>
        </p:nvSpPr>
        <p:spPr>
          <a:xfrm>
            <a:off x="478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8" name="직사각형 187"/>
          <p:cNvSpPr/>
          <p:nvPr/>
        </p:nvSpPr>
        <p:spPr>
          <a:xfrm>
            <a:off x="460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9" name="직사각형 188"/>
          <p:cNvSpPr/>
          <p:nvPr/>
        </p:nvSpPr>
        <p:spPr>
          <a:xfrm>
            <a:off x="478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0" name="직사각형 189"/>
          <p:cNvSpPr/>
          <p:nvPr/>
        </p:nvSpPr>
        <p:spPr>
          <a:xfrm>
            <a:off x="460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직사각형 190"/>
          <p:cNvSpPr/>
          <p:nvPr/>
        </p:nvSpPr>
        <p:spPr>
          <a:xfrm>
            <a:off x="478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2" name="직사각형 191"/>
          <p:cNvSpPr/>
          <p:nvPr/>
        </p:nvSpPr>
        <p:spPr>
          <a:xfrm>
            <a:off x="460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3" name="직사각형 192"/>
          <p:cNvSpPr/>
          <p:nvPr/>
        </p:nvSpPr>
        <p:spPr>
          <a:xfrm>
            <a:off x="478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4" name="직사각형 193"/>
          <p:cNvSpPr/>
          <p:nvPr/>
        </p:nvSpPr>
        <p:spPr>
          <a:xfrm>
            <a:off x="496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5" name="직사각형 194"/>
          <p:cNvSpPr/>
          <p:nvPr/>
        </p:nvSpPr>
        <p:spPr>
          <a:xfrm>
            <a:off x="514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6" name="직사각형 195"/>
          <p:cNvSpPr/>
          <p:nvPr/>
        </p:nvSpPr>
        <p:spPr>
          <a:xfrm>
            <a:off x="496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7" name="직사각형 196"/>
          <p:cNvSpPr/>
          <p:nvPr/>
        </p:nvSpPr>
        <p:spPr>
          <a:xfrm>
            <a:off x="514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8" name="직사각형 197"/>
          <p:cNvSpPr/>
          <p:nvPr/>
        </p:nvSpPr>
        <p:spPr>
          <a:xfrm>
            <a:off x="532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9" name="직사각형 198"/>
          <p:cNvSpPr/>
          <p:nvPr/>
        </p:nvSpPr>
        <p:spPr>
          <a:xfrm>
            <a:off x="550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0" name="직사각형 199"/>
          <p:cNvSpPr/>
          <p:nvPr/>
        </p:nvSpPr>
        <p:spPr>
          <a:xfrm>
            <a:off x="532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1" name="직사각형 200"/>
          <p:cNvSpPr/>
          <p:nvPr/>
        </p:nvSpPr>
        <p:spPr>
          <a:xfrm>
            <a:off x="550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2" name="직사각형 201"/>
          <p:cNvSpPr/>
          <p:nvPr/>
        </p:nvSpPr>
        <p:spPr>
          <a:xfrm>
            <a:off x="568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3" name="직사각형 202"/>
          <p:cNvSpPr/>
          <p:nvPr/>
        </p:nvSpPr>
        <p:spPr>
          <a:xfrm>
            <a:off x="586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4" name="직사각형 203"/>
          <p:cNvSpPr/>
          <p:nvPr/>
        </p:nvSpPr>
        <p:spPr>
          <a:xfrm>
            <a:off x="568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5" name="직사각형 204"/>
          <p:cNvSpPr/>
          <p:nvPr/>
        </p:nvSpPr>
        <p:spPr>
          <a:xfrm>
            <a:off x="586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6" name="직사각형 205"/>
          <p:cNvSpPr/>
          <p:nvPr/>
        </p:nvSpPr>
        <p:spPr>
          <a:xfrm>
            <a:off x="604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7" name="직사각형 206"/>
          <p:cNvSpPr/>
          <p:nvPr/>
        </p:nvSpPr>
        <p:spPr>
          <a:xfrm>
            <a:off x="622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8" name="직사각형 207"/>
          <p:cNvSpPr/>
          <p:nvPr/>
        </p:nvSpPr>
        <p:spPr>
          <a:xfrm>
            <a:off x="604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9" name="직사각형 208"/>
          <p:cNvSpPr/>
          <p:nvPr/>
        </p:nvSpPr>
        <p:spPr>
          <a:xfrm>
            <a:off x="622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0" name="직사각형 209"/>
          <p:cNvSpPr/>
          <p:nvPr/>
        </p:nvSpPr>
        <p:spPr>
          <a:xfrm>
            <a:off x="640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1" name="직사각형 210"/>
          <p:cNvSpPr/>
          <p:nvPr/>
        </p:nvSpPr>
        <p:spPr>
          <a:xfrm>
            <a:off x="658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2" name="직사각형 211"/>
          <p:cNvSpPr/>
          <p:nvPr/>
        </p:nvSpPr>
        <p:spPr>
          <a:xfrm>
            <a:off x="640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3" name="직사각형 212"/>
          <p:cNvSpPr/>
          <p:nvPr/>
        </p:nvSpPr>
        <p:spPr>
          <a:xfrm>
            <a:off x="658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4" name="직사각형 213"/>
          <p:cNvSpPr/>
          <p:nvPr/>
        </p:nvSpPr>
        <p:spPr>
          <a:xfrm>
            <a:off x="676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5" name="직사각형 214"/>
          <p:cNvSpPr/>
          <p:nvPr/>
        </p:nvSpPr>
        <p:spPr>
          <a:xfrm>
            <a:off x="676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6" name="직사각형 215"/>
          <p:cNvSpPr/>
          <p:nvPr/>
        </p:nvSpPr>
        <p:spPr>
          <a:xfrm>
            <a:off x="640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7" name="직사각형 216"/>
          <p:cNvSpPr/>
          <p:nvPr/>
        </p:nvSpPr>
        <p:spPr>
          <a:xfrm>
            <a:off x="658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8" name="직사각형 217"/>
          <p:cNvSpPr/>
          <p:nvPr/>
        </p:nvSpPr>
        <p:spPr>
          <a:xfrm>
            <a:off x="640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9" name="직사각형 218"/>
          <p:cNvSpPr/>
          <p:nvPr/>
        </p:nvSpPr>
        <p:spPr>
          <a:xfrm>
            <a:off x="658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0" name="직사각형 219"/>
          <p:cNvSpPr/>
          <p:nvPr/>
        </p:nvSpPr>
        <p:spPr>
          <a:xfrm>
            <a:off x="676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1" name="직사각형 220"/>
          <p:cNvSpPr/>
          <p:nvPr/>
        </p:nvSpPr>
        <p:spPr>
          <a:xfrm>
            <a:off x="676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2" name="직사각형 221"/>
          <p:cNvSpPr/>
          <p:nvPr/>
        </p:nvSpPr>
        <p:spPr>
          <a:xfrm>
            <a:off x="568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3" name="직사각형 222"/>
          <p:cNvSpPr/>
          <p:nvPr/>
        </p:nvSpPr>
        <p:spPr>
          <a:xfrm>
            <a:off x="586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4" name="직사각형 223"/>
          <p:cNvSpPr/>
          <p:nvPr/>
        </p:nvSpPr>
        <p:spPr>
          <a:xfrm>
            <a:off x="568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5" name="직사각형 224"/>
          <p:cNvSpPr/>
          <p:nvPr/>
        </p:nvSpPr>
        <p:spPr>
          <a:xfrm>
            <a:off x="586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6" name="직사각형 225"/>
          <p:cNvSpPr/>
          <p:nvPr/>
        </p:nvSpPr>
        <p:spPr>
          <a:xfrm>
            <a:off x="604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7" name="직사각형 226"/>
          <p:cNvSpPr/>
          <p:nvPr/>
        </p:nvSpPr>
        <p:spPr>
          <a:xfrm>
            <a:off x="622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8" name="직사각형 227"/>
          <p:cNvSpPr/>
          <p:nvPr/>
        </p:nvSpPr>
        <p:spPr>
          <a:xfrm>
            <a:off x="604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9" name="직사각형 228"/>
          <p:cNvSpPr/>
          <p:nvPr/>
        </p:nvSpPr>
        <p:spPr>
          <a:xfrm>
            <a:off x="622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0" name="직사각형 229"/>
          <p:cNvSpPr/>
          <p:nvPr/>
        </p:nvSpPr>
        <p:spPr>
          <a:xfrm>
            <a:off x="568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1" name="직사각형 230"/>
          <p:cNvSpPr/>
          <p:nvPr/>
        </p:nvSpPr>
        <p:spPr>
          <a:xfrm>
            <a:off x="586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2" name="직사각형 231"/>
          <p:cNvSpPr/>
          <p:nvPr/>
        </p:nvSpPr>
        <p:spPr>
          <a:xfrm>
            <a:off x="568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3" name="직사각형 232"/>
          <p:cNvSpPr/>
          <p:nvPr/>
        </p:nvSpPr>
        <p:spPr>
          <a:xfrm>
            <a:off x="586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4" name="직사각형 233"/>
          <p:cNvSpPr/>
          <p:nvPr/>
        </p:nvSpPr>
        <p:spPr>
          <a:xfrm>
            <a:off x="604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5" name="직사각형 234"/>
          <p:cNvSpPr/>
          <p:nvPr/>
        </p:nvSpPr>
        <p:spPr>
          <a:xfrm>
            <a:off x="622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6" name="직사각형 235"/>
          <p:cNvSpPr/>
          <p:nvPr/>
        </p:nvSpPr>
        <p:spPr>
          <a:xfrm>
            <a:off x="604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7" name="직사각형 236"/>
          <p:cNvSpPr/>
          <p:nvPr/>
        </p:nvSpPr>
        <p:spPr>
          <a:xfrm>
            <a:off x="622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8" name="직사각형 237"/>
          <p:cNvSpPr/>
          <p:nvPr/>
        </p:nvSpPr>
        <p:spPr>
          <a:xfrm>
            <a:off x="640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9" name="직사각형 238"/>
          <p:cNvSpPr/>
          <p:nvPr/>
        </p:nvSpPr>
        <p:spPr>
          <a:xfrm>
            <a:off x="658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0" name="직사각형 239"/>
          <p:cNvSpPr/>
          <p:nvPr/>
        </p:nvSpPr>
        <p:spPr>
          <a:xfrm>
            <a:off x="640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1" name="직사각형 240"/>
          <p:cNvSpPr/>
          <p:nvPr/>
        </p:nvSpPr>
        <p:spPr>
          <a:xfrm>
            <a:off x="658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2" name="직사각형 241"/>
          <p:cNvSpPr/>
          <p:nvPr/>
        </p:nvSpPr>
        <p:spPr>
          <a:xfrm>
            <a:off x="676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3" name="직사각형 242"/>
          <p:cNvSpPr/>
          <p:nvPr/>
        </p:nvSpPr>
        <p:spPr>
          <a:xfrm>
            <a:off x="676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4" name="직사각형 243"/>
          <p:cNvSpPr/>
          <p:nvPr/>
        </p:nvSpPr>
        <p:spPr>
          <a:xfrm>
            <a:off x="460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5" name="직사각형 244"/>
          <p:cNvSpPr/>
          <p:nvPr/>
        </p:nvSpPr>
        <p:spPr>
          <a:xfrm>
            <a:off x="478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6" name="직사각형 245"/>
          <p:cNvSpPr/>
          <p:nvPr/>
        </p:nvSpPr>
        <p:spPr>
          <a:xfrm>
            <a:off x="460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7" name="직사각형 246"/>
          <p:cNvSpPr/>
          <p:nvPr/>
        </p:nvSpPr>
        <p:spPr>
          <a:xfrm>
            <a:off x="478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8" name="직사각형 247"/>
          <p:cNvSpPr/>
          <p:nvPr/>
        </p:nvSpPr>
        <p:spPr>
          <a:xfrm>
            <a:off x="460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9" name="직사각형 248"/>
          <p:cNvSpPr/>
          <p:nvPr/>
        </p:nvSpPr>
        <p:spPr>
          <a:xfrm>
            <a:off x="478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0" name="직사각형 249"/>
          <p:cNvSpPr/>
          <p:nvPr/>
        </p:nvSpPr>
        <p:spPr>
          <a:xfrm>
            <a:off x="460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1" name="직사각형 250"/>
          <p:cNvSpPr/>
          <p:nvPr/>
        </p:nvSpPr>
        <p:spPr>
          <a:xfrm>
            <a:off x="478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2" name="직사각형 251"/>
          <p:cNvSpPr/>
          <p:nvPr/>
        </p:nvSpPr>
        <p:spPr>
          <a:xfrm>
            <a:off x="496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3" name="직사각형 252"/>
          <p:cNvSpPr/>
          <p:nvPr/>
        </p:nvSpPr>
        <p:spPr>
          <a:xfrm>
            <a:off x="514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4" name="직사각형 253"/>
          <p:cNvSpPr/>
          <p:nvPr/>
        </p:nvSpPr>
        <p:spPr>
          <a:xfrm>
            <a:off x="496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5" name="직사각형 254"/>
          <p:cNvSpPr/>
          <p:nvPr/>
        </p:nvSpPr>
        <p:spPr>
          <a:xfrm>
            <a:off x="514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6" name="직사각형 255"/>
          <p:cNvSpPr/>
          <p:nvPr/>
        </p:nvSpPr>
        <p:spPr>
          <a:xfrm>
            <a:off x="532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7" name="직사각형 256"/>
          <p:cNvSpPr/>
          <p:nvPr/>
        </p:nvSpPr>
        <p:spPr>
          <a:xfrm>
            <a:off x="550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8" name="직사각형 257"/>
          <p:cNvSpPr/>
          <p:nvPr/>
        </p:nvSpPr>
        <p:spPr>
          <a:xfrm>
            <a:off x="532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9" name="직사각형 258"/>
          <p:cNvSpPr/>
          <p:nvPr/>
        </p:nvSpPr>
        <p:spPr>
          <a:xfrm>
            <a:off x="550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0" name="직사각형 259"/>
          <p:cNvSpPr/>
          <p:nvPr/>
        </p:nvSpPr>
        <p:spPr>
          <a:xfrm>
            <a:off x="496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1" name="직사각형 260"/>
          <p:cNvSpPr/>
          <p:nvPr/>
        </p:nvSpPr>
        <p:spPr>
          <a:xfrm>
            <a:off x="514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2" name="직사각형 261"/>
          <p:cNvSpPr/>
          <p:nvPr/>
        </p:nvSpPr>
        <p:spPr>
          <a:xfrm>
            <a:off x="532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3" name="직사각형 262"/>
          <p:cNvSpPr/>
          <p:nvPr/>
        </p:nvSpPr>
        <p:spPr>
          <a:xfrm>
            <a:off x="550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4" name="직사각형 263"/>
          <p:cNvSpPr/>
          <p:nvPr/>
        </p:nvSpPr>
        <p:spPr>
          <a:xfrm>
            <a:off x="460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5" name="직사각형 264"/>
          <p:cNvSpPr/>
          <p:nvPr/>
        </p:nvSpPr>
        <p:spPr>
          <a:xfrm>
            <a:off x="478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6" name="직사각형 265"/>
          <p:cNvSpPr/>
          <p:nvPr/>
        </p:nvSpPr>
        <p:spPr>
          <a:xfrm>
            <a:off x="460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7" name="직사각형 266"/>
          <p:cNvSpPr/>
          <p:nvPr/>
        </p:nvSpPr>
        <p:spPr>
          <a:xfrm>
            <a:off x="478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8" name="직사각형 267"/>
          <p:cNvSpPr/>
          <p:nvPr/>
        </p:nvSpPr>
        <p:spPr>
          <a:xfrm>
            <a:off x="460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9" name="직사각형 268"/>
          <p:cNvSpPr/>
          <p:nvPr/>
        </p:nvSpPr>
        <p:spPr>
          <a:xfrm>
            <a:off x="478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0" name="직사각형 269"/>
          <p:cNvSpPr/>
          <p:nvPr/>
        </p:nvSpPr>
        <p:spPr>
          <a:xfrm>
            <a:off x="496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1" name="직사각형 270"/>
          <p:cNvSpPr/>
          <p:nvPr/>
        </p:nvSpPr>
        <p:spPr>
          <a:xfrm>
            <a:off x="514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2" name="직사각형 271"/>
          <p:cNvSpPr/>
          <p:nvPr/>
        </p:nvSpPr>
        <p:spPr>
          <a:xfrm>
            <a:off x="496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3" name="직사각형 272"/>
          <p:cNvSpPr/>
          <p:nvPr/>
        </p:nvSpPr>
        <p:spPr>
          <a:xfrm>
            <a:off x="514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4" name="직사각형 273"/>
          <p:cNvSpPr/>
          <p:nvPr/>
        </p:nvSpPr>
        <p:spPr>
          <a:xfrm>
            <a:off x="532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5" name="직사각형 274"/>
          <p:cNvSpPr/>
          <p:nvPr/>
        </p:nvSpPr>
        <p:spPr>
          <a:xfrm>
            <a:off x="550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6" name="직사각형 275"/>
          <p:cNvSpPr/>
          <p:nvPr/>
        </p:nvSpPr>
        <p:spPr>
          <a:xfrm>
            <a:off x="532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7" name="직사각형 276"/>
          <p:cNvSpPr/>
          <p:nvPr/>
        </p:nvSpPr>
        <p:spPr>
          <a:xfrm>
            <a:off x="550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8" name="직사각형 277"/>
          <p:cNvSpPr/>
          <p:nvPr/>
        </p:nvSpPr>
        <p:spPr>
          <a:xfrm>
            <a:off x="496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9" name="직사각형 278"/>
          <p:cNvSpPr/>
          <p:nvPr/>
        </p:nvSpPr>
        <p:spPr>
          <a:xfrm>
            <a:off x="514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0" name="직사각형 279"/>
          <p:cNvSpPr/>
          <p:nvPr/>
        </p:nvSpPr>
        <p:spPr>
          <a:xfrm>
            <a:off x="496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1" name="직사각형 280"/>
          <p:cNvSpPr/>
          <p:nvPr/>
        </p:nvSpPr>
        <p:spPr>
          <a:xfrm>
            <a:off x="514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2" name="직사각형 281"/>
          <p:cNvSpPr/>
          <p:nvPr/>
        </p:nvSpPr>
        <p:spPr>
          <a:xfrm>
            <a:off x="532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3" name="직사각형 282"/>
          <p:cNvSpPr/>
          <p:nvPr/>
        </p:nvSpPr>
        <p:spPr>
          <a:xfrm>
            <a:off x="550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4" name="직사각형 283"/>
          <p:cNvSpPr/>
          <p:nvPr/>
        </p:nvSpPr>
        <p:spPr>
          <a:xfrm>
            <a:off x="532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5" name="직사각형 284"/>
          <p:cNvSpPr/>
          <p:nvPr/>
        </p:nvSpPr>
        <p:spPr>
          <a:xfrm>
            <a:off x="550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6" name="직사각형 3"/>
          <p:cNvSpPr/>
          <p:nvPr/>
        </p:nvSpPr>
        <p:spPr>
          <a:xfrm>
            <a:off x="568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7" name="직사각형 4"/>
          <p:cNvSpPr/>
          <p:nvPr/>
        </p:nvSpPr>
        <p:spPr>
          <a:xfrm>
            <a:off x="586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8" name="직사각형 5"/>
          <p:cNvSpPr/>
          <p:nvPr/>
        </p:nvSpPr>
        <p:spPr>
          <a:xfrm>
            <a:off x="568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9" name="직사각형 6"/>
          <p:cNvSpPr/>
          <p:nvPr/>
        </p:nvSpPr>
        <p:spPr>
          <a:xfrm>
            <a:off x="586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0" name="직사각형 289"/>
          <p:cNvSpPr/>
          <p:nvPr/>
        </p:nvSpPr>
        <p:spPr>
          <a:xfrm>
            <a:off x="604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1" name="직사각형 290"/>
          <p:cNvSpPr/>
          <p:nvPr/>
        </p:nvSpPr>
        <p:spPr>
          <a:xfrm>
            <a:off x="622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2" name="직사각형 291"/>
          <p:cNvSpPr/>
          <p:nvPr/>
        </p:nvSpPr>
        <p:spPr>
          <a:xfrm>
            <a:off x="604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3" name="직사각형 292"/>
          <p:cNvSpPr/>
          <p:nvPr/>
        </p:nvSpPr>
        <p:spPr>
          <a:xfrm>
            <a:off x="622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4" name="직사각형 293"/>
          <p:cNvSpPr/>
          <p:nvPr/>
        </p:nvSpPr>
        <p:spPr>
          <a:xfrm>
            <a:off x="568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5" name="직사각형 294"/>
          <p:cNvSpPr/>
          <p:nvPr/>
        </p:nvSpPr>
        <p:spPr>
          <a:xfrm>
            <a:off x="586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6" name="직사각형 295"/>
          <p:cNvSpPr/>
          <p:nvPr/>
        </p:nvSpPr>
        <p:spPr>
          <a:xfrm>
            <a:off x="568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7" name="직사각형 296"/>
          <p:cNvSpPr/>
          <p:nvPr/>
        </p:nvSpPr>
        <p:spPr>
          <a:xfrm>
            <a:off x="586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8" name="직사각형 297"/>
          <p:cNvSpPr/>
          <p:nvPr/>
        </p:nvSpPr>
        <p:spPr>
          <a:xfrm>
            <a:off x="604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9" name="직사각형 298"/>
          <p:cNvSpPr/>
          <p:nvPr/>
        </p:nvSpPr>
        <p:spPr>
          <a:xfrm>
            <a:off x="622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0" name="직사각형 299"/>
          <p:cNvSpPr/>
          <p:nvPr/>
        </p:nvSpPr>
        <p:spPr>
          <a:xfrm>
            <a:off x="604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1" name="직사각형 300"/>
          <p:cNvSpPr/>
          <p:nvPr/>
        </p:nvSpPr>
        <p:spPr>
          <a:xfrm>
            <a:off x="622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2" name="직사각형 301"/>
          <p:cNvSpPr/>
          <p:nvPr/>
        </p:nvSpPr>
        <p:spPr>
          <a:xfrm>
            <a:off x="640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3" name="직사각형 302"/>
          <p:cNvSpPr/>
          <p:nvPr/>
        </p:nvSpPr>
        <p:spPr>
          <a:xfrm>
            <a:off x="658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4" name="직사각형 303"/>
          <p:cNvSpPr/>
          <p:nvPr/>
        </p:nvSpPr>
        <p:spPr>
          <a:xfrm>
            <a:off x="640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5" name="직사각형 304"/>
          <p:cNvSpPr/>
          <p:nvPr/>
        </p:nvSpPr>
        <p:spPr>
          <a:xfrm>
            <a:off x="658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6" name="직사각형 305"/>
          <p:cNvSpPr/>
          <p:nvPr/>
        </p:nvSpPr>
        <p:spPr>
          <a:xfrm>
            <a:off x="676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7" name="직사각형 306"/>
          <p:cNvSpPr/>
          <p:nvPr/>
        </p:nvSpPr>
        <p:spPr>
          <a:xfrm>
            <a:off x="676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8" name="직사각형 307"/>
          <p:cNvSpPr/>
          <p:nvPr/>
        </p:nvSpPr>
        <p:spPr>
          <a:xfrm>
            <a:off x="640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9" name="직사각형 308"/>
          <p:cNvSpPr/>
          <p:nvPr/>
        </p:nvSpPr>
        <p:spPr>
          <a:xfrm>
            <a:off x="658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0" name="직사각형 309"/>
          <p:cNvSpPr/>
          <p:nvPr/>
        </p:nvSpPr>
        <p:spPr>
          <a:xfrm>
            <a:off x="676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1" name="직사각형 310"/>
          <p:cNvSpPr/>
          <p:nvPr/>
        </p:nvSpPr>
        <p:spPr>
          <a:xfrm>
            <a:off x="568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2" name="직사각형 311"/>
          <p:cNvSpPr/>
          <p:nvPr/>
        </p:nvSpPr>
        <p:spPr>
          <a:xfrm>
            <a:off x="586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3" name="직사각형 312"/>
          <p:cNvSpPr/>
          <p:nvPr/>
        </p:nvSpPr>
        <p:spPr>
          <a:xfrm>
            <a:off x="568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4" name="직사각형 313"/>
          <p:cNvSpPr/>
          <p:nvPr/>
        </p:nvSpPr>
        <p:spPr>
          <a:xfrm>
            <a:off x="586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5" name="직사각형 314"/>
          <p:cNvSpPr/>
          <p:nvPr/>
        </p:nvSpPr>
        <p:spPr>
          <a:xfrm>
            <a:off x="604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6" name="직사각형 315"/>
          <p:cNvSpPr/>
          <p:nvPr/>
        </p:nvSpPr>
        <p:spPr>
          <a:xfrm>
            <a:off x="622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7" name="직사각형 316"/>
          <p:cNvSpPr/>
          <p:nvPr/>
        </p:nvSpPr>
        <p:spPr>
          <a:xfrm>
            <a:off x="604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8" name="직사각형 317"/>
          <p:cNvSpPr/>
          <p:nvPr/>
        </p:nvSpPr>
        <p:spPr>
          <a:xfrm>
            <a:off x="622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9" name="직사각형 318"/>
          <p:cNvSpPr/>
          <p:nvPr/>
        </p:nvSpPr>
        <p:spPr>
          <a:xfrm>
            <a:off x="568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0" name="직사각형 319"/>
          <p:cNvSpPr/>
          <p:nvPr/>
        </p:nvSpPr>
        <p:spPr>
          <a:xfrm>
            <a:off x="586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1" name="직사각형 320"/>
          <p:cNvSpPr/>
          <p:nvPr/>
        </p:nvSpPr>
        <p:spPr>
          <a:xfrm>
            <a:off x="604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2" name="직사각형 321"/>
          <p:cNvSpPr/>
          <p:nvPr/>
        </p:nvSpPr>
        <p:spPr>
          <a:xfrm>
            <a:off x="622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3" name="직사각형 322"/>
          <p:cNvSpPr/>
          <p:nvPr/>
        </p:nvSpPr>
        <p:spPr>
          <a:xfrm>
            <a:off x="640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4" name="직사각형 323"/>
          <p:cNvSpPr/>
          <p:nvPr/>
        </p:nvSpPr>
        <p:spPr>
          <a:xfrm>
            <a:off x="658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5" name="직사각형 324"/>
          <p:cNvSpPr/>
          <p:nvPr/>
        </p:nvSpPr>
        <p:spPr>
          <a:xfrm>
            <a:off x="640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6" name="직사각형 325"/>
          <p:cNvSpPr/>
          <p:nvPr/>
        </p:nvSpPr>
        <p:spPr>
          <a:xfrm>
            <a:off x="658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7" name="직사각형 326"/>
          <p:cNvSpPr/>
          <p:nvPr/>
        </p:nvSpPr>
        <p:spPr>
          <a:xfrm>
            <a:off x="676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8" name="직사각형 327"/>
          <p:cNvSpPr/>
          <p:nvPr/>
        </p:nvSpPr>
        <p:spPr>
          <a:xfrm>
            <a:off x="676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9" name="직사각형 328"/>
          <p:cNvSpPr/>
          <p:nvPr/>
        </p:nvSpPr>
        <p:spPr>
          <a:xfrm>
            <a:off x="640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0" name="직사각형 329"/>
          <p:cNvSpPr/>
          <p:nvPr/>
        </p:nvSpPr>
        <p:spPr>
          <a:xfrm>
            <a:off x="658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1" name="직사각형 330"/>
          <p:cNvSpPr/>
          <p:nvPr/>
        </p:nvSpPr>
        <p:spPr>
          <a:xfrm>
            <a:off x="640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2" name="직사각형 331"/>
          <p:cNvSpPr/>
          <p:nvPr/>
        </p:nvSpPr>
        <p:spPr>
          <a:xfrm>
            <a:off x="658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3" name="직사각형 332"/>
          <p:cNvSpPr/>
          <p:nvPr/>
        </p:nvSpPr>
        <p:spPr>
          <a:xfrm>
            <a:off x="676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4" name="직사각형 333"/>
          <p:cNvSpPr/>
          <p:nvPr/>
        </p:nvSpPr>
        <p:spPr>
          <a:xfrm>
            <a:off x="676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5" name="직사각형 334"/>
          <p:cNvSpPr/>
          <p:nvPr/>
        </p:nvSpPr>
        <p:spPr>
          <a:xfrm>
            <a:off x="694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6" name="직사각형 335"/>
          <p:cNvSpPr/>
          <p:nvPr/>
        </p:nvSpPr>
        <p:spPr>
          <a:xfrm>
            <a:off x="694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7" name="직사각형 336"/>
          <p:cNvSpPr/>
          <p:nvPr/>
        </p:nvSpPr>
        <p:spPr>
          <a:xfrm>
            <a:off x="694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8" name="직사각형 337"/>
          <p:cNvSpPr/>
          <p:nvPr/>
        </p:nvSpPr>
        <p:spPr>
          <a:xfrm>
            <a:off x="694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9" name="직사각형 338"/>
          <p:cNvSpPr/>
          <p:nvPr/>
        </p:nvSpPr>
        <p:spPr>
          <a:xfrm>
            <a:off x="694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직사각형 339"/>
          <p:cNvSpPr/>
          <p:nvPr/>
        </p:nvSpPr>
        <p:spPr>
          <a:xfrm>
            <a:off x="694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694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2" name="직사각형 341"/>
          <p:cNvSpPr/>
          <p:nvPr/>
        </p:nvSpPr>
        <p:spPr>
          <a:xfrm>
            <a:off x="694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3" name="직사각형 342"/>
          <p:cNvSpPr/>
          <p:nvPr/>
        </p:nvSpPr>
        <p:spPr>
          <a:xfrm>
            <a:off x="694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4" name="직사각형 343"/>
          <p:cNvSpPr/>
          <p:nvPr/>
        </p:nvSpPr>
        <p:spPr>
          <a:xfrm>
            <a:off x="694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5" name="직사각형 344"/>
          <p:cNvSpPr/>
          <p:nvPr/>
        </p:nvSpPr>
        <p:spPr>
          <a:xfrm>
            <a:off x="694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6" name="직사각형 345"/>
          <p:cNvSpPr/>
          <p:nvPr/>
        </p:nvSpPr>
        <p:spPr>
          <a:xfrm>
            <a:off x="694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7" name="직사각형 346"/>
          <p:cNvSpPr/>
          <p:nvPr/>
        </p:nvSpPr>
        <p:spPr>
          <a:xfrm>
            <a:off x="694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8" name="직사각형 347"/>
          <p:cNvSpPr/>
          <p:nvPr/>
        </p:nvSpPr>
        <p:spPr>
          <a:xfrm>
            <a:off x="694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9" name="직사각형 348"/>
          <p:cNvSpPr/>
          <p:nvPr/>
        </p:nvSpPr>
        <p:spPr>
          <a:xfrm>
            <a:off x="514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0" name="직사각형 349"/>
          <p:cNvSpPr/>
          <p:nvPr/>
        </p:nvSpPr>
        <p:spPr>
          <a:xfrm>
            <a:off x="496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1" name="직사각형 350"/>
          <p:cNvSpPr/>
          <p:nvPr/>
        </p:nvSpPr>
        <p:spPr>
          <a:xfrm>
            <a:off x="550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2" name="직사각형 351"/>
          <p:cNvSpPr/>
          <p:nvPr/>
        </p:nvSpPr>
        <p:spPr>
          <a:xfrm>
            <a:off x="532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3" name="직사각형 352"/>
          <p:cNvSpPr/>
          <p:nvPr/>
        </p:nvSpPr>
        <p:spPr>
          <a:xfrm>
            <a:off x="478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4" name="직사각형 353"/>
          <p:cNvSpPr/>
          <p:nvPr/>
        </p:nvSpPr>
        <p:spPr>
          <a:xfrm>
            <a:off x="460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5" name="직사각형 354"/>
          <p:cNvSpPr/>
          <p:nvPr/>
        </p:nvSpPr>
        <p:spPr>
          <a:xfrm>
            <a:off x="658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6" name="직사각형 355"/>
          <p:cNvSpPr/>
          <p:nvPr/>
        </p:nvSpPr>
        <p:spPr>
          <a:xfrm>
            <a:off x="640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7" name="직사각형 356"/>
          <p:cNvSpPr/>
          <p:nvPr/>
        </p:nvSpPr>
        <p:spPr>
          <a:xfrm>
            <a:off x="676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8" name="직사각형 357"/>
          <p:cNvSpPr/>
          <p:nvPr/>
        </p:nvSpPr>
        <p:spPr>
          <a:xfrm>
            <a:off x="586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9" name="직사각형 358"/>
          <p:cNvSpPr/>
          <p:nvPr/>
        </p:nvSpPr>
        <p:spPr>
          <a:xfrm>
            <a:off x="568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0" name="직사각형 359"/>
          <p:cNvSpPr/>
          <p:nvPr/>
        </p:nvSpPr>
        <p:spPr>
          <a:xfrm>
            <a:off x="622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1" name="직사각형 360"/>
          <p:cNvSpPr/>
          <p:nvPr/>
        </p:nvSpPr>
        <p:spPr>
          <a:xfrm>
            <a:off x="604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2" name="직사각형 361"/>
          <p:cNvSpPr/>
          <p:nvPr/>
        </p:nvSpPr>
        <p:spPr>
          <a:xfrm>
            <a:off x="694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3" name="직사각형 362"/>
          <p:cNvSpPr/>
          <p:nvPr/>
        </p:nvSpPr>
        <p:spPr>
          <a:xfrm>
            <a:off x="514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4" name="직사각형 363"/>
          <p:cNvSpPr/>
          <p:nvPr/>
        </p:nvSpPr>
        <p:spPr>
          <a:xfrm>
            <a:off x="496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5" name="직사각형 364"/>
          <p:cNvSpPr/>
          <p:nvPr/>
        </p:nvSpPr>
        <p:spPr>
          <a:xfrm>
            <a:off x="550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6" name="직사각형 365"/>
          <p:cNvSpPr/>
          <p:nvPr/>
        </p:nvSpPr>
        <p:spPr>
          <a:xfrm>
            <a:off x="532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7" name="직사각형 366"/>
          <p:cNvSpPr/>
          <p:nvPr/>
        </p:nvSpPr>
        <p:spPr>
          <a:xfrm>
            <a:off x="478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8" name="직사각형 367"/>
          <p:cNvSpPr/>
          <p:nvPr/>
        </p:nvSpPr>
        <p:spPr>
          <a:xfrm>
            <a:off x="460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9" name="직사각형 368"/>
          <p:cNvSpPr/>
          <p:nvPr/>
        </p:nvSpPr>
        <p:spPr>
          <a:xfrm>
            <a:off x="658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0" name="직사각형 369"/>
          <p:cNvSpPr/>
          <p:nvPr/>
        </p:nvSpPr>
        <p:spPr>
          <a:xfrm>
            <a:off x="640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1" name="직사각형 370"/>
          <p:cNvSpPr/>
          <p:nvPr/>
        </p:nvSpPr>
        <p:spPr>
          <a:xfrm>
            <a:off x="676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2" name="직사각형 371"/>
          <p:cNvSpPr/>
          <p:nvPr/>
        </p:nvSpPr>
        <p:spPr>
          <a:xfrm>
            <a:off x="586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3" name="직사각형 372"/>
          <p:cNvSpPr/>
          <p:nvPr/>
        </p:nvSpPr>
        <p:spPr>
          <a:xfrm>
            <a:off x="568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4" name="직사각형 373"/>
          <p:cNvSpPr/>
          <p:nvPr/>
        </p:nvSpPr>
        <p:spPr>
          <a:xfrm>
            <a:off x="622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5" name="직사각형 374"/>
          <p:cNvSpPr/>
          <p:nvPr/>
        </p:nvSpPr>
        <p:spPr>
          <a:xfrm>
            <a:off x="604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6" name="직사각형 375"/>
          <p:cNvSpPr/>
          <p:nvPr/>
        </p:nvSpPr>
        <p:spPr>
          <a:xfrm>
            <a:off x="694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7" name="직사각형 376"/>
          <p:cNvSpPr/>
          <p:nvPr/>
        </p:nvSpPr>
        <p:spPr>
          <a:xfrm>
            <a:off x="514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8" name="직사각형 377"/>
          <p:cNvSpPr/>
          <p:nvPr/>
        </p:nvSpPr>
        <p:spPr>
          <a:xfrm>
            <a:off x="496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9" name="직사각형 378"/>
          <p:cNvSpPr/>
          <p:nvPr/>
        </p:nvSpPr>
        <p:spPr>
          <a:xfrm>
            <a:off x="550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0" name="직사각형 379"/>
          <p:cNvSpPr/>
          <p:nvPr/>
        </p:nvSpPr>
        <p:spPr>
          <a:xfrm>
            <a:off x="532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1" name="직사각형 380"/>
          <p:cNvSpPr/>
          <p:nvPr/>
        </p:nvSpPr>
        <p:spPr>
          <a:xfrm>
            <a:off x="478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2" name="직사각형 381"/>
          <p:cNvSpPr/>
          <p:nvPr/>
        </p:nvSpPr>
        <p:spPr>
          <a:xfrm>
            <a:off x="460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3" name="직사각형 382"/>
          <p:cNvSpPr/>
          <p:nvPr/>
        </p:nvSpPr>
        <p:spPr>
          <a:xfrm>
            <a:off x="658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4" name="직사각형 383"/>
          <p:cNvSpPr/>
          <p:nvPr/>
        </p:nvSpPr>
        <p:spPr>
          <a:xfrm>
            <a:off x="640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5" name="직사각형 384"/>
          <p:cNvSpPr/>
          <p:nvPr/>
        </p:nvSpPr>
        <p:spPr>
          <a:xfrm>
            <a:off x="676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6" name="직사각형 385"/>
          <p:cNvSpPr/>
          <p:nvPr/>
        </p:nvSpPr>
        <p:spPr>
          <a:xfrm>
            <a:off x="586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7" name="직사각형 386"/>
          <p:cNvSpPr/>
          <p:nvPr/>
        </p:nvSpPr>
        <p:spPr>
          <a:xfrm>
            <a:off x="568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8" name="직사각형 387"/>
          <p:cNvSpPr/>
          <p:nvPr/>
        </p:nvSpPr>
        <p:spPr>
          <a:xfrm>
            <a:off x="622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9" name="직사각형 388"/>
          <p:cNvSpPr/>
          <p:nvPr/>
        </p:nvSpPr>
        <p:spPr>
          <a:xfrm>
            <a:off x="604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0" name="직사각형 389"/>
          <p:cNvSpPr/>
          <p:nvPr/>
        </p:nvSpPr>
        <p:spPr>
          <a:xfrm>
            <a:off x="712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1" name="직사각형 390"/>
          <p:cNvSpPr/>
          <p:nvPr/>
        </p:nvSpPr>
        <p:spPr>
          <a:xfrm>
            <a:off x="712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2" name="직사각형 391"/>
          <p:cNvSpPr/>
          <p:nvPr/>
        </p:nvSpPr>
        <p:spPr>
          <a:xfrm>
            <a:off x="712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3" name="직사각형 392"/>
          <p:cNvSpPr/>
          <p:nvPr/>
        </p:nvSpPr>
        <p:spPr>
          <a:xfrm>
            <a:off x="712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4" name="직사각형 393"/>
          <p:cNvSpPr/>
          <p:nvPr/>
        </p:nvSpPr>
        <p:spPr>
          <a:xfrm>
            <a:off x="712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5" name="직사각형 394"/>
          <p:cNvSpPr/>
          <p:nvPr/>
        </p:nvSpPr>
        <p:spPr>
          <a:xfrm>
            <a:off x="712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6" name="직사각형 395"/>
          <p:cNvSpPr/>
          <p:nvPr/>
        </p:nvSpPr>
        <p:spPr>
          <a:xfrm>
            <a:off x="712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7" name="직사각형 396"/>
          <p:cNvSpPr/>
          <p:nvPr/>
        </p:nvSpPr>
        <p:spPr>
          <a:xfrm>
            <a:off x="712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8" name="직사각형 397"/>
          <p:cNvSpPr/>
          <p:nvPr/>
        </p:nvSpPr>
        <p:spPr>
          <a:xfrm>
            <a:off x="712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9" name="직사각형 398"/>
          <p:cNvSpPr/>
          <p:nvPr/>
        </p:nvSpPr>
        <p:spPr>
          <a:xfrm>
            <a:off x="712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0" name="직사각형 399"/>
          <p:cNvSpPr/>
          <p:nvPr/>
        </p:nvSpPr>
        <p:spPr>
          <a:xfrm>
            <a:off x="712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1" name="직사각형 400"/>
          <p:cNvSpPr/>
          <p:nvPr/>
        </p:nvSpPr>
        <p:spPr>
          <a:xfrm>
            <a:off x="712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2" name="직사각형 401"/>
          <p:cNvSpPr/>
          <p:nvPr/>
        </p:nvSpPr>
        <p:spPr>
          <a:xfrm>
            <a:off x="712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3" name="직사각형 402"/>
          <p:cNvSpPr/>
          <p:nvPr/>
        </p:nvSpPr>
        <p:spPr>
          <a:xfrm>
            <a:off x="712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4" name="직사각형 403"/>
          <p:cNvSpPr/>
          <p:nvPr/>
        </p:nvSpPr>
        <p:spPr>
          <a:xfrm>
            <a:off x="712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5" name="직사각형 404"/>
          <p:cNvSpPr/>
          <p:nvPr/>
        </p:nvSpPr>
        <p:spPr>
          <a:xfrm>
            <a:off x="712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6" name="직사각형 405"/>
          <p:cNvSpPr/>
          <p:nvPr/>
        </p:nvSpPr>
        <p:spPr>
          <a:xfrm>
            <a:off x="7303534" y="42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7" name="직사각형 406"/>
          <p:cNvSpPr/>
          <p:nvPr/>
        </p:nvSpPr>
        <p:spPr>
          <a:xfrm>
            <a:off x="7303534" y="40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8" name="직사각형 407"/>
          <p:cNvSpPr/>
          <p:nvPr/>
        </p:nvSpPr>
        <p:spPr>
          <a:xfrm>
            <a:off x="7303534" y="46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9" name="직사각형 408"/>
          <p:cNvSpPr/>
          <p:nvPr/>
        </p:nvSpPr>
        <p:spPr>
          <a:xfrm>
            <a:off x="7303534" y="44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0" name="직사각형 409"/>
          <p:cNvSpPr/>
          <p:nvPr/>
        </p:nvSpPr>
        <p:spPr>
          <a:xfrm>
            <a:off x="7303534" y="38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1" name="직사각형 410"/>
          <p:cNvSpPr/>
          <p:nvPr/>
        </p:nvSpPr>
        <p:spPr>
          <a:xfrm>
            <a:off x="7303534" y="37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2" name="직사각형 411"/>
          <p:cNvSpPr/>
          <p:nvPr/>
        </p:nvSpPr>
        <p:spPr>
          <a:xfrm>
            <a:off x="7303534" y="56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3" name="직사각형 412"/>
          <p:cNvSpPr/>
          <p:nvPr/>
        </p:nvSpPr>
        <p:spPr>
          <a:xfrm>
            <a:off x="7303534" y="55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4" name="직사각형 413"/>
          <p:cNvSpPr/>
          <p:nvPr/>
        </p:nvSpPr>
        <p:spPr>
          <a:xfrm>
            <a:off x="7303534" y="60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5" name="직사각형 414"/>
          <p:cNvSpPr/>
          <p:nvPr/>
        </p:nvSpPr>
        <p:spPr>
          <a:xfrm>
            <a:off x="7303534" y="58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6" name="직사각형 415"/>
          <p:cNvSpPr/>
          <p:nvPr/>
        </p:nvSpPr>
        <p:spPr>
          <a:xfrm>
            <a:off x="7303534" y="497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7" name="직사각형 416"/>
          <p:cNvSpPr/>
          <p:nvPr/>
        </p:nvSpPr>
        <p:spPr>
          <a:xfrm>
            <a:off x="7303534" y="479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8" name="직사각형 417"/>
          <p:cNvSpPr/>
          <p:nvPr/>
        </p:nvSpPr>
        <p:spPr>
          <a:xfrm>
            <a:off x="7303534" y="53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9" name="직사각형 418"/>
          <p:cNvSpPr/>
          <p:nvPr/>
        </p:nvSpPr>
        <p:spPr>
          <a:xfrm>
            <a:off x="7303534" y="515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0" name="직사각형 419"/>
          <p:cNvSpPr/>
          <p:nvPr/>
        </p:nvSpPr>
        <p:spPr>
          <a:xfrm>
            <a:off x="7303534" y="623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1" name="직사각형 420"/>
          <p:cNvSpPr/>
          <p:nvPr/>
        </p:nvSpPr>
        <p:spPr>
          <a:xfrm>
            <a:off x="7303534" y="6417352"/>
            <a:ext cx="180000" cy="18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2443954" y="5682042"/>
          <a:ext cx="642942" cy="294029"/>
        </p:xfrm>
        <a:graphic>
          <a:graphicData uri="http://schemas.openxmlformats.org/presentationml/2006/ole">
            <p:oleObj spid="_x0000_s1028" name="수식" r:id="rId4" imgW="444240" imgH="20304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8050286" y="4594359"/>
          <a:ext cx="338138" cy="320675"/>
        </p:xfrm>
        <a:graphic>
          <a:graphicData uri="http://schemas.openxmlformats.org/presentationml/2006/ole">
            <p:oleObj spid="_x0000_s1029" name="수식" r:id="rId5" imgW="228600" imgH="215640" progId="Equation.3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755576" y="6123136"/>
          <a:ext cx="330200" cy="330200"/>
        </p:xfrm>
        <a:graphic>
          <a:graphicData uri="http://schemas.openxmlformats.org/presentationml/2006/ole">
            <p:oleObj spid="_x0000_s1030" name="수식" r:id="rId6" imgW="228600" imgH="228600" progId="Equation.3">
              <p:embed/>
            </p:oleObj>
          </a:graphicData>
        </a:graphic>
      </p:graphicFrame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1331640" y="2564904"/>
          <a:ext cx="2242191" cy="936104"/>
        </p:xfrm>
        <a:graphic>
          <a:graphicData uri="http://schemas.openxmlformats.org/presentationml/2006/ole">
            <p:oleObj spid="_x0000_s1031" name="수식" r:id="rId7" imgW="1574640" imgH="660240" progId="Equation.3">
              <p:embed/>
            </p:oleObj>
          </a:graphicData>
        </a:graphic>
      </p:graphicFrame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3707904" y="3140968"/>
          <a:ext cx="4172100" cy="288032"/>
        </p:xfrm>
        <a:graphic>
          <a:graphicData uri="http://schemas.openxmlformats.org/presentationml/2006/ole">
            <p:oleObj spid="_x0000_s1032" name="수식" r:id="rId8" imgW="3047760" imgH="215640" progId="Equation.3">
              <p:embed/>
            </p:oleObj>
          </a:graphicData>
        </a:graphic>
      </p:graphicFrame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943888" y="515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2123888" y="497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303888" y="497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483888" y="497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1943888" y="53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1943888" y="551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943888" y="569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943888" y="587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943888" y="605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943888" y="62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2663888" y="497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2843888" y="497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3023888" y="497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203888" y="497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1943888" y="641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3383888" y="497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3" name="타원 432"/>
          <p:cNvSpPr/>
          <p:nvPr/>
        </p:nvSpPr>
        <p:spPr>
          <a:xfrm>
            <a:off x="2123888" y="497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6" name="타원 435"/>
          <p:cNvSpPr/>
          <p:nvPr/>
        </p:nvSpPr>
        <p:spPr>
          <a:xfrm>
            <a:off x="2303888" y="497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7" name="타원 436"/>
          <p:cNvSpPr/>
          <p:nvPr/>
        </p:nvSpPr>
        <p:spPr>
          <a:xfrm>
            <a:off x="2483888" y="497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0" name="타원 439"/>
          <p:cNvSpPr/>
          <p:nvPr/>
        </p:nvSpPr>
        <p:spPr>
          <a:xfrm>
            <a:off x="2663888" y="497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1" name="타원 440"/>
          <p:cNvSpPr/>
          <p:nvPr/>
        </p:nvSpPr>
        <p:spPr>
          <a:xfrm>
            <a:off x="2843888" y="497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2" name="타원 441"/>
          <p:cNvSpPr/>
          <p:nvPr/>
        </p:nvSpPr>
        <p:spPr>
          <a:xfrm>
            <a:off x="3023888" y="497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3" name="타원 442"/>
          <p:cNvSpPr/>
          <p:nvPr/>
        </p:nvSpPr>
        <p:spPr>
          <a:xfrm>
            <a:off x="3203888" y="497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4" name="타원 443"/>
          <p:cNvSpPr/>
          <p:nvPr/>
        </p:nvSpPr>
        <p:spPr>
          <a:xfrm>
            <a:off x="1943888" y="515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5" name="타원 444"/>
          <p:cNvSpPr/>
          <p:nvPr/>
        </p:nvSpPr>
        <p:spPr>
          <a:xfrm>
            <a:off x="1943888" y="533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6" name="타원 445"/>
          <p:cNvSpPr/>
          <p:nvPr/>
        </p:nvSpPr>
        <p:spPr>
          <a:xfrm>
            <a:off x="1943888" y="551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9" name="타원 448"/>
          <p:cNvSpPr/>
          <p:nvPr/>
        </p:nvSpPr>
        <p:spPr>
          <a:xfrm>
            <a:off x="1943888" y="569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0" name="타원 449"/>
          <p:cNvSpPr/>
          <p:nvPr/>
        </p:nvSpPr>
        <p:spPr>
          <a:xfrm>
            <a:off x="1943888" y="587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1" name="타원 450"/>
          <p:cNvSpPr/>
          <p:nvPr/>
        </p:nvSpPr>
        <p:spPr>
          <a:xfrm>
            <a:off x="1943888" y="605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2" name="타원 451"/>
          <p:cNvSpPr/>
          <p:nvPr/>
        </p:nvSpPr>
        <p:spPr>
          <a:xfrm>
            <a:off x="1943888" y="623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3" name="타원 452"/>
          <p:cNvSpPr/>
          <p:nvPr/>
        </p:nvSpPr>
        <p:spPr>
          <a:xfrm>
            <a:off x="3383888" y="497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4" name="타원 453"/>
          <p:cNvSpPr/>
          <p:nvPr/>
        </p:nvSpPr>
        <p:spPr>
          <a:xfrm>
            <a:off x="1943888" y="6417352"/>
            <a:ext cx="180000" cy="18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직사각형 93"/>
          <p:cNvSpPr/>
          <p:nvPr/>
        </p:nvSpPr>
        <p:spPr>
          <a:xfrm>
            <a:off x="4243534" y="371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직사각형 94"/>
          <p:cNvSpPr/>
          <p:nvPr/>
        </p:nvSpPr>
        <p:spPr>
          <a:xfrm>
            <a:off x="4243534" y="389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/>
          <p:cNvSpPr/>
          <p:nvPr/>
        </p:nvSpPr>
        <p:spPr>
          <a:xfrm>
            <a:off x="4243534" y="407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직사각형 96"/>
          <p:cNvSpPr/>
          <p:nvPr/>
        </p:nvSpPr>
        <p:spPr>
          <a:xfrm>
            <a:off x="4243534" y="425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직사각형 97"/>
          <p:cNvSpPr/>
          <p:nvPr/>
        </p:nvSpPr>
        <p:spPr>
          <a:xfrm>
            <a:off x="4243534" y="44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직사각형 98"/>
          <p:cNvSpPr/>
          <p:nvPr/>
        </p:nvSpPr>
        <p:spPr>
          <a:xfrm>
            <a:off x="4243534" y="461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직사각형 3"/>
          <p:cNvSpPr/>
          <p:nvPr/>
        </p:nvSpPr>
        <p:spPr>
          <a:xfrm>
            <a:off x="4243534" y="479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직사각형 5"/>
          <p:cNvSpPr/>
          <p:nvPr/>
        </p:nvSpPr>
        <p:spPr>
          <a:xfrm>
            <a:off x="4243534" y="497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" name="직사각형 112"/>
          <p:cNvSpPr/>
          <p:nvPr/>
        </p:nvSpPr>
        <p:spPr>
          <a:xfrm>
            <a:off x="4243534" y="515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" name="직사각형 113"/>
          <p:cNvSpPr/>
          <p:nvPr/>
        </p:nvSpPr>
        <p:spPr>
          <a:xfrm>
            <a:off x="4243534" y="53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" name="직사각형 114"/>
          <p:cNvSpPr/>
          <p:nvPr/>
        </p:nvSpPr>
        <p:spPr>
          <a:xfrm>
            <a:off x="4243534" y="551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" name="직사각형 115"/>
          <p:cNvSpPr/>
          <p:nvPr/>
        </p:nvSpPr>
        <p:spPr>
          <a:xfrm>
            <a:off x="4243534" y="569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" name="직사각형 116"/>
          <p:cNvSpPr/>
          <p:nvPr/>
        </p:nvSpPr>
        <p:spPr>
          <a:xfrm>
            <a:off x="4243534" y="587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" name="직사각형 118"/>
          <p:cNvSpPr/>
          <p:nvPr/>
        </p:nvSpPr>
        <p:spPr>
          <a:xfrm>
            <a:off x="4243534" y="605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" name="직사각형 119"/>
          <p:cNvSpPr/>
          <p:nvPr/>
        </p:nvSpPr>
        <p:spPr>
          <a:xfrm>
            <a:off x="478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" name="직사각형 120"/>
          <p:cNvSpPr/>
          <p:nvPr/>
        </p:nvSpPr>
        <p:spPr>
          <a:xfrm>
            <a:off x="460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2" name="직사각형 121"/>
          <p:cNvSpPr/>
          <p:nvPr/>
        </p:nvSpPr>
        <p:spPr>
          <a:xfrm>
            <a:off x="514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3" name="직사각형 122"/>
          <p:cNvSpPr/>
          <p:nvPr/>
        </p:nvSpPr>
        <p:spPr>
          <a:xfrm>
            <a:off x="496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4" name="직사각형 123"/>
          <p:cNvSpPr/>
          <p:nvPr/>
        </p:nvSpPr>
        <p:spPr>
          <a:xfrm>
            <a:off x="550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5" name="직사각형 124"/>
          <p:cNvSpPr/>
          <p:nvPr/>
        </p:nvSpPr>
        <p:spPr>
          <a:xfrm>
            <a:off x="532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6" name="직사각형 4"/>
          <p:cNvSpPr/>
          <p:nvPr/>
        </p:nvSpPr>
        <p:spPr>
          <a:xfrm>
            <a:off x="586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7" name="직사각형 5"/>
          <p:cNvSpPr/>
          <p:nvPr/>
        </p:nvSpPr>
        <p:spPr>
          <a:xfrm>
            <a:off x="568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8" name="직사각형 127"/>
          <p:cNvSpPr/>
          <p:nvPr/>
        </p:nvSpPr>
        <p:spPr>
          <a:xfrm>
            <a:off x="622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9" name="직사각형 128"/>
          <p:cNvSpPr/>
          <p:nvPr/>
        </p:nvSpPr>
        <p:spPr>
          <a:xfrm>
            <a:off x="604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0" name="직사각형 129"/>
          <p:cNvSpPr/>
          <p:nvPr/>
        </p:nvSpPr>
        <p:spPr>
          <a:xfrm>
            <a:off x="658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직사각형 130"/>
          <p:cNvSpPr/>
          <p:nvPr/>
        </p:nvSpPr>
        <p:spPr>
          <a:xfrm>
            <a:off x="640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" name="직사각형 131"/>
          <p:cNvSpPr/>
          <p:nvPr/>
        </p:nvSpPr>
        <p:spPr>
          <a:xfrm>
            <a:off x="676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" name="직사각형 132"/>
          <p:cNvSpPr/>
          <p:nvPr/>
        </p:nvSpPr>
        <p:spPr>
          <a:xfrm>
            <a:off x="694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직사각형 133"/>
          <p:cNvSpPr/>
          <p:nvPr/>
        </p:nvSpPr>
        <p:spPr>
          <a:xfrm>
            <a:off x="4243534" y="62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" name="직사각형 134"/>
          <p:cNvSpPr/>
          <p:nvPr/>
        </p:nvSpPr>
        <p:spPr>
          <a:xfrm>
            <a:off x="4243534" y="641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" name="그룹 379"/>
          <p:cNvGrpSpPr/>
          <p:nvPr/>
        </p:nvGrpSpPr>
        <p:grpSpPr>
          <a:xfrm>
            <a:off x="4423534" y="3717352"/>
            <a:ext cx="180000" cy="2880000"/>
            <a:chOff x="360000" y="720000"/>
            <a:chExt cx="360000" cy="5760000"/>
          </a:xfrm>
        </p:grpSpPr>
        <p:sp>
          <p:nvSpPr>
            <p:cNvPr id="150" name="직사각형 149"/>
            <p:cNvSpPr/>
            <p:nvPr/>
          </p:nvSpPr>
          <p:spPr>
            <a:xfrm>
              <a:off x="360000" y="108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" name="직사각형 150"/>
            <p:cNvSpPr/>
            <p:nvPr/>
          </p:nvSpPr>
          <p:spPr>
            <a:xfrm>
              <a:off x="360000" y="72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" name="직사각형 151"/>
            <p:cNvSpPr/>
            <p:nvPr/>
          </p:nvSpPr>
          <p:spPr>
            <a:xfrm>
              <a:off x="360000" y="180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" name="직사각형 152"/>
            <p:cNvSpPr/>
            <p:nvPr/>
          </p:nvSpPr>
          <p:spPr>
            <a:xfrm>
              <a:off x="360000" y="144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4" name="직사각형 153"/>
            <p:cNvSpPr/>
            <p:nvPr/>
          </p:nvSpPr>
          <p:spPr>
            <a:xfrm>
              <a:off x="360000" y="252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5" name="직사각형 154"/>
            <p:cNvSpPr/>
            <p:nvPr/>
          </p:nvSpPr>
          <p:spPr>
            <a:xfrm>
              <a:off x="360000" y="216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6" name="직사각형 4"/>
            <p:cNvSpPr/>
            <p:nvPr/>
          </p:nvSpPr>
          <p:spPr>
            <a:xfrm>
              <a:off x="360000" y="324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6"/>
            <p:cNvSpPr/>
            <p:nvPr/>
          </p:nvSpPr>
          <p:spPr>
            <a:xfrm>
              <a:off x="360000" y="288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8" name="직사각형 157"/>
            <p:cNvSpPr/>
            <p:nvPr/>
          </p:nvSpPr>
          <p:spPr>
            <a:xfrm>
              <a:off x="360000" y="396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9" name="직사각형 158"/>
            <p:cNvSpPr/>
            <p:nvPr/>
          </p:nvSpPr>
          <p:spPr>
            <a:xfrm>
              <a:off x="360000" y="360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직사각형 159"/>
            <p:cNvSpPr/>
            <p:nvPr/>
          </p:nvSpPr>
          <p:spPr>
            <a:xfrm>
              <a:off x="360000" y="468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1" name="직사각형 160"/>
            <p:cNvSpPr/>
            <p:nvPr/>
          </p:nvSpPr>
          <p:spPr>
            <a:xfrm>
              <a:off x="360000" y="432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2" name="직사각형 161"/>
            <p:cNvSpPr/>
            <p:nvPr/>
          </p:nvSpPr>
          <p:spPr>
            <a:xfrm>
              <a:off x="360000" y="504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3" name="직사각형 162"/>
            <p:cNvSpPr/>
            <p:nvPr/>
          </p:nvSpPr>
          <p:spPr>
            <a:xfrm>
              <a:off x="360000" y="540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4" name="직사각형 163"/>
            <p:cNvSpPr/>
            <p:nvPr/>
          </p:nvSpPr>
          <p:spPr>
            <a:xfrm>
              <a:off x="360000" y="576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5" name="직사각형 164"/>
            <p:cNvSpPr/>
            <p:nvPr/>
          </p:nvSpPr>
          <p:spPr>
            <a:xfrm>
              <a:off x="360000" y="6120000"/>
              <a:ext cx="360000" cy="3600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8" name="직사각형 137"/>
          <p:cNvSpPr/>
          <p:nvPr/>
        </p:nvSpPr>
        <p:spPr>
          <a:xfrm>
            <a:off x="712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직사각형 139"/>
          <p:cNvSpPr/>
          <p:nvPr/>
        </p:nvSpPr>
        <p:spPr>
          <a:xfrm>
            <a:off x="7303534" y="3537352"/>
            <a:ext cx="180000" cy="1800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17" name="그룹 516"/>
          <p:cNvGrpSpPr/>
          <p:nvPr/>
        </p:nvGrpSpPr>
        <p:grpSpPr>
          <a:xfrm>
            <a:off x="4243534" y="3537352"/>
            <a:ext cx="3060000" cy="2970000"/>
            <a:chOff x="0" y="3600000"/>
            <a:chExt cx="3060000" cy="2970000"/>
          </a:xfrm>
        </p:grpSpPr>
        <p:grpSp>
          <p:nvGrpSpPr>
            <p:cNvPr id="513" name="그룹 512"/>
            <p:cNvGrpSpPr/>
            <p:nvPr/>
          </p:nvGrpSpPr>
          <p:grpSpPr>
            <a:xfrm>
              <a:off x="360000" y="3600000"/>
              <a:ext cx="2700000" cy="180000"/>
              <a:chOff x="180000" y="3600000"/>
              <a:chExt cx="2700000" cy="180000"/>
            </a:xfrm>
          </p:grpSpPr>
          <p:grpSp>
            <p:nvGrpSpPr>
              <p:cNvPr id="493" name="그룹 492"/>
              <p:cNvGrpSpPr/>
              <p:nvPr/>
            </p:nvGrpSpPr>
            <p:grpSpPr>
              <a:xfrm>
                <a:off x="180000" y="3600000"/>
                <a:ext cx="1260000" cy="180000"/>
                <a:chOff x="180000" y="3600000"/>
                <a:chExt cx="1260000" cy="180000"/>
              </a:xfrm>
            </p:grpSpPr>
            <p:sp>
              <p:nvSpPr>
                <p:cNvPr id="461" name="타원 460"/>
                <p:cNvSpPr/>
                <p:nvPr/>
              </p:nvSpPr>
              <p:spPr>
                <a:xfrm>
                  <a:off x="180000" y="360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63" name="타원 462"/>
                <p:cNvSpPr/>
                <p:nvPr/>
              </p:nvSpPr>
              <p:spPr>
                <a:xfrm>
                  <a:off x="540000" y="360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65" name="타원 464"/>
                <p:cNvSpPr/>
                <p:nvPr/>
              </p:nvSpPr>
              <p:spPr>
                <a:xfrm>
                  <a:off x="900000" y="360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67" name="타원 466"/>
                <p:cNvSpPr/>
                <p:nvPr/>
              </p:nvSpPr>
              <p:spPr>
                <a:xfrm>
                  <a:off x="1260000" y="360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494" name="그룹 493"/>
              <p:cNvGrpSpPr/>
              <p:nvPr/>
            </p:nvGrpSpPr>
            <p:grpSpPr>
              <a:xfrm>
                <a:off x="1620000" y="3600000"/>
                <a:ext cx="1260000" cy="180000"/>
                <a:chOff x="180000" y="3600000"/>
                <a:chExt cx="1260000" cy="180000"/>
              </a:xfrm>
            </p:grpSpPr>
            <p:sp>
              <p:nvSpPr>
                <p:cNvPr id="495" name="타원 494"/>
                <p:cNvSpPr/>
                <p:nvPr/>
              </p:nvSpPr>
              <p:spPr>
                <a:xfrm>
                  <a:off x="180000" y="360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97" name="타원 496"/>
                <p:cNvSpPr/>
                <p:nvPr/>
              </p:nvSpPr>
              <p:spPr>
                <a:xfrm>
                  <a:off x="540000" y="360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99" name="타원 498"/>
                <p:cNvSpPr/>
                <p:nvPr/>
              </p:nvSpPr>
              <p:spPr>
                <a:xfrm>
                  <a:off x="900000" y="360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1" name="타원 500"/>
                <p:cNvSpPr/>
                <p:nvPr/>
              </p:nvSpPr>
              <p:spPr>
                <a:xfrm>
                  <a:off x="1260000" y="360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514" name="그룹 513"/>
            <p:cNvGrpSpPr/>
            <p:nvPr/>
          </p:nvGrpSpPr>
          <p:grpSpPr>
            <a:xfrm>
              <a:off x="0" y="3870000"/>
              <a:ext cx="180000" cy="2700000"/>
              <a:chOff x="0" y="3780000"/>
              <a:chExt cx="180000" cy="2700000"/>
            </a:xfrm>
          </p:grpSpPr>
          <p:grpSp>
            <p:nvGrpSpPr>
              <p:cNvPr id="503" name="그룹 502"/>
              <p:cNvGrpSpPr/>
              <p:nvPr/>
            </p:nvGrpSpPr>
            <p:grpSpPr>
              <a:xfrm>
                <a:off x="0" y="3780000"/>
                <a:ext cx="180000" cy="1260000"/>
                <a:chOff x="0" y="3780000"/>
                <a:chExt cx="180000" cy="1260000"/>
              </a:xfrm>
            </p:grpSpPr>
            <p:sp>
              <p:nvSpPr>
                <p:cNvPr id="468" name="타원 467"/>
                <p:cNvSpPr/>
                <p:nvPr/>
              </p:nvSpPr>
              <p:spPr>
                <a:xfrm>
                  <a:off x="0" y="378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70" name="타원 469"/>
                <p:cNvSpPr/>
                <p:nvPr/>
              </p:nvSpPr>
              <p:spPr>
                <a:xfrm>
                  <a:off x="0" y="414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72" name="타원 471"/>
                <p:cNvSpPr/>
                <p:nvPr/>
              </p:nvSpPr>
              <p:spPr>
                <a:xfrm>
                  <a:off x="0" y="450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74" name="타원 473"/>
                <p:cNvSpPr/>
                <p:nvPr/>
              </p:nvSpPr>
              <p:spPr>
                <a:xfrm>
                  <a:off x="0" y="486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504" name="그룹 503"/>
              <p:cNvGrpSpPr/>
              <p:nvPr/>
            </p:nvGrpSpPr>
            <p:grpSpPr>
              <a:xfrm>
                <a:off x="0" y="5220000"/>
                <a:ext cx="180000" cy="1260000"/>
                <a:chOff x="0" y="3780000"/>
                <a:chExt cx="180000" cy="1260000"/>
              </a:xfrm>
            </p:grpSpPr>
            <p:sp>
              <p:nvSpPr>
                <p:cNvPr id="505" name="타원 504"/>
                <p:cNvSpPr/>
                <p:nvPr/>
              </p:nvSpPr>
              <p:spPr>
                <a:xfrm>
                  <a:off x="0" y="378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7" name="타원 506"/>
                <p:cNvSpPr/>
                <p:nvPr/>
              </p:nvSpPr>
              <p:spPr>
                <a:xfrm>
                  <a:off x="0" y="414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9" name="타원 508"/>
                <p:cNvSpPr/>
                <p:nvPr/>
              </p:nvSpPr>
              <p:spPr>
                <a:xfrm>
                  <a:off x="0" y="450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1" name="타원 510"/>
                <p:cNvSpPr/>
                <p:nvPr/>
              </p:nvSpPr>
              <p:spPr>
                <a:xfrm>
                  <a:off x="0" y="4860000"/>
                  <a:ext cx="180000" cy="180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cxnSp>
        <p:nvCxnSpPr>
          <p:cNvPr id="424" name="직선 화살표 연결선 423"/>
          <p:cNvCxnSpPr>
            <a:endCxn id="501" idx="5"/>
          </p:cNvCxnSpPr>
          <p:nvPr/>
        </p:nvCxnSpPr>
        <p:spPr>
          <a:xfrm flipH="1" flipV="1">
            <a:off x="7277174" y="3690992"/>
            <a:ext cx="823218" cy="890136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직선 화살표 연결선 428"/>
          <p:cNvCxnSpPr>
            <a:endCxn id="12" idx="1"/>
          </p:cNvCxnSpPr>
          <p:nvPr/>
        </p:nvCxnSpPr>
        <p:spPr>
          <a:xfrm flipV="1">
            <a:off x="1043608" y="5607352"/>
            <a:ext cx="900280" cy="629960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471866" y="4154246"/>
            <a:ext cx="105509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Luma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reconstructed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5554740" y="4499986"/>
          <a:ext cx="714380" cy="263052"/>
        </p:xfrm>
        <a:graphic>
          <a:graphicData uri="http://schemas.openxmlformats.org/presentationml/2006/ole">
            <p:oleObj spid="_x0000_s1027" name="수식" r:id="rId9" imgW="48240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 lnSpcReduction="10000"/>
          </a:bodyPr>
          <a:lstStyle/>
          <a:p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Extended intra </a:t>
            </a:r>
            <a:r>
              <a:rPr lang="en-US" altLang="ko-KR" sz="28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prediction mode for non 4:2:0 sampling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We propose to use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IntraFromLuma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(LM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) mode for non 4:2:0 sampling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Adaptation for 4:4:4 sampling (including RGB case)</a:t>
            </a:r>
          </a:p>
          <a:p>
            <a:pPr lvl="2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All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samples are used</a:t>
            </a:r>
          </a:p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Adaptation for 4:2:0 sampling</a:t>
            </a:r>
          </a:p>
          <a:p>
            <a:pPr lvl="2"/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samples involved in the prediction are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downsampled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horizontally</a:t>
            </a:r>
          </a:p>
          <a:p>
            <a:pPr lvl="2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Above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samples involved in the parameter derivation are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downsampled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horizontally</a:t>
            </a:r>
          </a:p>
          <a:p>
            <a:pPr lvl="2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Left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samples involved in the parameter derivation are on</a:t>
            </a:r>
          </a:p>
          <a:p>
            <a:pPr lvl="3">
              <a:buNone/>
            </a:pP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EXP1</a:t>
            </a:r>
            <a:r>
              <a:rPr lang="en-US" altLang="ko-KR" sz="160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altLang="ko-KR" sz="1600" smtClean="0">
                <a:latin typeface="Arial" pitchFamily="34" charset="0"/>
                <a:cs typeface="Arial" pitchFamily="34" charset="0"/>
              </a:rPr>
              <a:t>the corresponding 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column to the </a:t>
            </a:r>
            <a:r>
              <a:rPr lang="en-US" altLang="ko-KR" sz="16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 sampling</a:t>
            </a:r>
            <a:endParaRPr lang="en-US" altLang="ko-KR" sz="1600" dirty="0" smtClean="0">
              <a:latin typeface="Arial" pitchFamily="34" charset="0"/>
              <a:cs typeface="Arial" pitchFamily="34" charset="0"/>
            </a:endParaRPr>
          </a:p>
          <a:p>
            <a:pPr lvl="3">
              <a:buNone/>
            </a:pP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EXP4) </a:t>
            </a:r>
            <a:r>
              <a:rPr lang="en-US" altLang="ko-KR" sz="1600" dirty="0" smtClean="0">
                <a:latin typeface="Arial" pitchFamily="34" charset="0"/>
                <a:cs typeface="Arial" pitchFamily="34" charset="0"/>
              </a:rPr>
              <a:t>the closest column to the block always</a:t>
            </a:r>
            <a:endParaRPr lang="en-US" altLang="ko-KR" sz="1600" dirty="0" smtClean="0">
              <a:latin typeface="Arial" pitchFamily="34" charset="0"/>
              <a:cs typeface="Arial" pitchFamily="34" charset="0"/>
            </a:endParaRPr>
          </a:p>
          <a:p>
            <a:pPr lvl="3"/>
            <a:endParaRPr lang="en-US" altLang="ko-KR" sz="1600" dirty="0" smtClean="0">
              <a:latin typeface="Arial" pitchFamily="34" charset="0"/>
              <a:cs typeface="Arial" pitchFamily="34" charset="0"/>
            </a:endParaRPr>
          </a:p>
          <a:p>
            <a:pPr lvl="2"/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 – EXP1&amp;EXP4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4:4:4 sampling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447" name="Object 2"/>
          <p:cNvGraphicFramePr>
            <a:graphicFrameLocks noChangeAspect="1"/>
          </p:cNvGraphicFramePr>
          <p:nvPr/>
        </p:nvGraphicFramePr>
        <p:xfrm>
          <a:off x="1331640" y="1556792"/>
          <a:ext cx="3419475" cy="352425"/>
        </p:xfrm>
        <a:graphic>
          <a:graphicData uri="http://schemas.openxmlformats.org/presentationml/2006/ole">
            <p:oleObj spid="_x0000_s21510" name="수식" r:id="rId3" imgW="2095200" imgH="215640" progId="Equation.3">
              <p:embed/>
            </p:oleObj>
          </a:graphicData>
        </a:graphic>
      </p:graphicFrame>
      <p:graphicFrame>
        <p:nvGraphicFramePr>
          <p:cNvPr id="794" name="Object 5"/>
          <p:cNvGraphicFramePr>
            <a:graphicFrameLocks noChangeAspect="1"/>
          </p:cNvGraphicFramePr>
          <p:nvPr/>
        </p:nvGraphicFramePr>
        <p:xfrm>
          <a:off x="8172400" y="4077120"/>
          <a:ext cx="338138" cy="320675"/>
        </p:xfrm>
        <a:graphic>
          <a:graphicData uri="http://schemas.openxmlformats.org/presentationml/2006/ole">
            <p:oleObj spid="_x0000_s21512" name="수식" r:id="rId4" imgW="228600" imgH="215640" progId="Equation.3">
              <p:embed/>
            </p:oleObj>
          </a:graphicData>
        </a:graphic>
      </p:graphicFrame>
      <p:graphicFrame>
        <p:nvGraphicFramePr>
          <p:cNvPr id="795" name="Object 6"/>
          <p:cNvGraphicFramePr>
            <a:graphicFrameLocks noChangeAspect="1"/>
          </p:cNvGraphicFramePr>
          <p:nvPr/>
        </p:nvGraphicFramePr>
        <p:xfrm>
          <a:off x="179512" y="4653184"/>
          <a:ext cx="330200" cy="330200"/>
        </p:xfrm>
        <a:graphic>
          <a:graphicData uri="http://schemas.openxmlformats.org/presentationml/2006/ole">
            <p:oleObj spid="_x0000_s21513" name="수식" r:id="rId5" imgW="228600" imgH="228600" progId="Equation.3">
              <p:embed/>
            </p:oleObj>
          </a:graphicData>
        </a:graphic>
      </p:graphicFrame>
      <p:graphicFrame>
        <p:nvGraphicFramePr>
          <p:cNvPr id="796" name="Object 7"/>
          <p:cNvGraphicFramePr>
            <a:graphicFrameLocks noChangeAspect="1"/>
          </p:cNvGraphicFramePr>
          <p:nvPr/>
        </p:nvGraphicFramePr>
        <p:xfrm>
          <a:off x="1331640" y="1988840"/>
          <a:ext cx="2242191" cy="936104"/>
        </p:xfrm>
        <a:graphic>
          <a:graphicData uri="http://schemas.openxmlformats.org/presentationml/2006/ole">
            <p:oleObj spid="_x0000_s21514" name="수식" r:id="rId6" imgW="1574640" imgH="660240" progId="Equation.3">
              <p:embed/>
            </p:oleObj>
          </a:graphicData>
        </a:graphic>
      </p:graphicFrame>
      <p:graphicFrame>
        <p:nvGraphicFramePr>
          <p:cNvPr id="797" name="Object 10"/>
          <p:cNvGraphicFramePr>
            <a:graphicFrameLocks noChangeAspect="1"/>
          </p:cNvGraphicFramePr>
          <p:nvPr/>
        </p:nvGraphicFramePr>
        <p:xfrm>
          <a:off x="3707904" y="2564904"/>
          <a:ext cx="4172100" cy="288032"/>
        </p:xfrm>
        <a:graphic>
          <a:graphicData uri="http://schemas.openxmlformats.org/presentationml/2006/ole">
            <p:oleObj spid="_x0000_s21515" name="수식" r:id="rId7" imgW="3047760" imgH="215640" progId="Equation.3">
              <p:embed/>
            </p:oleObj>
          </a:graphicData>
        </a:graphic>
      </p:graphicFrame>
      <p:cxnSp>
        <p:nvCxnSpPr>
          <p:cNvPr id="907" name="직선 화살표 연결선 423"/>
          <p:cNvCxnSpPr>
            <a:endCxn id="929" idx="6"/>
          </p:cNvCxnSpPr>
          <p:nvPr/>
        </p:nvCxnSpPr>
        <p:spPr>
          <a:xfrm flipH="1" flipV="1">
            <a:off x="7671952" y="3645016"/>
            <a:ext cx="500448" cy="575800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8" name="직선 화살표 연결선 428"/>
          <p:cNvCxnSpPr>
            <a:endCxn id="1206" idx="3"/>
          </p:cNvCxnSpPr>
          <p:nvPr/>
        </p:nvCxnSpPr>
        <p:spPr>
          <a:xfrm flipV="1">
            <a:off x="539552" y="4127928"/>
            <a:ext cx="1245224" cy="668952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6" name="그룹 377"/>
          <p:cNvGrpSpPr/>
          <p:nvPr/>
        </p:nvGrpSpPr>
        <p:grpSpPr>
          <a:xfrm>
            <a:off x="5367952" y="3717016"/>
            <a:ext cx="2304000" cy="2304000"/>
            <a:chOff x="720000" y="720000"/>
            <a:chExt cx="5760000" cy="5760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37" name="직사각형 536"/>
            <p:cNvSpPr/>
            <p:nvPr/>
          </p:nvSpPr>
          <p:spPr>
            <a:xfrm>
              <a:off x="7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8" name="직사각형 537"/>
            <p:cNvSpPr/>
            <p:nvPr/>
          </p:nvSpPr>
          <p:spPr>
            <a:xfrm>
              <a:off x="10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9" name="직사각형 538"/>
            <p:cNvSpPr/>
            <p:nvPr/>
          </p:nvSpPr>
          <p:spPr>
            <a:xfrm>
              <a:off x="7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0" name="직사각형 539"/>
            <p:cNvSpPr/>
            <p:nvPr/>
          </p:nvSpPr>
          <p:spPr>
            <a:xfrm>
              <a:off x="10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1" name="직사각형 540"/>
            <p:cNvSpPr/>
            <p:nvPr/>
          </p:nvSpPr>
          <p:spPr>
            <a:xfrm>
              <a:off x="14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2" name="직사각형 541"/>
            <p:cNvSpPr/>
            <p:nvPr/>
          </p:nvSpPr>
          <p:spPr>
            <a:xfrm>
              <a:off x="18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3" name="직사각형 542"/>
            <p:cNvSpPr/>
            <p:nvPr/>
          </p:nvSpPr>
          <p:spPr>
            <a:xfrm>
              <a:off x="14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4" name="직사각형 543"/>
            <p:cNvSpPr/>
            <p:nvPr/>
          </p:nvSpPr>
          <p:spPr>
            <a:xfrm>
              <a:off x="18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5" name="직사각형 544"/>
            <p:cNvSpPr/>
            <p:nvPr/>
          </p:nvSpPr>
          <p:spPr>
            <a:xfrm>
              <a:off x="21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6" name="직사각형 545"/>
            <p:cNvSpPr/>
            <p:nvPr/>
          </p:nvSpPr>
          <p:spPr>
            <a:xfrm>
              <a:off x="25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7" name="직사각형 546"/>
            <p:cNvSpPr/>
            <p:nvPr/>
          </p:nvSpPr>
          <p:spPr>
            <a:xfrm>
              <a:off x="21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8" name="직사각형 47"/>
            <p:cNvSpPr/>
            <p:nvPr/>
          </p:nvSpPr>
          <p:spPr>
            <a:xfrm>
              <a:off x="25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9" name="직사각형 548"/>
            <p:cNvSpPr/>
            <p:nvPr/>
          </p:nvSpPr>
          <p:spPr>
            <a:xfrm>
              <a:off x="14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0" name="직사각형 549"/>
            <p:cNvSpPr/>
            <p:nvPr/>
          </p:nvSpPr>
          <p:spPr>
            <a:xfrm>
              <a:off x="18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1" name="직사각형 550"/>
            <p:cNvSpPr/>
            <p:nvPr/>
          </p:nvSpPr>
          <p:spPr>
            <a:xfrm>
              <a:off x="14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2" name="직사각형 551"/>
            <p:cNvSpPr/>
            <p:nvPr/>
          </p:nvSpPr>
          <p:spPr>
            <a:xfrm>
              <a:off x="18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3" name="직사각형 52"/>
            <p:cNvSpPr/>
            <p:nvPr/>
          </p:nvSpPr>
          <p:spPr>
            <a:xfrm>
              <a:off x="21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4" name="직사각형 553"/>
            <p:cNvSpPr/>
            <p:nvPr/>
          </p:nvSpPr>
          <p:spPr>
            <a:xfrm>
              <a:off x="25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5" name="직사각형 554"/>
            <p:cNvSpPr/>
            <p:nvPr/>
          </p:nvSpPr>
          <p:spPr>
            <a:xfrm>
              <a:off x="21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6" name="직사각형 555"/>
            <p:cNvSpPr/>
            <p:nvPr/>
          </p:nvSpPr>
          <p:spPr>
            <a:xfrm>
              <a:off x="25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7" name="직사각형 556"/>
            <p:cNvSpPr/>
            <p:nvPr/>
          </p:nvSpPr>
          <p:spPr>
            <a:xfrm>
              <a:off x="7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8" name="직사각형 557"/>
            <p:cNvSpPr/>
            <p:nvPr/>
          </p:nvSpPr>
          <p:spPr>
            <a:xfrm>
              <a:off x="10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9" name="직사각형 558"/>
            <p:cNvSpPr/>
            <p:nvPr/>
          </p:nvSpPr>
          <p:spPr>
            <a:xfrm>
              <a:off x="7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0" name="직사각형 559"/>
            <p:cNvSpPr/>
            <p:nvPr/>
          </p:nvSpPr>
          <p:spPr>
            <a:xfrm>
              <a:off x="10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1" name="직사각형 560"/>
            <p:cNvSpPr/>
            <p:nvPr/>
          </p:nvSpPr>
          <p:spPr>
            <a:xfrm>
              <a:off x="7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2" name="직사각형 561"/>
            <p:cNvSpPr/>
            <p:nvPr/>
          </p:nvSpPr>
          <p:spPr>
            <a:xfrm>
              <a:off x="10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3" name="직사각형 562"/>
            <p:cNvSpPr/>
            <p:nvPr/>
          </p:nvSpPr>
          <p:spPr>
            <a:xfrm>
              <a:off x="7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4" name="직사각형 563"/>
            <p:cNvSpPr/>
            <p:nvPr/>
          </p:nvSpPr>
          <p:spPr>
            <a:xfrm>
              <a:off x="10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5" name="직사각형 564"/>
            <p:cNvSpPr/>
            <p:nvPr/>
          </p:nvSpPr>
          <p:spPr>
            <a:xfrm>
              <a:off x="14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6" name="직사각형 565"/>
            <p:cNvSpPr/>
            <p:nvPr/>
          </p:nvSpPr>
          <p:spPr>
            <a:xfrm>
              <a:off x="18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7" name="직사각형 566"/>
            <p:cNvSpPr/>
            <p:nvPr/>
          </p:nvSpPr>
          <p:spPr>
            <a:xfrm>
              <a:off x="14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8" name="직사각형 567"/>
            <p:cNvSpPr/>
            <p:nvPr/>
          </p:nvSpPr>
          <p:spPr>
            <a:xfrm>
              <a:off x="18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9" name="직사각형 568"/>
            <p:cNvSpPr/>
            <p:nvPr/>
          </p:nvSpPr>
          <p:spPr>
            <a:xfrm>
              <a:off x="21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0" name="직사각형 569"/>
            <p:cNvSpPr/>
            <p:nvPr/>
          </p:nvSpPr>
          <p:spPr>
            <a:xfrm>
              <a:off x="25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1" name="직사각형 570"/>
            <p:cNvSpPr/>
            <p:nvPr/>
          </p:nvSpPr>
          <p:spPr>
            <a:xfrm>
              <a:off x="21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2" name="직사각형 571"/>
            <p:cNvSpPr/>
            <p:nvPr/>
          </p:nvSpPr>
          <p:spPr>
            <a:xfrm>
              <a:off x="25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3" name="직사각형 572"/>
            <p:cNvSpPr/>
            <p:nvPr/>
          </p:nvSpPr>
          <p:spPr>
            <a:xfrm>
              <a:off x="28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4" name="직사각형 573"/>
            <p:cNvSpPr/>
            <p:nvPr/>
          </p:nvSpPr>
          <p:spPr>
            <a:xfrm>
              <a:off x="32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5" name="직사각형 574"/>
            <p:cNvSpPr/>
            <p:nvPr/>
          </p:nvSpPr>
          <p:spPr>
            <a:xfrm>
              <a:off x="28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6" name="직사각형 575"/>
            <p:cNvSpPr/>
            <p:nvPr/>
          </p:nvSpPr>
          <p:spPr>
            <a:xfrm>
              <a:off x="32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7" name="직사각형 576"/>
            <p:cNvSpPr/>
            <p:nvPr/>
          </p:nvSpPr>
          <p:spPr>
            <a:xfrm>
              <a:off x="36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8" name="직사각형 577"/>
            <p:cNvSpPr/>
            <p:nvPr/>
          </p:nvSpPr>
          <p:spPr>
            <a:xfrm>
              <a:off x="39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9" name="직사각형 578"/>
            <p:cNvSpPr/>
            <p:nvPr/>
          </p:nvSpPr>
          <p:spPr>
            <a:xfrm>
              <a:off x="36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0" name="직사각형 579"/>
            <p:cNvSpPr/>
            <p:nvPr/>
          </p:nvSpPr>
          <p:spPr>
            <a:xfrm>
              <a:off x="39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1" name="직사각형 580"/>
            <p:cNvSpPr/>
            <p:nvPr/>
          </p:nvSpPr>
          <p:spPr>
            <a:xfrm>
              <a:off x="43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2" name="직사각형 581"/>
            <p:cNvSpPr/>
            <p:nvPr/>
          </p:nvSpPr>
          <p:spPr>
            <a:xfrm>
              <a:off x="46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3" name="직사각형 582"/>
            <p:cNvSpPr/>
            <p:nvPr/>
          </p:nvSpPr>
          <p:spPr>
            <a:xfrm>
              <a:off x="43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4" name="직사각형 583"/>
            <p:cNvSpPr/>
            <p:nvPr/>
          </p:nvSpPr>
          <p:spPr>
            <a:xfrm>
              <a:off x="46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5" name="직사각형 584"/>
            <p:cNvSpPr/>
            <p:nvPr/>
          </p:nvSpPr>
          <p:spPr>
            <a:xfrm>
              <a:off x="50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6" name="직사각형 585"/>
            <p:cNvSpPr/>
            <p:nvPr/>
          </p:nvSpPr>
          <p:spPr>
            <a:xfrm>
              <a:off x="50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7" name="직사각형 586"/>
            <p:cNvSpPr/>
            <p:nvPr/>
          </p:nvSpPr>
          <p:spPr>
            <a:xfrm>
              <a:off x="43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8" name="직사각형 587"/>
            <p:cNvSpPr/>
            <p:nvPr/>
          </p:nvSpPr>
          <p:spPr>
            <a:xfrm>
              <a:off x="46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9" name="직사각형 588"/>
            <p:cNvSpPr/>
            <p:nvPr/>
          </p:nvSpPr>
          <p:spPr>
            <a:xfrm>
              <a:off x="43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0" name="직사각형 589"/>
            <p:cNvSpPr/>
            <p:nvPr/>
          </p:nvSpPr>
          <p:spPr>
            <a:xfrm>
              <a:off x="46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1" name="직사각형 590"/>
            <p:cNvSpPr/>
            <p:nvPr/>
          </p:nvSpPr>
          <p:spPr>
            <a:xfrm>
              <a:off x="50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2" name="직사각형 591"/>
            <p:cNvSpPr/>
            <p:nvPr/>
          </p:nvSpPr>
          <p:spPr>
            <a:xfrm>
              <a:off x="50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3" name="직사각형 592"/>
            <p:cNvSpPr/>
            <p:nvPr/>
          </p:nvSpPr>
          <p:spPr>
            <a:xfrm>
              <a:off x="28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4" name="직사각형 593"/>
            <p:cNvSpPr/>
            <p:nvPr/>
          </p:nvSpPr>
          <p:spPr>
            <a:xfrm>
              <a:off x="32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5" name="직사각형 594"/>
            <p:cNvSpPr/>
            <p:nvPr/>
          </p:nvSpPr>
          <p:spPr>
            <a:xfrm>
              <a:off x="28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6" name="직사각형 595"/>
            <p:cNvSpPr/>
            <p:nvPr/>
          </p:nvSpPr>
          <p:spPr>
            <a:xfrm>
              <a:off x="32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7" name="직사각형 596"/>
            <p:cNvSpPr/>
            <p:nvPr/>
          </p:nvSpPr>
          <p:spPr>
            <a:xfrm>
              <a:off x="36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8" name="직사각형 597"/>
            <p:cNvSpPr/>
            <p:nvPr/>
          </p:nvSpPr>
          <p:spPr>
            <a:xfrm>
              <a:off x="39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9" name="직사각형 598"/>
            <p:cNvSpPr/>
            <p:nvPr/>
          </p:nvSpPr>
          <p:spPr>
            <a:xfrm>
              <a:off x="36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0" name="직사각형 599"/>
            <p:cNvSpPr/>
            <p:nvPr/>
          </p:nvSpPr>
          <p:spPr>
            <a:xfrm>
              <a:off x="39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1" name="직사각형 600"/>
            <p:cNvSpPr/>
            <p:nvPr/>
          </p:nvSpPr>
          <p:spPr>
            <a:xfrm>
              <a:off x="28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2" name="직사각형 601"/>
            <p:cNvSpPr/>
            <p:nvPr/>
          </p:nvSpPr>
          <p:spPr>
            <a:xfrm>
              <a:off x="32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3" name="직사각형 602"/>
            <p:cNvSpPr/>
            <p:nvPr/>
          </p:nvSpPr>
          <p:spPr>
            <a:xfrm>
              <a:off x="28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4" name="직사각형 603"/>
            <p:cNvSpPr/>
            <p:nvPr/>
          </p:nvSpPr>
          <p:spPr>
            <a:xfrm>
              <a:off x="32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5" name="직사각형 604"/>
            <p:cNvSpPr/>
            <p:nvPr/>
          </p:nvSpPr>
          <p:spPr>
            <a:xfrm>
              <a:off x="36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6" name="직사각형 605"/>
            <p:cNvSpPr/>
            <p:nvPr/>
          </p:nvSpPr>
          <p:spPr>
            <a:xfrm>
              <a:off x="39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7" name="직사각형 606"/>
            <p:cNvSpPr/>
            <p:nvPr/>
          </p:nvSpPr>
          <p:spPr>
            <a:xfrm>
              <a:off x="36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8" name="직사각형 607"/>
            <p:cNvSpPr/>
            <p:nvPr/>
          </p:nvSpPr>
          <p:spPr>
            <a:xfrm>
              <a:off x="39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9" name="직사각형 608"/>
            <p:cNvSpPr/>
            <p:nvPr/>
          </p:nvSpPr>
          <p:spPr>
            <a:xfrm>
              <a:off x="43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0" name="직사각형 609"/>
            <p:cNvSpPr/>
            <p:nvPr/>
          </p:nvSpPr>
          <p:spPr>
            <a:xfrm>
              <a:off x="46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1" name="직사각형 610"/>
            <p:cNvSpPr/>
            <p:nvPr/>
          </p:nvSpPr>
          <p:spPr>
            <a:xfrm>
              <a:off x="43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2" name="직사각형 611"/>
            <p:cNvSpPr/>
            <p:nvPr/>
          </p:nvSpPr>
          <p:spPr>
            <a:xfrm>
              <a:off x="46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3" name="직사각형 612"/>
            <p:cNvSpPr/>
            <p:nvPr/>
          </p:nvSpPr>
          <p:spPr>
            <a:xfrm>
              <a:off x="50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4" name="직사각형 613"/>
            <p:cNvSpPr/>
            <p:nvPr/>
          </p:nvSpPr>
          <p:spPr>
            <a:xfrm>
              <a:off x="50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5" name="직사각형 614"/>
            <p:cNvSpPr/>
            <p:nvPr/>
          </p:nvSpPr>
          <p:spPr>
            <a:xfrm>
              <a:off x="7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6" name="직사각형 615"/>
            <p:cNvSpPr/>
            <p:nvPr/>
          </p:nvSpPr>
          <p:spPr>
            <a:xfrm>
              <a:off x="10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7" name="직사각형 616"/>
            <p:cNvSpPr/>
            <p:nvPr/>
          </p:nvSpPr>
          <p:spPr>
            <a:xfrm>
              <a:off x="7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8" name="직사각형 617"/>
            <p:cNvSpPr/>
            <p:nvPr/>
          </p:nvSpPr>
          <p:spPr>
            <a:xfrm>
              <a:off x="10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9" name="직사각형 618"/>
            <p:cNvSpPr/>
            <p:nvPr/>
          </p:nvSpPr>
          <p:spPr>
            <a:xfrm>
              <a:off x="7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0" name="직사각형 619"/>
            <p:cNvSpPr/>
            <p:nvPr/>
          </p:nvSpPr>
          <p:spPr>
            <a:xfrm>
              <a:off x="10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1" name="직사각형 620"/>
            <p:cNvSpPr/>
            <p:nvPr/>
          </p:nvSpPr>
          <p:spPr>
            <a:xfrm>
              <a:off x="7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2" name="직사각형 621"/>
            <p:cNvSpPr/>
            <p:nvPr/>
          </p:nvSpPr>
          <p:spPr>
            <a:xfrm>
              <a:off x="10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3" name="직사각형 622"/>
            <p:cNvSpPr/>
            <p:nvPr/>
          </p:nvSpPr>
          <p:spPr>
            <a:xfrm>
              <a:off x="14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4" name="직사각형 623"/>
            <p:cNvSpPr/>
            <p:nvPr/>
          </p:nvSpPr>
          <p:spPr>
            <a:xfrm>
              <a:off x="18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5" name="직사각형 624"/>
            <p:cNvSpPr/>
            <p:nvPr/>
          </p:nvSpPr>
          <p:spPr>
            <a:xfrm>
              <a:off x="14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6" name="직사각형 625"/>
            <p:cNvSpPr/>
            <p:nvPr/>
          </p:nvSpPr>
          <p:spPr>
            <a:xfrm>
              <a:off x="18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7" name="직사각형 626"/>
            <p:cNvSpPr/>
            <p:nvPr/>
          </p:nvSpPr>
          <p:spPr>
            <a:xfrm>
              <a:off x="21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8" name="직사각형 627"/>
            <p:cNvSpPr/>
            <p:nvPr/>
          </p:nvSpPr>
          <p:spPr>
            <a:xfrm>
              <a:off x="25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9" name="직사각형 628"/>
            <p:cNvSpPr/>
            <p:nvPr/>
          </p:nvSpPr>
          <p:spPr>
            <a:xfrm>
              <a:off x="21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0" name="직사각형 629"/>
            <p:cNvSpPr/>
            <p:nvPr/>
          </p:nvSpPr>
          <p:spPr>
            <a:xfrm>
              <a:off x="25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1" name="직사각형 630"/>
            <p:cNvSpPr/>
            <p:nvPr/>
          </p:nvSpPr>
          <p:spPr>
            <a:xfrm>
              <a:off x="14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2" name="직사각형 631"/>
            <p:cNvSpPr/>
            <p:nvPr/>
          </p:nvSpPr>
          <p:spPr>
            <a:xfrm>
              <a:off x="18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3" name="직사각형 632"/>
            <p:cNvSpPr/>
            <p:nvPr/>
          </p:nvSpPr>
          <p:spPr>
            <a:xfrm>
              <a:off x="21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4" name="직사각형 633"/>
            <p:cNvSpPr/>
            <p:nvPr/>
          </p:nvSpPr>
          <p:spPr>
            <a:xfrm>
              <a:off x="25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5" name="직사각형 634"/>
            <p:cNvSpPr/>
            <p:nvPr/>
          </p:nvSpPr>
          <p:spPr>
            <a:xfrm>
              <a:off x="7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6" name="직사각형 635"/>
            <p:cNvSpPr/>
            <p:nvPr/>
          </p:nvSpPr>
          <p:spPr>
            <a:xfrm>
              <a:off x="10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7" name="직사각형 636"/>
            <p:cNvSpPr/>
            <p:nvPr/>
          </p:nvSpPr>
          <p:spPr>
            <a:xfrm>
              <a:off x="7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8" name="직사각형 637"/>
            <p:cNvSpPr/>
            <p:nvPr/>
          </p:nvSpPr>
          <p:spPr>
            <a:xfrm>
              <a:off x="10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9" name="직사각형 638"/>
            <p:cNvSpPr/>
            <p:nvPr/>
          </p:nvSpPr>
          <p:spPr>
            <a:xfrm>
              <a:off x="7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0" name="직사각형 639"/>
            <p:cNvSpPr/>
            <p:nvPr/>
          </p:nvSpPr>
          <p:spPr>
            <a:xfrm>
              <a:off x="10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1" name="직사각형 640"/>
            <p:cNvSpPr/>
            <p:nvPr/>
          </p:nvSpPr>
          <p:spPr>
            <a:xfrm>
              <a:off x="14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2" name="직사각형 641"/>
            <p:cNvSpPr/>
            <p:nvPr/>
          </p:nvSpPr>
          <p:spPr>
            <a:xfrm>
              <a:off x="18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3" name="직사각형 642"/>
            <p:cNvSpPr/>
            <p:nvPr/>
          </p:nvSpPr>
          <p:spPr>
            <a:xfrm>
              <a:off x="14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4" name="직사각형 643"/>
            <p:cNvSpPr/>
            <p:nvPr/>
          </p:nvSpPr>
          <p:spPr>
            <a:xfrm>
              <a:off x="18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5" name="직사각형 644"/>
            <p:cNvSpPr/>
            <p:nvPr/>
          </p:nvSpPr>
          <p:spPr>
            <a:xfrm>
              <a:off x="21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6" name="직사각형 645"/>
            <p:cNvSpPr/>
            <p:nvPr/>
          </p:nvSpPr>
          <p:spPr>
            <a:xfrm>
              <a:off x="25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7" name="직사각형 646"/>
            <p:cNvSpPr/>
            <p:nvPr/>
          </p:nvSpPr>
          <p:spPr>
            <a:xfrm>
              <a:off x="21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8" name="직사각형 647"/>
            <p:cNvSpPr/>
            <p:nvPr/>
          </p:nvSpPr>
          <p:spPr>
            <a:xfrm>
              <a:off x="25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9" name="직사각형 648"/>
            <p:cNvSpPr/>
            <p:nvPr/>
          </p:nvSpPr>
          <p:spPr>
            <a:xfrm>
              <a:off x="14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0" name="직사각형 649"/>
            <p:cNvSpPr/>
            <p:nvPr/>
          </p:nvSpPr>
          <p:spPr>
            <a:xfrm>
              <a:off x="18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1" name="직사각형 650"/>
            <p:cNvSpPr/>
            <p:nvPr/>
          </p:nvSpPr>
          <p:spPr>
            <a:xfrm>
              <a:off x="14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2" name="직사각형 651"/>
            <p:cNvSpPr/>
            <p:nvPr/>
          </p:nvSpPr>
          <p:spPr>
            <a:xfrm>
              <a:off x="18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3" name="직사각형 652"/>
            <p:cNvSpPr/>
            <p:nvPr/>
          </p:nvSpPr>
          <p:spPr>
            <a:xfrm>
              <a:off x="21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4" name="직사각형 653"/>
            <p:cNvSpPr/>
            <p:nvPr/>
          </p:nvSpPr>
          <p:spPr>
            <a:xfrm>
              <a:off x="25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5" name="직사각형 654"/>
            <p:cNvSpPr/>
            <p:nvPr/>
          </p:nvSpPr>
          <p:spPr>
            <a:xfrm>
              <a:off x="21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6" name="직사각형 655"/>
            <p:cNvSpPr/>
            <p:nvPr/>
          </p:nvSpPr>
          <p:spPr>
            <a:xfrm>
              <a:off x="25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7" name="직사각형 3"/>
            <p:cNvSpPr/>
            <p:nvPr/>
          </p:nvSpPr>
          <p:spPr>
            <a:xfrm>
              <a:off x="28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8" name="직사각형 4"/>
            <p:cNvSpPr/>
            <p:nvPr/>
          </p:nvSpPr>
          <p:spPr>
            <a:xfrm>
              <a:off x="32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9" name="직사각형 5"/>
            <p:cNvSpPr/>
            <p:nvPr/>
          </p:nvSpPr>
          <p:spPr>
            <a:xfrm>
              <a:off x="28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0" name="직사각형 6"/>
            <p:cNvSpPr/>
            <p:nvPr/>
          </p:nvSpPr>
          <p:spPr>
            <a:xfrm>
              <a:off x="32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1" name="직사각형 660"/>
            <p:cNvSpPr/>
            <p:nvPr/>
          </p:nvSpPr>
          <p:spPr>
            <a:xfrm>
              <a:off x="36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2" name="직사각형 661"/>
            <p:cNvSpPr/>
            <p:nvPr/>
          </p:nvSpPr>
          <p:spPr>
            <a:xfrm>
              <a:off x="39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3" name="직사각형 662"/>
            <p:cNvSpPr/>
            <p:nvPr/>
          </p:nvSpPr>
          <p:spPr>
            <a:xfrm>
              <a:off x="36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4" name="직사각형 663"/>
            <p:cNvSpPr/>
            <p:nvPr/>
          </p:nvSpPr>
          <p:spPr>
            <a:xfrm>
              <a:off x="39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5" name="직사각형 664"/>
            <p:cNvSpPr/>
            <p:nvPr/>
          </p:nvSpPr>
          <p:spPr>
            <a:xfrm>
              <a:off x="28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6" name="직사각형 665"/>
            <p:cNvSpPr/>
            <p:nvPr/>
          </p:nvSpPr>
          <p:spPr>
            <a:xfrm>
              <a:off x="32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7" name="직사각형 666"/>
            <p:cNvSpPr/>
            <p:nvPr/>
          </p:nvSpPr>
          <p:spPr>
            <a:xfrm>
              <a:off x="28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8" name="직사각형 667"/>
            <p:cNvSpPr/>
            <p:nvPr/>
          </p:nvSpPr>
          <p:spPr>
            <a:xfrm>
              <a:off x="32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9" name="직사각형 668"/>
            <p:cNvSpPr/>
            <p:nvPr/>
          </p:nvSpPr>
          <p:spPr>
            <a:xfrm>
              <a:off x="36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0" name="직사각형 669"/>
            <p:cNvSpPr/>
            <p:nvPr/>
          </p:nvSpPr>
          <p:spPr>
            <a:xfrm>
              <a:off x="39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1" name="직사각형 670"/>
            <p:cNvSpPr/>
            <p:nvPr/>
          </p:nvSpPr>
          <p:spPr>
            <a:xfrm>
              <a:off x="36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2" name="직사각형 671"/>
            <p:cNvSpPr/>
            <p:nvPr/>
          </p:nvSpPr>
          <p:spPr>
            <a:xfrm>
              <a:off x="39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3" name="직사각형 672"/>
            <p:cNvSpPr/>
            <p:nvPr/>
          </p:nvSpPr>
          <p:spPr>
            <a:xfrm>
              <a:off x="43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4" name="직사각형 673"/>
            <p:cNvSpPr/>
            <p:nvPr/>
          </p:nvSpPr>
          <p:spPr>
            <a:xfrm>
              <a:off x="46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5" name="직사각형 674"/>
            <p:cNvSpPr/>
            <p:nvPr/>
          </p:nvSpPr>
          <p:spPr>
            <a:xfrm>
              <a:off x="43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6" name="직사각형 675"/>
            <p:cNvSpPr/>
            <p:nvPr/>
          </p:nvSpPr>
          <p:spPr>
            <a:xfrm>
              <a:off x="46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7" name="직사각형 676"/>
            <p:cNvSpPr/>
            <p:nvPr/>
          </p:nvSpPr>
          <p:spPr>
            <a:xfrm>
              <a:off x="50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8" name="직사각형 677"/>
            <p:cNvSpPr/>
            <p:nvPr/>
          </p:nvSpPr>
          <p:spPr>
            <a:xfrm>
              <a:off x="50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9" name="직사각형 678"/>
            <p:cNvSpPr/>
            <p:nvPr/>
          </p:nvSpPr>
          <p:spPr>
            <a:xfrm>
              <a:off x="43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0" name="직사각형 679"/>
            <p:cNvSpPr/>
            <p:nvPr/>
          </p:nvSpPr>
          <p:spPr>
            <a:xfrm>
              <a:off x="46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1" name="직사각형 680"/>
            <p:cNvSpPr/>
            <p:nvPr/>
          </p:nvSpPr>
          <p:spPr>
            <a:xfrm>
              <a:off x="50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2" name="직사각형 681"/>
            <p:cNvSpPr/>
            <p:nvPr/>
          </p:nvSpPr>
          <p:spPr>
            <a:xfrm>
              <a:off x="28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3" name="직사각형 682"/>
            <p:cNvSpPr/>
            <p:nvPr/>
          </p:nvSpPr>
          <p:spPr>
            <a:xfrm>
              <a:off x="32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4" name="직사각형 683"/>
            <p:cNvSpPr/>
            <p:nvPr/>
          </p:nvSpPr>
          <p:spPr>
            <a:xfrm>
              <a:off x="28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5" name="직사각형 684"/>
            <p:cNvSpPr/>
            <p:nvPr/>
          </p:nvSpPr>
          <p:spPr>
            <a:xfrm>
              <a:off x="32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6" name="직사각형 685"/>
            <p:cNvSpPr/>
            <p:nvPr/>
          </p:nvSpPr>
          <p:spPr>
            <a:xfrm>
              <a:off x="36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7" name="직사각형 686"/>
            <p:cNvSpPr/>
            <p:nvPr/>
          </p:nvSpPr>
          <p:spPr>
            <a:xfrm>
              <a:off x="39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8" name="직사각형 687"/>
            <p:cNvSpPr/>
            <p:nvPr/>
          </p:nvSpPr>
          <p:spPr>
            <a:xfrm>
              <a:off x="36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9" name="직사각형 688"/>
            <p:cNvSpPr/>
            <p:nvPr/>
          </p:nvSpPr>
          <p:spPr>
            <a:xfrm>
              <a:off x="39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0" name="직사각형 689"/>
            <p:cNvSpPr/>
            <p:nvPr/>
          </p:nvSpPr>
          <p:spPr>
            <a:xfrm>
              <a:off x="28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1" name="직사각형 690"/>
            <p:cNvSpPr/>
            <p:nvPr/>
          </p:nvSpPr>
          <p:spPr>
            <a:xfrm>
              <a:off x="32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2" name="직사각형 691"/>
            <p:cNvSpPr/>
            <p:nvPr/>
          </p:nvSpPr>
          <p:spPr>
            <a:xfrm>
              <a:off x="36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3" name="직사각형 692"/>
            <p:cNvSpPr/>
            <p:nvPr/>
          </p:nvSpPr>
          <p:spPr>
            <a:xfrm>
              <a:off x="39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4" name="직사각형 693"/>
            <p:cNvSpPr/>
            <p:nvPr/>
          </p:nvSpPr>
          <p:spPr>
            <a:xfrm>
              <a:off x="43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5" name="직사각형 694"/>
            <p:cNvSpPr/>
            <p:nvPr/>
          </p:nvSpPr>
          <p:spPr>
            <a:xfrm>
              <a:off x="46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6" name="직사각형 695"/>
            <p:cNvSpPr/>
            <p:nvPr/>
          </p:nvSpPr>
          <p:spPr>
            <a:xfrm>
              <a:off x="43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7" name="직사각형 696"/>
            <p:cNvSpPr/>
            <p:nvPr/>
          </p:nvSpPr>
          <p:spPr>
            <a:xfrm>
              <a:off x="46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8" name="직사각형 697"/>
            <p:cNvSpPr/>
            <p:nvPr/>
          </p:nvSpPr>
          <p:spPr>
            <a:xfrm>
              <a:off x="50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9" name="직사각형 698"/>
            <p:cNvSpPr/>
            <p:nvPr/>
          </p:nvSpPr>
          <p:spPr>
            <a:xfrm>
              <a:off x="50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0" name="직사각형 699"/>
            <p:cNvSpPr/>
            <p:nvPr/>
          </p:nvSpPr>
          <p:spPr>
            <a:xfrm>
              <a:off x="43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1" name="직사각형 700"/>
            <p:cNvSpPr/>
            <p:nvPr/>
          </p:nvSpPr>
          <p:spPr>
            <a:xfrm>
              <a:off x="46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2" name="직사각형 701"/>
            <p:cNvSpPr/>
            <p:nvPr/>
          </p:nvSpPr>
          <p:spPr>
            <a:xfrm>
              <a:off x="43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3" name="직사각형 702"/>
            <p:cNvSpPr/>
            <p:nvPr/>
          </p:nvSpPr>
          <p:spPr>
            <a:xfrm>
              <a:off x="46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4" name="직사각형 703"/>
            <p:cNvSpPr/>
            <p:nvPr/>
          </p:nvSpPr>
          <p:spPr>
            <a:xfrm>
              <a:off x="50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5" name="직사각형 704"/>
            <p:cNvSpPr/>
            <p:nvPr/>
          </p:nvSpPr>
          <p:spPr>
            <a:xfrm>
              <a:off x="50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6" name="직사각형 705"/>
            <p:cNvSpPr/>
            <p:nvPr/>
          </p:nvSpPr>
          <p:spPr>
            <a:xfrm>
              <a:off x="54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7" name="직사각형 706"/>
            <p:cNvSpPr/>
            <p:nvPr/>
          </p:nvSpPr>
          <p:spPr>
            <a:xfrm>
              <a:off x="54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8" name="직사각형 707"/>
            <p:cNvSpPr/>
            <p:nvPr/>
          </p:nvSpPr>
          <p:spPr>
            <a:xfrm>
              <a:off x="54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9" name="직사각형 708"/>
            <p:cNvSpPr/>
            <p:nvPr/>
          </p:nvSpPr>
          <p:spPr>
            <a:xfrm>
              <a:off x="54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0" name="직사각형 709"/>
            <p:cNvSpPr/>
            <p:nvPr/>
          </p:nvSpPr>
          <p:spPr>
            <a:xfrm>
              <a:off x="54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1" name="직사각형 710"/>
            <p:cNvSpPr/>
            <p:nvPr/>
          </p:nvSpPr>
          <p:spPr>
            <a:xfrm>
              <a:off x="54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2" name="직사각형 711"/>
            <p:cNvSpPr/>
            <p:nvPr/>
          </p:nvSpPr>
          <p:spPr>
            <a:xfrm>
              <a:off x="54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3" name="직사각형 712"/>
            <p:cNvSpPr/>
            <p:nvPr/>
          </p:nvSpPr>
          <p:spPr>
            <a:xfrm>
              <a:off x="54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4" name="직사각형 713"/>
            <p:cNvSpPr/>
            <p:nvPr/>
          </p:nvSpPr>
          <p:spPr>
            <a:xfrm>
              <a:off x="54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5" name="직사각형 714"/>
            <p:cNvSpPr/>
            <p:nvPr/>
          </p:nvSpPr>
          <p:spPr>
            <a:xfrm>
              <a:off x="54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6" name="직사각형 715"/>
            <p:cNvSpPr/>
            <p:nvPr/>
          </p:nvSpPr>
          <p:spPr>
            <a:xfrm>
              <a:off x="54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7" name="직사각형 716"/>
            <p:cNvSpPr/>
            <p:nvPr/>
          </p:nvSpPr>
          <p:spPr>
            <a:xfrm>
              <a:off x="54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8" name="직사각형 717"/>
            <p:cNvSpPr/>
            <p:nvPr/>
          </p:nvSpPr>
          <p:spPr>
            <a:xfrm>
              <a:off x="54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9" name="직사각형 718"/>
            <p:cNvSpPr/>
            <p:nvPr/>
          </p:nvSpPr>
          <p:spPr>
            <a:xfrm>
              <a:off x="54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0" name="직사각형 719"/>
            <p:cNvSpPr/>
            <p:nvPr/>
          </p:nvSpPr>
          <p:spPr>
            <a:xfrm>
              <a:off x="18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1" name="직사각형 720"/>
            <p:cNvSpPr/>
            <p:nvPr/>
          </p:nvSpPr>
          <p:spPr>
            <a:xfrm>
              <a:off x="14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2" name="직사각형 721"/>
            <p:cNvSpPr/>
            <p:nvPr/>
          </p:nvSpPr>
          <p:spPr>
            <a:xfrm>
              <a:off x="25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3" name="직사각형 722"/>
            <p:cNvSpPr/>
            <p:nvPr/>
          </p:nvSpPr>
          <p:spPr>
            <a:xfrm>
              <a:off x="21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4" name="직사각형 723"/>
            <p:cNvSpPr/>
            <p:nvPr/>
          </p:nvSpPr>
          <p:spPr>
            <a:xfrm>
              <a:off x="10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5" name="직사각형 724"/>
            <p:cNvSpPr/>
            <p:nvPr/>
          </p:nvSpPr>
          <p:spPr>
            <a:xfrm>
              <a:off x="7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6" name="직사각형 725"/>
            <p:cNvSpPr/>
            <p:nvPr/>
          </p:nvSpPr>
          <p:spPr>
            <a:xfrm>
              <a:off x="46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7" name="직사각형 726"/>
            <p:cNvSpPr/>
            <p:nvPr/>
          </p:nvSpPr>
          <p:spPr>
            <a:xfrm>
              <a:off x="43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8" name="직사각형 727"/>
            <p:cNvSpPr/>
            <p:nvPr/>
          </p:nvSpPr>
          <p:spPr>
            <a:xfrm>
              <a:off x="50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9" name="직사각형 728"/>
            <p:cNvSpPr/>
            <p:nvPr/>
          </p:nvSpPr>
          <p:spPr>
            <a:xfrm>
              <a:off x="32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0" name="직사각형 729"/>
            <p:cNvSpPr/>
            <p:nvPr/>
          </p:nvSpPr>
          <p:spPr>
            <a:xfrm>
              <a:off x="28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1" name="직사각형 730"/>
            <p:cNvSpPr/>
            <p:nvPr/>
          </p:nvSpPr>
          <p:spPr>
            <a:xfrm>
              <a:off x="39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2" name="직사각형 731"/>
            <p:cNvSpPr/>
            <p:nvPr/>
          </p:nvSpPr>
          <p:spPr>
            <a:xfrm>
              <a:off x="36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3" name="직사각형 732"/>
            <p:cNvSpPr/>
            <p:nvPr/>
          </p:nvSpPr>
          <p:spPr>
            <a:xfrm>
              <a:off x="54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4" name="직사각형 733"/>
            <p:cNvSpPr/>
            <p:nvPr/>
          </p:nvSpPr>
          <p:spPr>
            <a:xfrm>
              <a:off x="18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5" name="직사각형 734"/>
            <p:cNvSpPr/>
            <p:nvPr/>
          </p:nvSpPr>
          <p:spPr>
            <a:xfrm>
              <a:off x="14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6" name="직사각형 735"/>
            <p:cNvSpPr/>
            <p:nvPr/>
          </p:nvSpPr>
          <p:spPr>
            <a:xfrm>
              <a:off x="25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7" name="직사각형 736"/>
            <p:cNvSpPr/>
            <p:nvPr/>
          </p:nvSpPr>
          <p:spPr>
            <a:xfrm>
              <a:off x="21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8" name="직사각형 737"/>
            <p:cNvSpPr/>
            <p:nvPr/>
          </p:nvSpPr>
          <p:spPr>
            <a:xfrm>
              <a:off x="10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9" name="직사각형 738"/>
            <p:cNvSpPr/>
            <p:nvPr/>
          </p:nvSpPr>
          <p:spPr>
            <a:xfrm>
              <a:off x="7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0" name="직사각형 739"/>
            <p:cNvSpPr/>
            <p:nvPr/>
          </p:nvSpPr>
          <p:spPr>
            <a:xfrm>
              <a:off x="46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1" name="직사각형 740"/>
            <p:cNvSpPr/>
            <p:nvPr/>
          </p:nvSpPr>
          <p:spPr>
            <a:xfrm>
              <a:off x="43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2" name="직사각형 741"/>
            <p:cNvSpPr/>
            <p:nvPr/>
          </p:nvSpPr>
          <p:spPr>
            <a:xfrm>
              <a:off x="50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3" name="직사각형 742"/>
            <p:cNvSpPr/>
            <p:nvPr/>
          </p:nvSpPr>
          <p:spPr>
            <a:xfrm>
              <a:off x="32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4" name="직사각형 743"/>
            <p:cNvSpPr/>
            <p:nvPr/>
          </p:nvSpPr>
          <p:spPr>
            <a:xfrm>
              <a:off x="28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5" name="직사각형 744"/>
            <p:cNvSpPr/>
            <p:nvPr/>
          </p:nvSpPr>
          <p:spPr>
            <a:xfrm>
              <a:off x="39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6" name="직사각형 745"/>
            <p:cNvSpPr/>
            <p:nvPr/>
          </p:nvSpPr>
          <p:spPr>
            <a:xfrm>
              <a:off x="36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7" name="직사각형 746"/>
            <p:cNvSpPr/>
            <p:nvPr/>
          </p:nvSpPr>
          <p:spPr>
            <a:xfrm>
              <a:off x="54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8" name="직사각형 747"/>
            <p:cNvSpPr/>
            <p:nvPr/>
          </p:nvSpPr>
          <p:spPr>
            <a:xfrm>
              <a:off x="18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9" name="직사각형 748"/>
            <p:cNvSpPr/>
            <p:nvPr/>
          </p:nvSpPr>
          <p:spPr>
            <a:xfrm>
              <a:off x="14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0" name="직사각형 749"/>
            <p:cNvSpPr/>
            <p:nvPr/>
          </p:nvSpPr>
          <p:spPr>
            <a:xfrm>
              <a:off x="25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1" name="직사각형 750"/>
            <p:cNvSpPr/>
            <p:nvPr/>
          </p:nvSpPr>
          <p:spPr>
            <a:xfrm>
              <a:off x="21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2" name="직사각형 751"/>
            <p:cNvSpPr/>
            <p:nvPr/>
          </p:nvSpPr>
          <p:spPr>
            <a:xfrm>
              <a:off x="10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3" name="직사각형 752"/>
            <p:cNvSpPr/>
            <p:nvPr/>
          </p:nvSpPr>
          <p:spPr>
            <a:xfrm>
              <a:off x="7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4" name="직사각형 753"/>
            <p:cNvSpPr/>
            <p:nvPr/>
          </p:nvSpPr>
          <p:spPr>
            <a:xfrm>
              <a:off x="46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5" name="직사각형 754"/>
            <p:cNvSpPr/>
            <p:nvPr/>
          </p:nvSpPr>
          <p:spPr>
            <a:xfrm>
              <a:off x="43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6" name="직사각형 755"/>
            <p:cNvSpPr/>
            <p:nvPr/>
          </p:nvSpPr>
          <p:spPr>
            <a:xfrm>
              <a:off x="50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7" name="직사각형 756"/>
            <p:cNvSpPr/>
            <p:nvPr/>
          </p:nvSpPr>
          <p:spPr>
            <a:xfrm>
              <a:off x="32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8" name="직사각형 757"/>
            <p:cNvSpPr/>
            <p:nvPr/>
          </p:nvSpPr>
          <p:spPr>
            <a:xfrm>
              <a:off x="28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9" name="직사각형 758"/>
            <p:cNvSpPr/>
            <p:nvPr/>
          </p:nvSpPr>
          <p:spPr>
            <a:xfrm>
              <a:off x="39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0" name="직사각형 759"/>
            <p:cNvSpPr/>
            <p:nvPr/>
          </p:nvSpPr>
          <p:spPr>
            <a:xfrm>
              <a:off x="36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1" name="직사각형 760"/>
            <p:cNvSpPr/>
            <p:nvPr/>
          </p:nvSpPr>
          <p:spPr>
            <a:xfrm>
              <a:off x="57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2" name="직사각형 761"/>
            <p:cNvSpPr/>
            <p:nvPr/>
          </p:nvSpPr>
          <p:spPr>
            <a:xfrm>
              <a:off x="57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3" name="직사각형 762"/>
            <p:cNvSpPr/>
            <p:nvPr/>
          </p:nvSpPr>
          <p:spPr>
            <a:xfrm>
              <a:off x="57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4" name="직사각형 763"/>
            <p:cNvSpPr/>
            <p:nvPr/>
          </p:nvSpPr>
          <p:spPr>
            <a:xfrm>
              <a:off x="57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5" name="직사각형 764"/>
            <p:cNvSpPr/>
            <p:nvPr/>
          </p:nvSpPr>
          <p:spPr>
            <a:xfrm>
              <a:off x="57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6" name="직사각형 765"/>
            <p:cNvSpPr/>
            <p:nvPr/>
          </p:nvSpPr>
          <p:spPr>
            <a:xfrm>
              <a:off x="57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7" name="직사각형 766"/>
            <p:cNvSpPr/>
            <p:nvPr/>
          </p:nvSpPr>
          <p:spPr>
            <a:xfrm>
              <a:off x="57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8" name="직사각형 767"/>
            <p:cNvSpPr/>
            <p:nvPr/>
          </p:nvSpPr>
          <p:spPr>
            <a:xfrm>
              <a:off x="57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9" name="직사각형 768"/>
            <p:cNvSpPr/>
            <p:nvPr/>
          </p:nvSpPr>
          <p:spPr>
            <a:xfrm>
              <a:off x="57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0" name="직사각형 769"/>
            <p:cNvSpPr/>
            <p:nvPr/>
          </p:nvSpPr>
          <p:spPr>
            <a:xfrm>
              <a:off x="57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1" name="직사각형 770"/>
            <p:cNvSpPr/>
            <p:nvPr/>
          </p:nvSpPr>
          <p:spPr>
            <a:xfrm>
              <a:off x="57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2" name="직사각형 771"/>
            <p:cNvSpPr/>
            <p:nvPr/>
          </p:nvSpPr>
          <p:spPr>
            <a:xfrm>
              <a:off x="57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3" name="직사각형 772"/>
            <p:cNvSpPr/>
            <p:nvPr/>
          </p:nvSpPr>
          <p:spPr>
            <a:xfrm>
              <a:off x="57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4" name="직사각형 773"/>
            <p:cNvSpPr/>
            <p:nvPr/>
          </p:nvSpPr>
          <p:spPr>
            <a:xfrm>
              <a:off x="57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5" name="직사각형 774"/>
            <p:cNvSpPr/>
            <p:nvPr/>
          </p:nvSpPr>
          <p:spPr>
            <a:xfrm>
              <a:off x="57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6" name="직사각형 775"/>
            <p:cNvSpPr/>
            <p:nvPr/>
          </p:nvSpPr>
          <p:spPr>
            <a:xfrm>
              <a:off x="57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7" name="직사각형 776"/>
            <p:cNvSpPr/>
            <p:nvPr/>
          </p:nvSpPr>
          <p:spPr>
            <a:xfrm>
              <a:off x="61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8" name="직사각형 777"/>
            <p:cNvSpPr/>
            <p:nvPr/>
          </p:nvSpPr>
          <p:spPr>
            <a:xfrm>
              <a:off x="61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9" name="직사각형 778"/>
            <p:cNvSpPr/>
            <p:nvPr/>
          </p:nvSpPr>
          <p:spPr>
            <a:xfrm>
              <a:off x="61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0" name="직사각형 779"/>
            <p:cNvSpPr/>
            <p:nvPr/>
          </p:nvSpPr>
          <p:spPr>
            <a:xfrm>
              <a:off x="61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1" name="직사각형 780"/>
            <p:cNvSpPr/>
            <p:nvPr/>
          </p:nvSpPr>
          <p:spPr>
            <a:xfrm>
              <a:off x="61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2" name="직사각형 781"/>
            <p:cNvSpPr/>
            <p:nvPr/>
          </p:nvSpPr>
          <p:spPr>
            <a:xfrm>
              <a:off x="61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3" name="직사각형 782"/>
            <p:cNvSpPr/>
            <p:nvPr/>
          </p:nvSpPr>
          <p:spPr>
            <a:xfrm>
              <a:off x="61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4" name="직사각형 783"/>
            <p:cNvSpPr/>
            <p:nvPr/>
          </p:nvSpPr>
          <p:spPr>
            <a:xfrm>
              <a:off x="61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5" name="직사각형 784"/>
            <p:cNvSpPr/>
            <p:nvPr/>
          </p:nvSpPr>
          <p:spPr>
            <a:xfrm>
              <a:off x="61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6" name="직사각형 785"/>
            <p:cNvSpPr/>
            <p:nvPr/>
          </p:nvSpPr>
          <p:spPr>
            <a:xfrm>
              <a:off x="61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7" name="직사각형 786"/>
            <p:cNvSpPr/>
            <p:nvPr/>
          </p:nvSpPr>
          <p:spPr>
            <a:xfrm>
              <a:off x="61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8" name="직사각형 787"/>
            <p:cNvSpPr/>
            <p:nvPr/>
          </p:nvSpPr>
          <p:spPr>
            <a:xfrm>
              <a:off x="61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9" name="직사각형 788"/>
            <p:cNvSpPr/>
            <p:nvPr/>
          </p:nvSpPr>
          <p:spPr>
            <a:xfrm>
              <a:off x="61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0" name="직사각형 789"/>
            <p:cNvSpPr/>
            <p:nvPr/>
          </p:nvSpPr>
          <p:spPr>
            <a:xfrm>
              <a:off x="61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1" name="직사각형 790"/>
            <p:cNvSpPr/>
            <p:nvPr/>
          </p:nvSpPr>
          <p:spPr>
            <a:xfrm>
              <a:off x="61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2" name="직사각형 791"/>
            <p:cNvSpPr/>
            <p:nvPr/>
          </p:nvSpPr>
          <p:spPr>
            <a:xfrm>
              <a:off x="61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938" name="그룹 937"/>
          <p:cNvGrpSpPr/>
          <p:nvPr/>
        </p:nvGrpSpPr>
        <p:grpSpPr>
          <a:xfrm>
            <a:off x="5220392" y="3573016"/>
            <a:ext cx="2451560" cy="2448000"/>
            <a:chOff x="0" y="1980000"/>
            <a:chExt cx="3064450" cy="3060000"/>
          </a:xfrm>
          <a:solidFill>
            <a:schemeClr val="accent1">
              <a:lumMod val="40000"/>
              <a:lumOff val="60000"/>
            </a:schemeClr>
          </a:solidFill>
        </p:grpSpPr>
        <p:grpSp>
          <p:nvGrpSpPr>
            <p:cNvPr id="937" name="그룹 936"/>
            <p:cNvGrpSpPr/>
            <p:nvPr/>
          </p:nvGrpSpPr>
          <p:grpSpPr>
            <a:xfrm>
              <a:off x="0" y="1980000"/>
              <a:ext cx="3060000" cy="3060000"/>
              <a:chOff x="4423534" y="3537352"/>
              <a:chExt cx="3060000" cy="3060000"/>
            </a:xfrm>
            <a:grpFill/>
          </p:grpSpPr>
          <p:sp>
            <p:nvSpPr>
              <p:cNvPr id="872" name="직사각형 871"/>
              <p:cNvSpPr/>
              <p:nvPr/>
            </p:nvSpPr>
            <p:spPr>
              <a:xfrm>
                <a:off x="478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3" name="직사각형 872"/>
              <p:cNvSpPr/>
              <p:nvPr/>
            </p:nvSpPr>
            <p:spPr>
              <a:xfrm>
                <a:off x="460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4" name="직사각형 873"/>
              <p:cNvSpPr/>
              <p:nvPr/>
            </p:nvSpPr>
            <p:spPr>
              <a:xfrm>
                <a:off x="514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5" name="직사각형 874"/>
              <p:cNvSpPr/>
              <p:nvPr/>
            </p:nvSpPr>
            <p:spPr>
              <a:xfrm>
                <a:off x="496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6" name="직사각형 875"/>
              <p:cNvSpPr/>
              <p:nvPr/>
            </p:nvSpPr>
            <p:spPr>
              <a:xfrm>
                <a:off x="550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7" name="직사각형 876"/>
              <p:cNvSpPr/>
              <p:nvPr/>
            </p:nvSpPr>
            <p:spPr>
              <a:xfrm>
                <a:off x="532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8" name="직사각형 4"/>
              <p:cNvSpPr/>
              <p:nvPr/>
            </p:nvSpPr>
            <p:spPr>
              <a:xfrm>
                <a:off x="586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9" name="직사각형 5"/>
              <p:cNvSpPr/>
              <p:nvPr/>
            </p:nvSpPr>
            <p:spPr>
              <a:xfrm>
                <a:off x="568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0" name="직사각형 879"/>
              <p:cNvSpPr/>
              <p:nvPr/>
            </p:nvSpPr>
            <p:spPr>
              <a:xfrm>
                <a:off x="622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1" name="직사각형 880"/>
              <p:cNvSpPr/>
              <p:nvPr/>
            </p:nvSpPr>
            <p:spPr>
              <a:xfrm>
                <a:off x="604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2" name="직사각형 881"/>
              <p:cNvSpPr/>
              <p:nvPr/>
            </p:nvSpPr>
            <p:spPr>
              <a:xfrm>
                <a:off x="658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3" name="직사각형 882"/>
              <p:cNvSpPr/>
              <p:nvPr/>
            </p:nvSpPr>
            <p:spPr>
              <a:xfrm>
                <a:off x="640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4" name="직사각형 883"/>
              <p:cNvSpPr/>
              <p:nvPr/>
            </p:nvSpPr>
            <p:spPr>
              <a:xfrm>
                <a:off x="676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5" name="직사각형 884"/>
              <p:cNvSpPr/>
              <p:nvPr/>
            </p:nvSpPr>
            <p:spPr>
              <a:xfrm>
                <a:off x="694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88" name="그룹 379"/>
              <p:cNvGrpSpPr/>
              <p:nvPr/>
            </p:nvGrpSpPr>
            <p:grpSpPr>
              <a:xfrm>
                <a:off x="4423534" y="3717352"/>
                <a:ext cx="180000" cy="2880000"/>
                <a:chOff x="360000" y="720000"/>
                <a:chExt cx="360000" cy="5760000"/>
              </a:xfrm>
              <a:grpFill/>
            </p:grpSpPr>
            <p:sp>
              <p:nvSpPr>
                <p:cNvPr id="891" name="직사각형 890"/>
                <p:cNvSpPr/>
                <p:nvPr/>
              </p:nvSpPr>
              <p:spPr>
                <a:xfrm>
                  <a:off x="360000" y="108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2" name="직사각형 891"/>
                <p:cNvSpPr/>
                <p:nvPr/>
              </p:nvSpPr>
              <p:spPr>
                <a:xfrm>
                  <a:off x="360000" y="72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3" name="직사각형 892"/>
                <p:cNvSpPr/>
                <p:nvPr/>
              </p:nvSpPr>
              <p:spPr>
                <a:xfrm>
                  <a:off x="360000" y="180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4" name="직사각형 893"/>
                <p:cNvSpPr/>
                <p:nvPr/>
              </p:nvSpPr>
              <p:spPr>
                <a:xfrm>
                  <a:off x="360000" y="144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5" name="직사각형 894"/>
                <p:cNvSpPr/>
                <p:nvPr/>
              </p:nvSpPr>
              <p:spPr>
                <a:xfrm>
                  <a:off x="360000" y="252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6" name="직사각형 895"/>
                <p:cNvSpPr/>
                <p:nvPr/>
              </p:nvSpPr>
              <p:spPr>
                <a:xfrm>
                  <a:off x="360000" y="216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7" name="직사각형 4"/>
                <p:cNvSpPr/>
                <p:nvPr/>
              </p:nvSpPr>
              <p:spPr>
                <a:xfrm>
                  <a:off x="360000" y="324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8" name="직사각형 6"/>
                <p:cNvSpPr/>
                <p:nvPr/>
              </p:nvSpPr>
              <p:spPr>
                <a:xfrm>
                  <a:off x="360000" y="288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99" name="직사각형 898"/>
                <p:cNvSpPr/>
                <p:nvPr/>
              </p:nvSpPr>
              <p:spPr>
                <a:xfrm>
                  <a:off x="360000" y="396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0" name="직사각형 899"/>
                <p:cNvSpPr/>
                <p:nvPr/>
              </p:nvSpPr>
              <p:spPr>
                <a:xfrm>
                  <a:off x="360000" y="360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1" name="직사각형 900"/>
                <p:cNvSpPr/>
                <p:nvPr/>
              </p:nvSpPr>
              <p:spPr>
                <a:xfrm>
                  <a:off x="360000" y="468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2" name="직사각형 901"/>
                <p:cNvSpPr/>
                <p:nvPr/>
              </p:nvSpPr>
              <p:spPr>
                <a:xfrm>
                  <a:off x="360000" y="432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3" name="직사각형 902"/>
                <p:cNvSpPr/>
                <p:nvPr/>
              </p:nvSpPr>
              <p:spPr>
                <a:xfrm>
                  <a:off x="360000" y="504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4" name="직사각형 903"/>
                <p:cNvSpPr/>
                <p:nvPr/>
              </p:nvSpPr>
              <p:spPr>
                <a:xfrm>
                  <a:off x="360000" y="540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5" name="직사각형 904"/>
                <p:cNvSpPr/>
                <p:nvPr/>
              </p:nvSpPr>
              <p:spPr>
                <a:xfrm>
                  <a:off x="360000" y="576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06" name="직사각형 905"/>
                <p:cNvSpPr/>
                <p:nvPr/>
              </p:nvSpPr>
              <p:spPr>
                <a:xfrm>
                  <a:off x="360000" y="612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89" name="직사각형 888"/>
              <p:cNvSpPr/>
              <p:nvPr/>
            </p:nvSpPr>
            <p:spPr>
              <a:xfrm>
                <a:off x="712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0" name="직사각형 889"/>
              <p:cNvSpPr/>
              <p:nvPr/>
            </p:nvSpPr>
            <p:spPr>
              <a:xfrm>
                <a:off x="730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936" name="그룹 935"/>
            <p:cNvGrpSpPr/>
            <p:nvPr/>
          </p:nvGrpSpPr>
          <p:grpSpPr>
            <a:xfrm>
              <a:off x="0" y="1980000"/>
              <a:ext cx="3064450" cy="3060000"/>
              <a:chOff x="0" y="1980000"/>
              <a:chExt cx="3064450" cy="3060000"/>
            </a:xfrm>
            <a:grpFill/>
          </p:grpSpPr>
          <p:grpSp>
            <p:nvGrpSpPr>
              <p:cNvPr id="935" name="그룹 934"/>
              <p:cNvGrpSpPr/>
              <p:nvPr/>
            </p:nvGrpSpPr>
            <p:grpSpPr>
              <a:xfrm>
                <a:off x="180000" y="1980000"/>
                <a:ext cx="2884450" cy="180000"/>
                <a:chOff x="4603534" y="2060848"/>
                <a:chExt cx="2884450" cy="180000"/>
              </a:xfrm>
              <a:grpFill/>
            </p:grpSpPr>
            <p:sp>
              <p:nvSpPr>
                <p:cNvPr id="854" name="타원 853"/>
                <p:cNvSpPr/>
                <p:nvPr/>
              </p:nvSpPr>
              <p:spPr>
                <a:xfrm>
                  <a:off x="460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5" name="타원 854"/>
                <p:cNvSpPr/>
                <p:nvPr/>
              </p:nvSpPr>
              <p:spPr>
                <a:xfrm>
                  <a:off x="496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6" name="타원 855"/>
                <p:cNvSpPr/>
                <p:nvPr/>
              </p:nvSpPr>
              <p:spPr>
                <a:xfrm>
                  <a:off x="532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7" name="타원 856"/>
                <p:cNvSpPr/>
                <p:nvPr/>
              </p:nvSpPr>
              <p:spPr>
                <a:xfrm>
                  <a:off x="568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0" name="타원 849"/>
                <p:cNvSpPr/>
                <p:nvPr/>
              </p:nvSpPr>
              <p:spPr>
                <a:xfrm>
                  <a:off x="604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1" name="타원 850"/>
                <p:cNvSpPr/>
                <p:nvPr/>
              </p:nvSpPr>
              <p:spPr>
                <a:xfrm>
                  <a:off x="640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2" name="타원 851"/>
                <p:cNvSpPr/>
                <p:nvPr/>
              </p:nvSpPr>
              <p:spPr>
                <a:xfrm>
                  <a:off x="676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53" name="타원 852"/>
                <p:cNvSpPr/>
                <p:nvPr/>
              </p:nvSpPr>
              <p:spPr>
                <a:xfrm>
                  <a:off x="712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0" name="타원 929"/>
                <p:cNvSpPr/>
                <p:nvPr/>
              </p:nvSpPr>
              <p:spPr>
                <a:xfrm>
                  <a:off x="478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1" name="타원 930"/>
                <p:cNvSpPr/>
                <p:nvPr/>
              </p:nvSpPr>
              <p:spPr>
                <a:xfrm>
                  <a:off x="514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2" name="타원 931"/>
                <p:cNvSpPr/>
                <p:nvPr/>
              </p:nvSpPr>
              <p:spPr>
                <a:xfrm>
                  <a:off x="550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3" name="타원 932"/>
                <p:cNvSpPr/>
                <p:nvPr/>
              </p:nvSpPr>
              <p:spPr>
                <a:xfrm>
                  <a:off x="586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6" name="타원 925"/>
                <p:cNvSpPr/>
                <p:nvPr/>
              </p:nvSpPr>
              <p:spPr>
                <a:xfrm>
                  <a:off x="622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7" name="타원 926"/>
                <p:cNvSpPr/>
                <p:nvPr/>
              </p:nvSpPr>
              <p:spPr>
                <a:xfrm>
                  <a:off x="658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8" name="타원 927"/>
                <p:cNvSpPr/>
                <p:nvPr/>
              </p:nvSpPr>
              <p:spPr>
                <a:xfrm>
                  <a:off x="694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9" name="타원 928"/>
                <p:cNvSpPr/>
                <p:nvPr/>
              </p:nvSpPr>
              <p:spPr>
                <a:xfrm>
                  <a:off x="730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934" name="그룹 933"/>
              <p:cNvGrpSpPr/>
              <p:nvPr/>
            </p:nvGrpSpPr>
            <p:grpSpPr>
              <a:xfrm>
                <a:off x="0" y="2160000"/>
                <a:ext cx="180000" cy="2880000"/>
                <a:chOff x="360000" y="2160000"/>
                <a:chExt cx="180000" cy="2880000"/>
              </a:xfrm>
              <a:grpFill/>
            </p:grpSpPr>
            <p:sp>
              <p:nvSpPr>
                <p:cNvPr id="844" name="타원 843"/>
                <p:cNvSpPr/>
                <p:nvPr/>
              </p:nvSpPr>
              <p:spPr>
                <a:xfrm>
                  <a:off x="360000" y="216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5" name="타원 844"/>
                <p:cNvSpPr/>
                <p:nvPr/>
              </p:nvSpPr>
              <p:spPr>
                <a:xfrm>
                  <a:off x="360000" y="252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6" name="타원 845"/>
                <p:cNvSpPr/>
                <p:nvPr/>
              </p:nvSpPr>
              <p:spPr>
                <a:xfrm>
                  <a:off x="360000" y="288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7" name="타원 846"/>
                <p:cNvSpPr/>
                <p:nvPr/>
              </p:nvSpPr>
              <p:spPr>
                <a:xfrm>
                  <a:off x="360000" y="324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0" name="타원 839"/>
                <p:cNvSpPr/>
                <p:nvPr/>
              </p:nvSpPr>
              <p:spPr>
                <a:xfrm>
                  <a:off x="360000" y="360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1" name="타원 840"/>
                <p:cNvSpPr/>
                <p:nvPr/>
              </p:nvSpPr>
              <p:spPr>
                <a:xfrm>
                  <a:off x="360000" y="396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2" name="타원 841"/>
                <p:cNvSpPr/>
                <p:nvPr/>
              </p:nvSpPr>
              <p:spPr>
                <a:xfrm>
                  <a:off x="360000" y="432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843" name="타원 842"/>
                <p:cNvSpPr/>
                <p:nvPr/>
              </p:nvSpPr>
              <p:spPr>
                <a:xfrm>
                  <a:off x="360000" y="468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0" name="타원 919"/>
                <p:cNvSpPr/>
                <p:nvPr/>
              </p:nvSpPr>
              <p:spPr>
                <a:xfrm>
                  <a:off x="360000" y="234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1" name="타원 920"/>
                <p:cNvSpPr/>
                <p:nvPr/>
              </p:nvSpPr>
              <p:spPr>
                <a:xfrm>
                  <a:off x="360000" y="270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2" name="타원 921"/>
                <p:cNvSpPr/>
                <p:nvPr/>
              </p:nvSpPr>
              <p:spPr>
                <a:xfrm>
                  <a:off x="360000" y="306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3" name="타원 922"/>
                <p:cNvSpPr/>
                <p:nvPr/>
              </p:nvSpPr>
              <p:spPr>
                <a:xfrm>
                  <a:off x="360000" y="342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6" name="타원 915"/>
                <p:cNvSpPr/>
                <p:nvPr/>
              </p:nvSpPr>
              <p:spPr>
                <a:xfrm>
                  <a:off x="360000" y="378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7" name="타원 916"/>
                <p:cNvSpPr/>
                <p:nvPr/>
              </p:nvSpPr>
              <p:spPr>
                <a:xfrm>
                  <a:off x="360000" y="414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8" name="타원 917"/>
                <p:cNvSpPr/>
                <p:nvPr/>
              </p:nvSpPr>
              <p:spPr>
                <a:xfrm>
                  <a:off x="360000" y="450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19" name="타원 918"/>
                <p:cNvSpPr/>
                <p:nvPr/>
              </p:nvSpPr>
              <p:spPr>
                <a:xfrm>
                  <a:off x="360000" y="486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grpSp>
        <p:nvGrpSpPr>
          <p:cNvPr id="1200" name="그룹 1199"/>
          <p:cNvGrpSpPr/>
          <p:nvPr/>
        </p:nvGrpSpPr>
        <p:grpSpPr>
          <a:xfrm>
            <a:off x="1763688" y="3573016"/>
            <a:ext cx="2451560" cy="2448000"/>
            <a:chOff x="0" y="1980000"/>
            <a:chExt cx="3064450" cy="3060000"/>
          </a:xfrm>
          <a:solidFill>
            <a:schemeClr val="accent1">
              <a:lumMod val="40000"/>
              <a:lumOff val="60000"/>
            </a:schemeClr>
          </a:solidFill>
        </p:grpSpPr>
        <p:grpSp>
          <p:nvGrpSpPr>
            <p:cNvPr id="1201" name="그룹 936"/>
            <p:cNvGrpSpPr/>
            <p:nvPr/>
          </p:nvGrpSpPr>
          <p:grpSpPr>
            <a:xfrm>
              <a:off x="0" y="1980000"/>
              <a:ext cx="3060000" cy="3060000"/>
              <a:chOff x="4423534" y="3537352"/>
              <a:chExt cx="3060000" cy="3060000"/>
            </a:xfrm>
            <a:grpFill/>
          </p:grpSpPr>
          <p:sp>
            <p:nvSpPr>
              <p:cNvPr id="1237" name="직사각형 1236"/>
              <p:cNvSpPr/>
              <p:nvPr/>
            </p:nvSpPr>
            <p:spPr>
              <a:xfrm>
                <a:off x="478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8" name="직사각형 1237"/>
              <p:cNvSpPr/>
              <p:nvPr/>
            </p:nvSpPr>
            <p:spPr>
              <a:xfrm>
                <a:off x="460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9" name="직사각형 1238"/>
              <p:cNvSpPr/>
              <p:nvPr/>
            </p:nvSpPr>
            <p:spPr>
              <a:xfrm>
                <a:off x="514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0" name="직사각형 1239"/>
              <p:cNvSpPr/>
              <p:nvPr/>
            </p:nvSpPr>
            <p:spPr>
              <a:xfrm>
                <a:off x="496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1" name="직사각형 1240"/>
              <p:cNvSpPr/>
              <p:nvPr/>
            </p:nvSpPr>
            <p:spPr>
              <a:xfrm>
                <a:off x="550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2" name="직사각형 1241"/>
              <p:cNvSpPr/>
              <p:nvPr/>
            </p:nvSpPr>
            <p:spPr>
              <a:xfrm>
                <a:off x="532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3" name="직사각형 4"/>
              <p:cNvSpPr/>
              <p:nvPr/>
            </p:nvSpPr>
            <p:spPr>
              <a:xfrm>
                <a:off x="586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4" name="직사각형 5"/>
              <p:cNvSpPr/>
              <p:nvPr/>
            </p:nvSpPr>
            <p:spPr>
              <a:xfrm>
                <a:off x="568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5" name="직사각형 1244"/>
              <p:cNvSpPr/>
              <p:nvPr/>
            </p:nvSpPr>
            <p:spPr>
              <a:xfrm>
                <a:off x="622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6" name="직사각형 1245"/>
              <p:cNvSpPr/>
              <p:nvPr/>
            </p:nvSpPr>
            <p:spPr>
              <a:xfrm>
                <a:off x="604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7" name="직사각형 1246"/>
              <p:cNvSpPr/>
              <p:nvPr/>
            </p:nvSpPr>
            <p:spPr>
              <a:xfrm>
                <a:off x="658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8" name="직사각형 1247"/>
              <p:cNvSpPr/>
              <p:nvPr/>
            </p:nvSpPr>
            <p:spPr>
              <a:xfrm>
                <a:off x="640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9" name="직사각형 1248"/>
              <p:cNvSpPr/>
              <p:nvPr/>
            </p:nvSpPr>
            <p:spPr>
              <a:xfrm>
                <a:off x="676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0" name="직사각형 1249"/>
              <p:cNvSpPr/>
              <p:nvPr/>
            </p:nvSpPr>
            <p:spPr>
              <a:xfrm>
                <a:off x="694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51" name="그룹 379"/>
              <p:cNvGrpSpPr/>
              <p:nvPr/>
            </p:nvGrpSpPr>
            <p:grpSpPr>
              <a:xfrm>
                <a:off x="4423534" y="3717352"/>
                <a:ext cx="180000" cy="2880000"/>
                <a:chOff x="360000" y="720000"/>
                <a:chExt cx="360000" cy="5760000"/>
              </a:xfrm>
              <a:grpFill/>
            </p:grpSpPr>
            <p:sp>
              <p:nvSpPr>
                <p:cNvPr id="1254" name="직사각형 1253"/>
                <p:cNvSpPr/>
                <p:nvPr/>
              </p:nvSpPr>
              <p:spPr>
                <a:xfrm>
                  <a:off x="360000" y="108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5" name="직사각형 1254"/>
                <p:cNvSpPr/>
                <p:nvPr/>
              </p:nvSpPr>
              <p:spPr>
                <a:xfrm>
                  <a:off x="360000" y="72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6" name="직사각형 1255"/>
                <p:cNvSpPr/>
                <p:nvPr/>
              </p:nvSpPr>
              <p:spPr>
                <a:xfrm>
                  <a:off x="360000" y="180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7" name="직사각형 1256"/>
                <p:cNvSpPr/>
                <p:nvPr/>
              </p:nvSpPr>
              <p:spPr>
                <a:xfrm>
                  <a:off x="360000" y="144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8" name="직사각형 1257"/>
                <p:cNvSpPr/>
                <p:nvPr/>
              </p:nvSpPr>
              <p:spPr>
                <a:xfrm>
                  <a:off x="360000" y="252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59" name="직사각형 1258"/>
                <p:cNvSpPr/>
                <p:nvPr/>
              </p:nvSpPr>
              <p:spPr>
                <a:xfrm>
                  <a:off x="360000" y="216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0" name="직사각형 4"/>
                <p:cNvSpPr/>
                <p:nvPr/>
              </p:nvSpPr>
              <p:spPr>
                <a:xfrm>
                  <a:off x="360000" y="324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1" name="직사각형 6"/>
                <p:cNvSpPr/>
                <p:nvPr/>
              </p:nvSpPr>
              <p:spPr>
                <a:xfrm>
                  <a:off x="360000" y="288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2" name="직사각형 1261"/>
                <p:cNvSpPr/>
                <p:nvPr/>
              </p:nvSpPr>
              <p:spPr>
                <a:xfrm>
                  <a:off x="360000" y="396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3" name="직사각형 1262"/>
                <p:cNvSpPr/>
                <p:nvPr/>
              </p:nvSpPr>
              <p:spPr>
                <a:xfrm>
                  <a:off x="360000" y="360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4" name="직사각형 1263"/>
                <p:cNvSpPr/>
                <p:nvPr/>
              </p:nvSpPr>
              <p:spPr>
                <a:xfrm>
                  <a:off x="360000" y="468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5" name="직사각형 1264"/>
                <p:cNvSpPr/>
                <p:nvPr/>
              </p:nvSpPr>
              <p:spPr>
                <a:xfrm>
                  <a:off x="360000" y="432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6" name="직사각형 1265"/>
                <p:cNvSpPr/>
                <p:nvPr/>
              </p:nvSpPr>
              <p:spPr>
                <a:xfrm>
                  <a:off x="360000" y="504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7" name="직사각형 1266"/>
                <p:cNvSpPr/>
                <p:nvPr/>
              </p:nvSpPr>
              <p:spPr>
                <a:xfrm>
                  <a:off x="360000" y="540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8" name="직사각형 1267"/>
                <p:cNvSpPr/>
                <p:nvPr/>
              </p:nvSpPr>
              <p:spPr>
                <a:xfrm>
                  <a:off x="360000" y="576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69" name="직사각형 1268"/>
                <p:cNvSpPr/>
                <p:nvPr/>
              </p:nvSpPr>
              <p:spPr>
                <a:xfrm>
                  <a:off x="360000" y="6120000"/>
                  <a:ext cx="360000" cy="360000"/>
                </a:xfrm>
                <a:prstGeom prst="rect">
                  <a:avLst/>
                </a:prstGeom>
                <a:grpFill/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52" name="직사각형 1251"/>
              <p:cNvSpPr/>
              <p:nvPr/>
            </p:nvSpPr>
            <p:spPr>
              <a:xfrm>
                <a:off x="712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3" name="직사각형 1252"/>
              <p:cNvSpPr/>
              <p:nvPr/>
            </p:nvSpPr>
            <p:spPr>
              <a:xfrm>
                <a:off x="7303534" y="3537352"/>
                <a:ext cx="180000" cy="180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02" name="그룹 935"/>
            <p:cNvGrpSpPr/>
            <p:nvPr/>
          </p:nvGrpSpPr>
          <p:grpSpPr>
            <a:xfrm>
              <a:off x="0" y="1980000"/>
              <a:ext cx="3064450" cy="3060000"/>
              <a:chOff x="0" y="1980000"/>
              <a:chExt cx="3064450" cy="3060000"/>
            </a:xfrm>
            <a:grpFill/>
          </p:grpSpPr>
          <p:grpSp>
            <p:nvGrpSpPr>
              <p:cNvPr id="1203" name="그룹 934"/>
              <p:cNvGrpSpPr/>
              <p:nvPr/>
            </p:nvGrpSpPr>
            <p:grpSpPr>
              <a:xfrm>
                <a:off x="180000" y="1980000"/>
                <a:ext cx="2884450" cy="180000"/>
                <a:chOff x="4603534" y="2060848"/>
                <a:chExt cx="2884450" cy="180000"/>
              </a:xfrm>
              <a:grpFill/>
            </p:grpSpPr>
            <p:sp>
              <p:nvSpPr>
                <p:cNvPr id="1221" name="타원 1220"/>
                <p:cNvSpPr/>
                <p:nvPr/>
              </p:nvSpPr>
              <p:spPr>
                <a:xfrm>
                  <a:off x="460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2" name="타원 1221"/>
                <p:cNvSpPr/>
                <p:nvPr/>
              </p:nvSpPr>
              <p:spPr>
                <a:xfrm>
                  <a:off x="496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3" name="타원 1222"/>
                <p:cNvSpPr/>
                <p:nvPr/>
              </p:nvSpPr>
              <p:spPr>
                <a:xfrm>
                  <a:off x="532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4" name="타원 1223"/>
                <p:cNvSpPr/>
                <p:nvPr/>
              </p:nvSpPr>
              <p:spPr>
                <a:xfrm>
                  <a:off x="568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5" name="타원 1224"/>
                <p:cNvSpPr/>
                <p:nvPr/>
              </p:nvSpPr>
              <p:spPr>
                <a:xfrm>
                  <a:off x="604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6" name="타원 1225"/>
                <p:cNvSpPr/>
                <p:nvPr/>
              </p:nvSpPr>
              <p:spPr>
                <a:xfrm>
                  <a:off x="640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7" name="타원 1226"/>
                <p:cNvSpPr/>
                <p:nvPr/>
              </p:nvSpPr>
              <p:spPr>
                <a:xfrm>
                  <a:off x="676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8" name="타원 1227"/>
                <p:cNvSpPr/>
                <p:nvPr/>
              </p:nvSpPr>
              <p:spPr>
                <a:xfrm>
                  <a:off x="712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9" name="타원 1228"/>
                <p:cNvSpPr/>
                <p:nvPr/>
              </p:nvSpPr>
              <p:spPr>
                <a:xfrm>
                  <a:off x="478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0" name="타원 1229"/>
                <p:cNvSpPr/>
                <p:nvPr/>
              </p:nvSpPr>
              <p:spPr>
                <a:xfrm>
                  <a:off x="514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1" name="타원 1230"/>
                <p:cNvSpPr/>
                <p:nvPr/>
              </p:nvSpPr>
              <p:spPr>
                <a:xfrm>
                  <a:off x="550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2" name="타원 1231"/>
                <p:cNvSpPr/>
                <p:nvPr/>
              </p:nvSpPr>
              <p:spPr>
                <a:xfrm>
                  <a:off x="586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3" name="타원 1232"/>
                <p:cNvSpPr/>
                <p:nvPr/>
              </p:nvSpPr>
              <p:spPr>
                <a:xfrm>
                  <a:off x="622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4" name="타원 1233"/>
                <p:cNvSpPr/>
                <p:nvPr/>
              </p:nvSpPr>
              <p:spPr>
                <a:xfrm>
                  <a:off x="658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5" name="타원 1234"/>
                <p:cNvSpPr/>
                <p:nvPr/>
              </p:nvSpPr>
              <p:spPr>
                <a:xfrm>
                  <a:off x="694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6" name="타원 1235"/>
                <p:cNvSpPr/>
                <p:nvPr/>
              </p:nvSpPr>
              <p:spPr>
                <a:xfrm>
                  <a:off x="730798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04" name="그룹 933"/>
              <p:cNvGrpSpPr/>
              <p:nvPr/>
            </p:nvGrpSpPr>
            <p:grpSpPr>
              <a:xfrm>
                <a:off x="0" y="2160000"/>
                <a:ext cx="180000" cy="2880000"/>
                <a:chOff x="360000" y="2160000"/>
                <a:chExt cx="180000" cy="2880000"/>
              </a:xfrm>
              <a:grpFill/>
            </p:grpSpPr>
            <p:sp>
              <p:nvSpPr>
                <p:cNvPr id="1205" name="타원 1204"/>
                <p:cNvSpPr/>
                <p:nvPr/>
              </p:nvSpPr>
              <p:spPr>
                <a:xfrm>
                  <a:off x="360000" y="216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6" name="타원 1205"/>
                <p:cNvSpPr/>
                <p:nvPr/>
              </p:nvSpPr>
              <p:spPr>
                <a:xfrm>
                  <a:off x="360000" y="252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7" name="타원 1206"/>
                <p:cNvSpPr/>
                <p:nvPr/>
              </p:nvSpPr>
              <p:spPr>
                <a:xfrm>
                  <a:off x="360000" y="288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8" name="타원 1207"/>
                <p:cNvSpPr/>
                <p:nvPr/>
              </p:nvSpPr>
              <p:spPr>
                <a:xfrm>
                  <a:off x="360000" y="324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9" name="타원 1208"/>
                <p:cNvSpPr/>
                <p:nvPr/>
              </p:nvSpPr>
              <p:spPr>
                <a:xfrm>
                  <a:off x="360000" y="360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0" name="타원 1209"/>
                <p:cNvSpPr/>
                <p:nvPr/>
              </p:nvSpPr>
              <p:spPr>
                <a:xfrm>
                  <a:off x="360000" y="396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1" name="타원 1210"/>
                <p:cNvSpPr/>
                <p:nvPr/>
              </p:nvSpPr>
              <p:spPr>
                <a:xfrm>
                  <a:off x="360000" y="432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2" name="타원 1211"/>
                <p:cNvSpPr/>
                <p:nvPr/>
              </p:nvSpPr>
              <p:spPr>
                <a:xfrm>
                  <a:off x="360000" y="468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3" name="타원 1212"/>
                <p:cNvSpPr/>
                <p:nvPr/>
              </p:nvSpPr>
              <p:spPr>
                <a:xfrm>
                  <a:off x="360000" y="234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4" name="타원 1213"/>
                <p:cNvSpPr/>
                <p:nvPr/>
              </p:nvSpPr>
              <p:spPr>
                <a:xfrm>
                  <a:off x="360000" y="270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5" name="타원 1214"/>
                <p:cNvSpPr/>
                <p:nvPr/>
              </p:nvSpPr>
              <p:spPr>
                <a:xfrm>
                  <a:off x="360000" y="306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6" name="타원 1215"/>
                <p:cNvSpPr/>
                <p:nvPr/>
              </p:nvSpPr>
              <p:spPr>
                <a:xfrm>
                  <a:off x="360000" y="342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7" name="타원 1216"/>
                <p:cNvSpPr/>
                <p:nvPr/>
              </p:nvSpPr>
              <p:spPr>
                <a:xfrm>
                  <a:off x="360000" y="378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8" name="타원 1217"/>
                <p:cNvSpPr/>
                <p:nvPr/>
              </p:nvSpPr>
              <p:spPr>
                <a:xfrm>
                  <a:off x="360000" y="414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9" name="타원 1218"/>
                <p:cNvSpPr/>
                <p:nvPr/>
              </p:nvSpPr>
              <p:spPr>
                <a:xfrm>
                  <a:off x="360000" y="450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0" name="타원 1219"/>
                <p:cNvSpPr/>
                <p:nvPr/>
              </p:nvSpPr>
              <p:spPr>
                <a:xfrm>
                  <a:off x="360000" y="486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grpSp>
        <p:nvGrpSpPr>
          <p:cNvPr id="941" name="그룹 377"/>
          <p:cNvGrpSpPr/>
          <p:nvPr/>
        </p:nvGrpSpPr>
        <p:grpSpPr>
          <a:xfrm>
            <a:off x="1911248" y="3717016"/>
            <a:ext cx="2304000" cy="2304000"/>
            <a:chOff x="720000" y="720000"/>
            <a:chExt cx="5760000" cy="5760000"/>
          </a:xfrm>
          <a:noFill/>
        </p:grpSpPr>
        <p:sp>
          <p:nvSpPr>
            <p:cNvPr id="942" name="직사각형 941"/>
            <p:cNvSpPr/>
            <p:nvPr/>
          </p:nvSpPr>
          <p:spPr>
            <a:xfrm>
              <a:off x="7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3" name="직사각형 942"/>
            <p:cNvSpPr/>
            <p:nvPr/>
          </p:nvSpPr>
          <p:spPr>
            <a:xfrm>
              <a:off x="10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4" name="직사각형 943"/>
            <p:cNvSpPr/>
            <p:nvPr/>
          </p:nvSpPr>
          <p:spPr>
            <a:xfrm>
              <a:off x="7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5" name="직사각형 944"/>
            <p:cNvSpPr/>
            <p:nvPr/>
          </p:nvSpPr>
          <p:spPr>
            <a:xfrm>
              <a:off x="10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6" name="직사각형 945"/>
            <p:cNvSpPr/>
            <p:nvPr/>
          </p:nvSpPr>
          <p:spPr>
            <a:xfrm>
              <a:off x="14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7" name="직사각형 946"/>
            <p:cNvSpPr/>
            <p:nvPr/>
          </p:nvSpPr>
          <p:spPr>
            <a:xfrm>
              <a:off x="18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8" name="직사각형 947"/>
            <p:cNvSpPr/>
            <p:nvPr/>
          </p:nvSpPr>
          <p:spPr>
            <a:xfrm>
              <a:off x="14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9" name="직사각형 948"/>
            <p:cNvSpPr/>
            <p:nvPr/>
          </p:nvSpPr>
          <p:spPr>
            <a:xfrm>
              <a:off x="18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0" name="직사각형 949"/>
            <p:cNvSpPr/>
            <p:nvPr/>
          </p:nvSpPr>
          <p:spPr>
            <a:xfrm>
              <a:off x="21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1" name="직사각형 950"/>
            <p:cNvSpPr/>
            <p:nvPr/>
          </p:nvSpPr>
          <p:spPr>
            <a:xfrm>
              <a:off x="25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2" name="직사각형 951"/>
            <p:cNvSpPr/>
            <p:nvPr/>
          </p:nvSpPr>
          <p:spPr>
            <a:xfrm>
              <a:off x="21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3" name="직사각형 47"/>
            <p:cNvSpPr/>
            <p:nvPr/>
          </p:nvSpPr>
          <p:spPr>
            <a:xfrm>
              <a:off x="25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4" name="직사각형 953"/>
            <p:cNvSpPr/>
            <p:nvPr/>
          </p:nvSpPr>
          <p:spPr>
            <a:xfrm>
              <a:off x="14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5" name="직사각형 954"/>
            <p:cNvSpPr/>
            <p:nvPr/>
          </p:nvSpPr>
          <p:spPr>
            <a:xfrm>
              <a:off x="18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6" name="직사각형 955"/>
            <p:cNvSpPr/>
            <p:nvPr/>
          </p:nvSpPr>
          <p:spPr>
            <a:xfrm>
              <a:off x="14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7" name="직사각형 956"/>
            <p:cNvSpPr/>
            <p:nvPr/>
          </p:nvSpPr>
          <p:spPr>
            <a:xfrm>
              <a:off x="18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8" name="직사각형 52"/>
            <p:cNvSpPr/>
            <p:nvPr/>
          </p:nvSpPr>
          <p:spPr>
            <a:xfrm>
              <a:off x="21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9" name="직사각형 958"/>
            <p:cNvSpPr/>
            <p:nvPr/>
          </p:nvSpPr>
          <p:spPr>
            <a:xfrm>
              <a:off x="25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0" name="직사각형 959"/>
            <p:cNvSpPr/>
            <p:nvPr/>
          </p:nvSpPr>
          <p:spPr>
            <a:xfrm>
              <a:off x="21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1" name="직사각형 960"/>
            <p:cNvSpPr/>
            <p:nvPr/>
          </p:nvSpPr>
          <p:spPr>
            <a:xfrm>
              <a:off x="25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2" name="직사각형 961"/>
            <p:cNvSpPr/>
            <p:nvPr/>
          </p:nvSpPr>
          <p:spPr>
            <a:xfrm>
              <a:off x="7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3" name="직사각형 962"/>
            <p:cNvSpPr/>
            <p:nvPr/>
          </p:nvSpPr>
          <p:spPr>
            <a:xfrm>
              <a:off x="10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4" name="직사각형 963"/>
            <p:cNvSpPr/>
            <p:nvPr/>
          </p:nvSpPr>
          <p:spPr>
            <a:xfrm>
              <a:off x="7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5" name="직사각형 964"/>
            <p:cNvSpPr/>
            <p:nvPr/>
          </p:nvSpPr>
          <p:spPr>
            <a:xfrm>
              <a:off x="10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6" name="직사각형 965"/>
            <p:cNvSpPr/>
            <p:nvPr/>
          </p:nvSpPr>
          <p:spPr>
            <a:xfrm>
              <a:off x="7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7" name="직사각형 966"/>
            <p:cNvSpPr/>
            <p:nvPr/>
          </p:nvSpPr>
          <p:spPr>
            <a:xfrm>
              <a:off x="10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8" name="직사각형 967"/>
            <p:cNvSpPr/>
            <p:nvPr/>
          </p:nvSpPr>
          <p:spPr>
            <a:xfrm>
              <a:off x="7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9" name="직사각형 968"/>
            <p:cNvSpPr/>
            <p:nvPr/>
          </p:nvSpPr>
          <p:spPr>
            <a:xfrm>
              <a:off x="10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0" name="직사각형 969"/>
            <p:cNvSpPr/>
            <p:nvPr/>
          </p:nvSpPr>
          <p:spPr>
            <a:xfrm>
              <a:off x="14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1" name="직사각형 970"/>
            <p:cNvSpPr/>
            <p:nvPr/>
          </p:nvSpPr>
          <p:spPr>
            <a:xfrm>
              <a:off x="18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2" name="직사각형 971"/>
            <p:cNvSpPr/>
            <p:nvPr/>
          </p:nvSpPr>
          <p:spPr>
            <a:xfrm>
              <a:off x="14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3" name="직사각형 972"/>
            <p:cNvSpPr/>
            <p:nvPr/>
          </p:nvSpPr>
          <p:spPr>
            <a:xfrm>
              <a:off x="18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4" name="직사각형 973"/>
            <p:cNvSpPr/>
            <p:nvPr/>
          </p:nvSpPr>
          <p:spPr>
            <a:xfrm>
              <a:off x="21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5" name="직사각형 974"/>
            <p:cNvSpPr/>
            <p:nvPr/>
          </p:nvSpPr>
          <p:spPr>
            <a:xfrm>
              <a:off x="25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6" name="직사각형 975"/>
            <p:cNvSpPr/>
            <p:nvPr/>
          </p:nvSpPr>
          <p:spPr>
            <a:xfrm>
              <a:off x="21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7" name="직사각형 976"/>
            <p:cNvSpPr/>
            <p:nvPr/>
          </p:nvSpPr>
          <p:spPr>
            <a:xfrm>
              <a:off x="25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8" name="직사각형 977"/>
            <p:cNvSpPr/>
            <p:nvPr/>
          </p:nvSpPr>
          <p:spPr>
            <a:xfrm>
              <a:off x="28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9" name="직사각형 978"/>
            <p:cNvSpPr/>
            <p:nvPr/>
          </p:nvSpPr>
          <p:spPr>
            <a:xfrm>
              <a:off x="32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0" name="직사각형 979"/>
            <p:cNvSpPr/>
            <p:nvPr/>
          </p:nvSpPr>
          <p:spPr>
            <a:xfrm>
              <a:off x="28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1" name="직사각형 980"/>
            <p:cNvSpPr/>
            <p:nvPr/>
          </p:nvSpPr>
          <p:spPr>
            <a:xfrm>
              <a:off x="32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2" name="직사각형 981"/>
            <p:cNvSpPr/>
            <p:nvPr/>
          </p:nvSpPr>
          <p:spPr>
            <a:xfrm>
              <a:off x="36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3" name="직사각형 982"/>
            <p:cNvSpPr/>
            <p:nvPr/>
          </p:nvSpPr>
          <p:spPr>
            <a:xfrm>
              <a:off x="39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4" name="직사각형 983"/>
            <p:cNvSpPr/>
            <p:nvPr/>
          </p:nvSpPr>
          <p:spPr>
            <a:xfrm>
              <a:off x="36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5" name="직사각형 984"/>
            <p:cNvSpPr/>
            <p:nvPr/>
          </p:nvSpPr>
          <p:spPr>
            <a:xfrm>
              <a:off x="39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6" name="직사각형 985"/>
            <p:cNvSpPr/>
            <p:nvPr/>
          </p:nvSpPr>
          <p:spPr>
            <a:xfrm>
              <a:off x="43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7" name="직사각형 986"/>
            <p:cNvSpPr/>
            <p:nvPr/>
          </p:nvSpPr>
          <p:spPr>
            <a:xfrm>
              <a:off x="46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8" name="직사각형 987"/>
            <p:cNvSpPr/>
            <p:nvPr/>
          </p:nvSpPr>
          <p:spPr>
            <a:xfrm>
              <a:off x="43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9" name="직사각형 988"/>
            <p:cNvSpPr/>
            <p:nvPr/>
          </p:nvSpPr>
          <p:spPr>
            <a:xfrm>
              <a:off x="46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0" name="직사각형 989"/>
            <p:cNvSpPr/>
            <p:nvPr/>
          </p:nvSpPr>
          <p:spPr>
            <a:xfrm>
              <a:off x="50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1" name="직사각형 990"/>
            <p:cNvSpPr/>
            <p:nvPr/>
          </p:nvSpPr>
          <p:spPr>
            <a:xfrm>
              <a:off x="50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2" name="직사각형 991"/>
            <p:cNvSpPr/>
            <p:nvPr/>
          </p:nvSpPr>
          <p:spPr>
            <a:xfrm>
              <a:off x="43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3" name="직사각형 992"/>
            <p:cNvSpPr/>
            <p:nvPr/>
          </p:nvSpPr>
          <p:spPr>
            <a:xfrm>
              <a:off x="46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4" name="직사각형 993"/>
            <p:cNvSpPr/>
            <p:nvPr/>
          </p:nvSpPr>
          <p:spPr>
            <a:xfrm>
              <a:off x="43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5" name="직사각형 994"/>
            <p:cNvSpPr/>
            <p:nvPr/>
          </p:nvSpPr>
          <p:spPr>
            <a:xfrm>
              <a:off x="46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6" name="직사각형 995"/>
            <p:cNvSpPr/>
            <p:nvPr/>
          </p:nvSpPr>
          <p:spPr>
            <a:xfrm>
              <a:off x="50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7" name="직사각형 996"/>
            <p:cNvSpPr/>
            <p:nvPr/>
          </p:nvSpPr>
          <p:spPr>
            <a:xfrm>
              <a:off x="50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8" name="직사각형 997"/>
            <p:cNvSpPr/>
            <p:nvPr/>
          </p:nvSpPr>
          <p:spPr>
            <a:xfrm>
              <a:off x="288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9" name="직사각형 998"/>
            <p:cNvSpPr/>
            <p:nvPr/>
          </p:nvSpPr>
          <p:spPr>
            <a:xfrm>
              <a:off x="324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0" name="직사각형 999"/>
            <p:cNvSpPr/>
            <p:nvPr/>
          </p:nvSpPr>
          <p:spPr>
            <a:xfrm>
              <a:off x="288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1" name="직사각형 1000"/>
            <p:cNvSpPr/>
            <p:nvPr/>
          </p:nvSpPr>
          <p:spPr>
            <a:xfrm>
              <a:off x="324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2" name="직사각형 1001"/>
            <p:cNvSpPr/>
            <p:nvPr/>
          </p:nvSpPr>
          <p:spPr>
            <a:xfrm>
              <a:off x="36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3" name="직사각형 1002"/>
            <p:cNvSpPr/>
            <p:nvPr/>
          </p:nvSpPr>
          <p:spPr>
            <a:xfrm>
              <a:off x="39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4" name="직사각형 1003"/>
            <p:cNvSpPr/>
            <p:nvPr/>
          </p:nvSpPr>
          <p:spPr>
            <a:xfrm>
              <a:off x="36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5" name="직사각형 1004"/>
            <p:cNvSpPr/>
            <p:nvPr/>
          </p:nvSpPr>
          <p:spPr>
            <a:xfrm>
              <a:off x="39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6" name="직사각형 1005"/>
            <p:cNvSpPr/>
            <p:nvPr/>
          </p:nvSpPr>
          <p:spPr>
            <a:xfrm>
              <a:off x="288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7" name="직사각형 1006"/>
            <p:cNvSpPr/>
            <p:nvPr/>
          </p:nvSpPr>
          <p:spPr>
            <a:xfrm>
              <a:off x="324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8" name="직사각형 1007"/>
            <p:cNvSpPr/>
            <p:nvPr/>
          </p:nvSpPr>
          <p:spPr>
            <a:xfrm>
              <a:off x="288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9" name="직사각형 1008"/>
            <p:cNvSpPr/>
            <p:nvPr/>
          </p:nvSpPr>
          <p:spPr>
            <a:xfrm>
              <a:off x="324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0" name="직사각형 1009"/>
            <p:cNvSpPr/>
            <p:nvPr/>
          </p:nvSpPr>
          <p:spPr>
            <a:xfrm>
              <a:off x="36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1" name="직사각형 1010"/>
            <p:cNvSpPr/>
            <p:nvPr/>
          </p:nvSpPr>
          <p:spPr>
            <a:xfrm>
              <a:off x="39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2" name="직사각형 1011"/>
            <p:cNvSpPr/>
            <p:nvPr/>
          </p:nvSpPr>
          <p:spPr>
            <a:xfrm>
              <a:off x="36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3" name="직사각형 1012"/>
            <p:cNvSpPr/>
            <p:nvPr/>
          </p:nvSpPr>
          <p:spPr>
            <a:xfrm>
              <a:off x="39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4" name="직사각형 1013"/>
            <p:cNvSpPr/>
            <p:nvPr/>
          </p:nvSpPr>
          <p:spPr>
            <a:xfrm>
              <a:off x="43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5" name="직사각형 1014"/>
            <p:cNvSpPr/>
            <p:nvPr/>
          </p:nvSpPr>
          <p:spPr>
            <a:xfrm>
              <a:off x="468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6" name="직사각형 1015"/>
            <p:cNvSpPr/>
            <p:nvPr/>
          </p:nvSpPr>
          <p:spPr>
            <a:xfrm>
              <a:off x="43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7" name="직사각형 1016"/>
            <p:cNvSpPr/>
            <p:nvPr/>
          </p:nvSpPr>
          <p:spPr>
            <a:xfrm>
              <a:off x="468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8" name="직사각형 1017"/>
            <p:cNvSpPr/>
            <p:nvPr/>
          </p:nvSpPr>
          <p:spPr>
            <a:xfrm>
              <a:off x="504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9" name="직사각형 1018"/>
            <p:cNvSpPr/>
            <p:nvPr/>
          </p:nvSpPr>
          <p:spPr>
            <a:xfrm>
              <a:off x="504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0" name="직사각형 1019"/>
            <p:cNvSpPr/>
            <p:nvPr/>
          </p:nvSpPr>
          <p:spPr>
            <a:xfrm>
              <a:off x="7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1" name="직사각형 1020"/>
            <p:cNvSpPr/>
            <p:nvPr/>
          </p:nvSpPr>
          <p:spPr>
            <a:xfrm>
              <a:off x="10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2" name="직사각형 1021"/>
            <p:cNvSpPr/>
            <p:nvPr/>
          </p:nvSpPr>
          <p:spPr>
            <a:xfrm>
              <a:off x="7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3" name="직사각형 1022"/>
            <p:cNvSpPr/>
            <p:nvPr/>
          </p:nvSpPr>
          <p:spPr>
            <a:xfrm>
              <a:off x="10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4" name="직사각형 1023"/>
            <p:cNvSpPr/>
            <p:nvPr/>
          </p:nvSpPr>
          <p:spPr>
            <a:xfrm>
              <a:off x="7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5" name="직사각형 1024"/>
            <p:cNvSpPr/>
            <p:nvPr/>
          </p:nvSpPr>
          <p:spPr>
            <a:xfrm>
              <a:off x="10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6" name="직사각형 1025"/>
            <p:cNvSpPr/>
            <p:nvPr/>
          </p:nvSpPr>
          <p:spPr>
            <a:xfrm>
              <a:off x="7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7" name="직사각형 1026"/>
            <p:cNvSpPr/>
            <p:nvPr/>
          </p:nvSpPr>
          <p:spPr>
            <a:xfrm>
              <a:off x="10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8" name="직사각형 1027"/>
            <p:cNvSpPr/>
            <p:nvPr/>
          </p:nvSpPr>
          <p:spPr>
            <a:xfrm>
              <a:off x="14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9" name="직사각형 1028"/>
            <p:cNvSpPr/>
            <p:nvPr/>
          </p:nvSpPr>
          <p:spPr>
            <a:xfrm>
              <a:off x="18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0" name="직사각형 1029"/>
            <p:cNvSpPr/>
            <p:nvPr/>
          </p:nvSpPr>
          <p:spPr>
            <a:xfrm>
              <a:off x="14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1" name="직사각형 1030"/>
            <p:cNvSpPr/>
            <p:nvPr/>
          </p:nvSpPr>
          <p:spPr>
            <a:xfrm>
              <a:off x="18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2" name="직사각형 1031"/>
            <p:cNvSpPr/>
            <p:nvPr/>
          </p:nvSpPr>
          <p:spPr>
            <a:xfrm>
              <a:off x="21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3" name="직사각형 1032"/>
            <p:cNvSpPr/>
            <p:nvPr/>
          </p:nvSpPr>
          <p:spPr>
            <a:xfrm>
              <a:off x="25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4" name="직사각형 1033"/>
            <p:cNvSpPr/>
            <p:nvPr/>
          </p:nvSpPr>
          <p:spPr>
            <a:xfrm>
              <a:off x="21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5" name="직사각형 1034"/>
            <p:cNvSpPr/>
            <p:nvPr/>
          </p:nvSpPr>
          <p:spPr>
            <a:xfrm>
              <a:off x="25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6" name="직사각형 1035"/>
            <p:cNvSpPr/>
            <p:nvPr/>
          </p:nvSpPr>
          <p:spPr>
            <a:xfrm>
              <a:off x="14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7" name="직사각형 1036"/>
            <p:cNvSpPr/>
            <p:nvPr/>
          </p:nvSpPr>
          <p:spPr>
            <a:xfrm>
              <a:off x="18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8" name="직사각형 1037"/>
            <p:cNvSpPr/>
            <p:nvPr/>
          </p:nvSpPr>
          <p:spPr>
            <a:xfrm>
              <a:off x="21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9" name="직사각형 1038"/>
            <p:cNvSpPr/>
            <p:nvPr/>
          </p:nvSpPr>
          <p:spPr>
            <a:xfrm>
              <a:off x="25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0" name="직사각형 1039"/>
            <p:cNvSpPr/>
            <p:nvPr/>
          </p:nvSpPr>
          <p:spPr>
            <a:xfrm>
              <a:off x="7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1" name="직사각형 1040"/>
            <p:cNvSpPr/>
            <p:nvPr/>
          </p:nvSpPr>
          <p:spPr>
            <a:xfrm>
              <a:off x="10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2" name="직사각형 1041"/>
            <p:cNvSpPr/>
            <p:nvPr/>
          </p:nvSpPr>
          <p:spPr>
            <a:xfrm>
              <a:off x="7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3" name="직사각형 1042"/>
            <p:cNvSpPr/>
            <p:nvPr/>
          </p:nvSpPr>
          <p:spPr>
            <a:xfrm>
              <a:off x="10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4" name="직사각형 1043"/>
            <p:cNvSpPr/>
            <p:nvPr/>
          </p:nvSpPr>
          <p:spPr>
            <a:xfrm>
              <a:off x="7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5" name="직사각형 1044"/>
            <p:cNvSpPr/>
            <p:nvPr/>
          </p:nvSpPr>
          <p:spPr>
            <a:xfrm>
              <a:off x="10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6" name="직사각형 1045"/>
            <p:cNvSpPr/>
            <p:nvPr/>
          </p:nvSpPr>
          <p:spPr>
            <a:xfrm>
              <a:off x="14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7" name="직사각형 1046"/>
            <p:cNvSpPr/>
            <p:nvPr/>
          </p:nvSpPr>
          <p:spPr>
            <a:xfrm>
              <a:off x="18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8" name="직사각형 1047"/>
            <p:cNvSpPr/>
            <p:nvPr/>
          </p:nvSpPr>
          <p:spPr>
            <a:xfrm>
              <a:off x="14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9" name="직사각형 1048"/>
            <p:cNvSpPr/>
            <p:nvPr/>
          </p:nvSpPr>
          <p:spPr>
            <a:xfrm>
              <a:off x="18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0" name="직사각형 1049"/>
            <p:cNvSpPr/>
            <p:nvPr/>
          </p:nvSpPr>
          <p:spPr>
            <a:xfrm>
              <a:off x="21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1" name="직사각형 1050"/>
            <p:cNvSpPr/>
            <p:nvPr/>
          </p:nvSpPr>
          <p:spPr>
            <a:xfrm>
              <a:off x="25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2" name="직사각형 1051"/>
            <p:cNvSpPr/>
            <p:nvPr/>
          </p:nvSpPr>
          <p:spPr>
            <a:xfrm>
              <a:off x="21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3" name="직사각형 1052"/>
            <p:cNvSpPr/>
            <p:nvPr/>
          </p:nvSpPr>
          <p:spPr>
            <a:xfrm>
              <a:off x="25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4" name="직사각형 1053"/>
            <p:cNvSpPr/>
            <p:nvPr/>
          </p:nvSpPr>
          <p:spPr>
            <a:xfrm>
              <a:off x="14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5" name="직사각형 1054"/>
            <p:cNvSpPr/>
            <p:nvPr/>
          </p:nvSpPr>
          <p:spPr>
            <a:xfrm>
              <a:off x="18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6" name="직사각형 1055"/>
            <p:cNvSpPr/>
            <p:nvPr/>
          </p:nvSpPr>
          <p:spPr>
            <a:xfrm>
              <a:off x="14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7" name="직사각형 1056"/>
            <p:cNvSpPr/>
            <p:nvPr/>
          </p:nvSpPr>
          <p:spPr>
            <a:xfrm>
              <a:off x="18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8" name="직사각형 1057"/>
            <p:cNvSpPr/>
            <p:nvPr/>
          </p:nvSpPr>
          <p:spPr>
            <a:xfrm>
              <a:off x="21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9" name="직사각형 1058"/>
            <p:cNvSpPr/>
            <p:nvPr/>
          </p:nvSpPr>
          <p:spPr>
            <a:xfrm>
              <a:off x="25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0" name="직사각형 1059"/>
            <p:cNvSpPr/>
            <p:nvPr/>
          </p:nvSpPr>
          <p:spPr>
            <a:xfrm>
              <a:off x="21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1" name="직사각형 1060"/>
            <p:cNvSpPr/>
            <p:nvPr/>
          </p:nvSpPr>
          <p:spPr>
            <a:xfrm>
              <a:off x="25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2" name="직사각형 3"/>
            <p:cNvSpPr/>
            <p:nvPr/>
          </p:nvSpPr>
          <p:spPr>
            <a:xfrm>
              <a:off x="28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3" name="직사각형 4"/>
            <p:cNvSpPr/>
            <p:nvPr/>
          </p:nvSpPr>
          <p:spPr>
            <a:xfrm>
              <a:off x="32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4" name="직사각형 5"/>
            <p:cNvSpPr/>
            <p:nvPr/>
          </p:nvSpPr>
          <p:spPr>
            <a:xfrm>
              <a:off x="28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5" name="직사각형 6"/>
            <p:cNvSpPr/>
            <p:nvPr/>
          </p:nvSpPr>
          <p:spPr>
            <a:xfrm>
              <a:off x="32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6" name="직사각형 1065"/>
            <p:cNvSpPr/>
            <p:nvPr/>
          </p:nvSpPr>
          <p:spPr>
            <a:xfrm>
              <a:off x="36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7" name="직사각형 1066"/>
            <p:cNvSpPr/>
            <p:nvPr/>
          </p:nvSpPr>
          <p:spPr>
            <a:xfrm>
              <a:off x="39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8" name="직사각형 1067"/>
            <p:cNvSpPr/>
            <p:nvPr/>
          </p:nvSpPr>
          <p:spPr>
            <a:xfrm>
              <a:off x="36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9" name="직사각형 1068"/>
            <p:cNvSpPr/>
            <p:nvPr/>
          </p:nvSpPr>
          <p:spPr>
            <a:xfrm>
              <a:off x="39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0" name="직사각형 1069"/>
            <p:cNvSpPr/>
            <p:nvPr/>
          </p:nvSpPr>
          <p:spPr>
            <a:xfrm>
              <a:off x="28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1" name="직사각형 1070"/>
            <p:cNvSpPr/>
            <p:nvPr/>
          </p:nvSpPr>
          <p:spPr>
            <a:xfrm>
              <a:off x="32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2" name="직사각형 1071"/>
            <p:cNvSpPr/>
            <p:nvPr/>
          </p:nvSpPr>
          <p:spPr>
            <a:xfrm>
              <a:off x="28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3" name="직사각형 1072"/>
            <p:cNvSpPr/>
            <p:nvPr/>
          </p:nvSpPr>
          <p:spPr>
            <a:xfrm>
              <a:off x="32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4" name="직사각형 1073"/>
            <p:cNvSpPr/>
            <p:nvPr/>
          </p:nvSpPr>
          <p:spPr>
            <a:xfrm>
              <a:off x="36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5" name="직사각형 1074"/>
            <p:cNvSpPr/>
            <p:nvPr/>
          </p:nvSpPr>
          <p:spPr>
            <a:xfrm>
              <a:off x="39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6" name="직사각형 1075"/>
            <p:cNvSpPr/>
            <p:nvPr/>
          </p:nvSpPr>
          <p:spPr>
            <a:xfrm>
              <a:off x="36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7" name="직사각형 1076"/>
            <p:cNvSpPr/>
            <p:nvPr/>
          </p:nvSpPr>
          <p:spPr>
            <a:xfrm>
              <a:off x="39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8" name="직사각형 1077"/>
            <p:cNvSpPr/>
            <p:nvPr/>
          </p:nvSpPr>
          <p:spPr>
            <a:xfrm>
              <a:off x="43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9" name="직사각형 1078"/>
            <p:cNvSpPr/>
            <p:nvPr/>
          </p:nvSpPr>
          <p:spPr>
            <a:xfrm>
              <a:off x="46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0" name="직사각형 1079"/>
            <p:cNvSpPr/>
            <p:nvPr/>
          </p:nvSpPr>
          <p:spPr>
            <a:xfrm>
              <a:off x="43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1" name="직사각형 1080"/>
            <p:cNvSpPr/>
            <p:nvPr/>
          </p:nvSpPr>
          <p:spPr>
            <a:xfrm>
              <a:off x="46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2" name="직사각형 1081"/>
            <p:cNvSpPr/>
            <p:nvPr/>
          </p:nvSpPr>
          <p:spPr>
            <a:xfrm>
              <a:off x="50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3" name="직사각형 1082"/>
            <p:cNvSpPr/>
            <p:nvPr/>
          </p:nvSpPr>
          <p:spPr>
            <a:xfrm>
              <a:off x="50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4" name="직사각형 1083"/>
            <p:cNvSpPr/>
            <p:nvPr/>
          </p:nvSpPr>
          <p:spPr>
            <a:xfrm>
              <a:off x="43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5" name="직사각형 1084"/>
            <p:cNvSpPr/>
            <p:nvPr/>
          </p:nvSpPr>
          <p:spPr>
            <a:xfrm>
              <a:off x="46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6" name="직사각형 1085"/>
            <p:cNvSpPr/>
            <p:nvPr/>
          </p:nvSpPr>
          <p:spPr>
            <a:xfrm>
              <a:off x="50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7" name="직사각형 1086"/>
            <p:cNvSpPr/>
            <p:nvPr/>
          </p:nvSpPr>
          <p:spPr>
            <a:xfrm>
              <a:off x="288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8" name="직사각형 1087"/>
            <p:cNvSpPr/>
            <p:nvPr/>
          </p:nvSpPr>
          <p:spPr>
            <a:xfrm>
              <a:off x="324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9" name="직사각형 1088"/>
            <p:cNvSpPr/>
            <p:nvPr/>
          </p:nvSpPr>
          <p:spPr>
            <a:xfrm>
              <a:off x="288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0" name="직사각형 1089"/>
            <p:cNvSpPr/>
            <p:nvPr/>
          </p:nvSpPr>
          <p:spPr>
            <a:xfrm>
              <a:off x="324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1" name="직사각형 1090"/>
            <p:cNvSpPr/>
            <p:nvPr/>
          </p:nvSpPr>
          <p:spPr>
            <a:xfrm>
              <a:off x="36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2" name="직사각형 1091"/>
            <p:cNvSpPr/>
            <p:nvPr/>
          </p:nvSpPr>
          <p:spPr>
            <a:xfrm>
              <a:off x="39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3" name="직사각형 1092"/>
            <p:cNvSpPr/>
            <p:nvPr/>
          </p:nvSpPr>
          <p:spPr>
            <a:xfrm>
              <a:off x="36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4" name="직사각형 1093"/>
            <p:cNvSpPr/>
            <p:nvPr/>
          </p:nvSpPr>
          <p:spPr>
            <a:xfrm>
              <a:off x="39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5" name="직사각형 1094"/>
            <p:cNvSpPr/>
            <p:nvPr/>
          </p:nvSpPr>
          <p:spPr>
            <a:xfrm>
              <a:off x="288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6" name="직사각형 1095"/>
            <p:cNvSpPr/>
            <p:nvPr/>
          </p:nvSpPr>
          <p:spPr>
            <a:xfrm>
              <a:off x="324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7" name="직사각형 1096"/>
            <p:cNvSpPr/>
            <p:nvPr/>
          </p:nvSpPr>
          <p:spPr>
            <a:xfrm>
              <a:off x="36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8" name="직사각형 1097"/>
            <p:cNvSpPr/>
            <p:nvPr/>
          </p:nvSpPr>
          <p:spPr>
            <a:xfrm>
              <a:off x="39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9" name="직사각형 1098"/>
            <p:cNvSpPr/>
            <p:nvPr/>
          </p:nvSpPr>
          <p:spPr>
            <a:xfrm>
              <a:off x="43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0" name="직사각형 1099"/>
            <p:cNvSpPr/>
            <p:nvPr/>
          </p:nvSpPr>
          <p:spPr>
            <a:xfrm>
              <a:off x="468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1" name="직사각형 1100"/>
            <p:cNvSpPr/>
            <p:nvPr/>
          </p:nvSpPr>
          <p:spPr>
            <a:xfrm>
              <a:off x="43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2" name="직사각형 1101"/>
            <p:cNvSpPr/>
            <p:nvPr/>
          </p:nvSpPr>
          <p:spPr>
            <a:xfrm>
              <a:off x="468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3" name="직사각형 1102"/>
            <p:cNvSpPr/>
            <p:nvPr/>
          </p:nvSpPr>
          <p:spPr>
            <a:xfrm>
              <a:off x="504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4" name="직사각형 1103"/>
            <p:cNvSpPr/>
            <p:nvPr/>
          </p:nvSpPr>
          <p:spPr>
            <a:xfrm>
              <a:off x="504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5" name="직사각형 1104"/>
            <p:cNvSpPr/>
            <p:nvPr/>
          </p:nvSpPr>
          <p:spPr>
            <a:xfrm>
              <a:off x="43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6" name="직사각형 1105"/>
            <p:cNvSpPr/>
            <p:nvPr/>
          </p:nvSpPr>
          <p:spPr>
            <a:xfrm>
              <a:off x="468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7" name="직사각형 1106"/>
            <p:cNvSpPr/>
            <p:nvPr/>
          </p:nvSpPr>
          <p:spPr>
            <a:xfrm>
              <a:off x="43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8" name="직사각형 1107"/>
            <p:cNvSpPr/>
            <p:nvPr/>
          </p:nvSpPr>
          <p:spPr>
            <a:xfrm>
              <a:off x="468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9" name="직사각형 1108"/>
            <p:cNvSpPr/>
            <p:nvPr/>
          </p:nvSpPr>
          <p:spPr>
            <a:xfrm>
              <a:off x="504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0" name="직사각형 1109"/>
            <p:cNvSpPr/>
            <p:nvPr/>
          </p:nvSpPr>
          <p:spPr>
            <a:xfrm>
              <a:off x="504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1" name="직사각형 1110"/>
            <p:cNvSpPr/>
            <p:nvPr/>
          </p:nvSpPr>
          <p:spPr>
            <a:xfrm>
              <a:off x="540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2" name="직사각형 1111"/>
            <p:cNvSpPr/>
            <p:nvPr/>
          </p:nvSpPr>
          <p:spPr>
            <a:xfrm>
              <a:off x="540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3" name="직사각형 1112"/>
            <p:cNvSpPr/>
            <p:nvPr/>
          </p:nvSpPr>
          <p:spPr>
            <a:xfrm>
              <a:off x="540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4" name="직사각형 1113"/>
            <p:cNvSpPr/>
            <p:nvPr/>
          </p:nvSpPr>
          <p:spPr>
            <a:xfrm>
              <a:off x="540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5" name="직사각형 1114"/>
            <p:cNvSpPr/>
            <p:nvPr/>
          </p:nvSpPr>
          <p:spPr>
            <a:xfrm>
              <a:off x="540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6" name="직사각형 1115"/>
            <p:cNvSpPr/>
            <p:nvPr/>
          </p:nvSpPr>
          <p:spPr>
            <a:xfrm>
              <a:off x="540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7" name="직사각형 1116"/>
            <p:cNvSpPr/>
            <p:nvPr/>
          </p:nvSpPr>
          <p:spPr>
            <a:xfrm>
              <a:off x="540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8" name="직사각형 1117"/>
            <p:cNvSpPr/>
            <p:nvPr/>
          </p:nvSpPr>
          <p:spPr>
            <a:xfrm>
              <a:off x="540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9" name="직사각형 1118"/>
            <p:cNvSpPr/>
            <p:nvPr/>
          </p:nvSpPr>
          <p:spPr>
            <a:xfrm>
              <a:off x="540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0" name="직사각형 1119"/>
            <p:cNvSpPr/>
            <p:nvPr/>
          </p:nvSpPr>
          <p:spPr>
            <a:xfrm>
              <a:off x="540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1" name="직사각형 1120"/>
            <p:cNvSpPr/>
            <p:nvPr/>
          </p:nvSpPr>
          <p:spPr>
            <a:xfrm>
              <a:off x="540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2" name="직사각형 1121"/>
            <p:cNvSpPr/>
            <p:nvPr/>
          </p:nvSpPr>
          <p:spPr>
            <a:xfrm>
              <a:off x="540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3" name="직사각형 1122"/>
            <p:cNvSpPr/>
            <p:nvPr/>
          </p:nvSpPr>
          <p:spPr>
            <a:xfrm>
              <a:off x="540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4" name="직사각형 1123"/>
            <p:cNvSpPr/>
            <p:nvPr/>
          </p:nvSpPr>
          <p:spPr>
            <a:xfrm>
              <a:off x="54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5" name="직사각형 1124"/>
            <p:cNvSpPr/>
            <p:nvPr/>
          </p:nvSpPr>
          <p:spPr>
            <a:xfrm>
              <a:off x="18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6" name="직사각형 1125"/>
            <p:cNvSpPr/>
            <p:nvPr/>
          </p:nvSpPr>
          <p:spPr>
            <a:xfrm>
              <a:off x="14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7" name="직사각형 1126"/>
            <p:cNvSpPr/>
            <p:nvPr/>
          </p:nvSpPr>
          <p:spPr>
            <a:xfrm>
              <a:off x="25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8" name="직사각형 1127"/>
            <p:cNvSpPr/>
            <p:nvPr/>
          </p:nvSpPr>
          <p:spPr>
            <a:xfrm>
              <a:off x="21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9" name="직사각형 1128"/>
            <p:cNvSpPr/>
            <p:nvPr/>
          </p:nvSpPr>
          <p:spPr>
            <a:xfrm>
              <a:off x="10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0" name="직사각형 1129"/>
            <p:cNvSpPr/>
            <p:nvPr/>
          </p:nvSpPr>
          <p:spPr>
            <a:xfrm>
              <a:off x="7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1" name="직사각형 1130"/>
            <p:cNvSpPr/>
            <p:nvPr/>
          </p:nvSpPr>
          <p:spPr>
            <a:xfrm>
              <a:off x="46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2" name="직사각형 1131"/>
            <p:cNvSpPr/>
            <p:nvPr/>
          </p:nvSpPr>
          <p:spPr>
            <a:xfrm>
              <a:off x="43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3" name="직사각형 1132"/>
            <p:cNvSpPr/>
            <p:nvPr/>
          </p:nvSpPr>
          <p:spPr>
            <a:xfrm>
              <a:off x="50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4" name="직사각형 1133"/>
            <p:cNvSpPr/>
            <p:nvPr/>
          </p:nvSpPr>
          <p:spPr>
            <a:xfrm>
              <a:off x="324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5" name="직사각형 1134"/>
            <p:cNvSpPr/>
            <p:nvPr/>
          </p:nvSpPr>
          <p:spPr>
            <a:xfrm>
              <a:off x="288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6" name="직사각형 1135"/>
            <p:cNvSpPr/>
            <p:nvPr/>
          </p:nvSpPr>
          <p:spPr>
            <a:xfrm>
              <a:off x="39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7" name="직사각형 1136"/>
            <p:cNvSpPr/>
            <p:nvPr/>
          </p:nvSpPr>
          <p:spPr>
            <a:xfrm>
              <a:off x="360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8" name="직사각형 1137"/>
            <p:cNvSpPr/>
            <p:nvPr/>
          </p:nvSpPr>
          <p:spPr>
            <a:xfrm>
              <a:off x="54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9" name="직사각형 1138"/>
            <p:cNvSpPr/>
            <p:nvPr/>
          </p:nvSpPr>
          <p:spPr>
            <a:xfrm>
              <a:off x="18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0" name="직사각형 1139"/>
            <p:cNvSpPr/>
            <p:nvPr/>
          </p:nvSpPr>
          <p:spPr>
            <a:xfrm>
              <a:off x="14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1" name="직사각형 1140"/>
            <p:cNvSpPr/>
            <p:nvPr/>
          </p:nvSpPr>
          <p:spPr>
            <a:xfrm>
              <a:off x="25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2" name="직사각형 1141"/>
            <p:cNvSpPr/>
            <p:nvPr/>
          </p:nvSpPr>
          <p:spPr>
            <a:xfrm>
              <a:off x="21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3" name="직사각형 1142"/>
            <p:cNvSpPr/>
            <p:nvPr/>
          </p:nvSpPr>
          <p:spPr>
            <a:xfrm>
              <a:off x="10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4" name="직사각형 1143"/>
            <p:cNvSpPr/>
            <p:nvPr/>
          </p:nvSpPr>
          <p:spPr>
            <a:xfrm>
              <a:off x="7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5" name="직사각형 1144"/>
            <p:cNvSpPr/>
            <p:nvPr/>
          </p:nvSpPr>
          <p:spPr>
            <a:xfrm>
              <a:off x="46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6" name="직사각형 1145"/>
            <p:cNvSpPr/>
            <p:nvPr/>
          </p:nvSpPr>
          <p:spPr>
            <a:xfrm>
              <a:off x="43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7" name="직사각형 1146"/>
            <p:cNvSpPr/>
            <p:nvPr/>
          </p:nvSpPr>
          <p:spPr>
            <a:xfrm>
              <a:off x="50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8" name="직사각형 1147"/>
            <p:cNvSpPr/>
            <p:nvPr/>
          </p:nvSpPr>
          <p:spPr>
            <a:xfrm>
              <a:off x="324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9" name="직사각형 1148"/>
            <p:cNvSpPr/>
            <p:nvPr/>
          </p:nvSpPr>
          <p:spPr>
            <a:xfrm>
              <a:off x="288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0" name="직사각형 1149"/>
            <p:cNvSpPr/>
            <p:nvPr/>
          </p:nvSpPr>
          <p:spPr>
            <a:xfrm>
              <a:off x="39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1" name="직사각형 1150"/>
            <p:cNvSpPr/>
            <p:nvPr/>
          </p:nvSpPr>
          <p:spPr>
            <a:xfrm>
              <a:off x="360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2" name="직사각형 1151"/>
            <p:cNvSpPr/>
            <p:nvPr/>
          </p:nvSpPr>
          <p:spPr>
            <a:xfrm>
              <a:off x="54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3" name="직사각형 1152"/>
            <p:cNvSpPr/>
            <p:nvPr/>
          </p:nvSpPr>
          <p:spPr>
            <a:xfrm>
              <a:off x="18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4" name="직사각형 1153"/>
            <p:cNvSpPr/>
            <p:nvPr/>
          </p:nvSpPr>
          <p:spPr>
            <a:xfrm>
              <a:off x="14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5" name="직사각형 1154"/>
            <p:cNvSpPr/>
            <p:nvPr/>
          </p:nvSpPr>
          <p:spPr>
            <a:xfrm>
              <a:off x="25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6" name="직사각형 1155"/>
            <p:cNvSpPr/>
            <p:nvPr/>
          </p:nvSpPr>
          <p:spPr>
            <a:xfrm>
              <a:off x="21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7" name="직사각형 1156"/>
            <p:cNvSpPr/>
            <p:nvPr/>
          </p:nvSpPr>
          <p:spPr>
            <a:xfrm>
              <a:off x="10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8" name="직사각형 1157"/>
            <p:cNvSpPr/>
            <p:nvPr/>
          </p:nvSpPr>
          <p:spPr>
            <a:xfrm>
              <a:off x="7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9" name="직사각형 1158"/>
            <p:cNvSpPr/>
            <p:nvPr/>
          </p:nvSpPr>
          <p:spPr>
            <a:xfrm>
              <a:off x="46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0" name="직사각형 1159"/>
            <p:cNvSpPr/>
            <p:nvPr/>
          </p:nvSpPr>
          <p:spPr>
            <a:xfrm>
              <a:off x="43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1" name="직사각형 1160"/>
            <p:cNvSpPr/>
            <p:nvPr/>
          </p:nvSpPr>
          <p:spPr>
            <a:xfrm>
              <a:off x="50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2" name="직사각형 1161"/>
            <p:cNvSpPr/>
            <p:nvPr/>
          </p:nvSpPr>
          <p:spPr>
            <a:xfrm>
              <a:off x="324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3" name="직사각형 1162"/>
            <p:cNvSpPr/>
            <p:nvPr/>
          </p:nvSpPr>
          <p:spPr>
            <a:xfrm>
              <a:off x="288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4" name="직사각형 1163"/>
            <p:cNvSpPr/>
            <p:nvPr/>
          </p:nvSpPr>
          <p:spPr>
            <a:xfrm>
              <a:off x="39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5" name="직사각형 1164"/>
            <p:cNvSpPr/>
            <p:nvPr/>
          </p:nvSpPr>
          <p:spPr>
            <a:xfrm>
              <a:off x="360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6" name="직사각형 1165"/>
            <p:cNvSpPr/>
            <p:nvPr/>
          </p:nvSpPr>
          <p:spPr>
            <a:xfrm>
              <a:off x="576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7" name="직사각형 1166"/>
            <p:cNvSpPr/>
            <p:nvPr/>
          </p:nvSpPr>
          <p:spPr>
            <a:xfrm>
              <a:off x="576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8" name="직사각형 1167"/>
            <p:cNvSpPr/>
            <p:nvPr/>
          </p:nvSpPr>
          <p:spPr>
            <a:xfrm>
              <a:off x="576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9" name="직사각형 1168"/>
            <p:cNvSpPr/>
            <p:nvPr/>
          </p:nvSpPr>
          <p:spPr>
            <a:xfrm>
              <a:off x="576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0" name="직사각형 1169"/>
            <p:cNvSpPr/>
            <p:nvPr/>
          </p:nvSpPr>
          <p:spPr>
            <a:xfrm>
              <a:off x="576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1" name="직사각형 1170"/>
            <p:cNvSpPr/>
            <p:nvPr/>
          </p:nvSpPr>
          <p:spPr>
            <a:xfrm>
              <a:off x="576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2" name="직사각형 1171"/>
            <p:cNvSpPr/>
            <p:nvPr/>
          </p:nvSpPr>
          <p:spPr>
            <a:xfrm>
              <a:off x="576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3" name="직사각형 1172"/>
            <p:cNvSpPr/>
            <p:nvPr/>
          </p:nvSpPr>
          <p:spPr>
            <a:xfrm>
              <a:off x="576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4" name="직사각형 1173"/>
            <p:cNvSpPr/>
            <p:nvPr/>
          </p:nvSpPr>
          <p:spPr>
            <a:xfrm>
              <a:off x="576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5" name="직사각형 1174"/>
            <p:cNvSpPr/>
            <p:nvPr/>
          </p:nvSpPr>
          <p:spPr>
            <a:xfrm>
              <a:off x="576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6" name="직사각형 1175"/>
            <p:cNvSpPr/>
            <p:nvPr/>
          </p:nvSpPr>
          <p:spPr>
            <a:xfrm>
              <a:off x="576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7" name="직사각형 1176"/>
            <p:cNvSpPr/>
            <p:nvPr/>
          </p:nvSpPr>
          <p:spPr>
            <a:xfrm>
              <a:off x="576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8" name="직사각형 1177"/>
            <p:cNvSpPr/>
            <p:nvPr/>
          </p:nvSpPr>
          <p:spPr>
            <a:xfrm>
              <a:off x="576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9" name="직사각형 1178"/>
            <p:cNvSpPr/>
            <p:nvPr/>
          </p:nvSpPr>
          <p:spPr>
            <a:xfrm>
              <a:off x="576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0" name="직사각형 1179"/>
            <p:cNvSpPr/>
            <p:nvPr/>
          </p:nvSpPr>
          <p:spPr>
            <a:xfrm>
              <a:off x="576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1" name="직사각형 1180"/>
            <p:cNvSpPr/>
            <p:nvPr/>
          </p:nvSpPr>
          <p:spPr>
            <a:xfrm>
              <a:off x="576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2" name="직사각형 1181"/>
            <p:cNvSpPr/>
            <p:nvPr/>
          </p:nvSpPr>
          <p:spPr>
            <a:xfrm>
              <a:off x="6120000" y="18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3" name="직사각형 1182"/>
            <p:cNvSpPr/>
            <p:nvPr/>
          </p:nvSpPr>
          <p:spPr>
            <a:xfrm>
              <a:off x="6120000" y="14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4" name="직사각형 1183"/>
            <p:cNvSpPr/>
            <p:nvPr/>
          </p:nvSpPr>
          <p:spPr>
            <a:xfrm>
              <a:off x="6120000" y="25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5" name="직사각형 1184"/>
            <p:cNvSpPr/>
            <p:nvPr/>
          </p:nvSpPr>
          <p:spPr>
            <a:xfrm>
              <a:off x="6120000" y="21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6" name="직사각형 1185"/>
            <p:cNvSpPr/>
            <p:nvPr/>
          </p:nvSpPr>
          <p:spPr>
            <a:xfrm>
              <a:off x="6120000" y="10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7" name="직사각형 1186"/>
            <p:cNvSpPr/>
            <p:nvPr/>
          </p:nvSpPr>
          <p:spPr>
            <a:xfrm>
              <a:off x="6120000" y="7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8" name="직사각형 1187"/>
            <p:cNvSpPr/>
            <p:nvPr/>
          </p:nvSpPr>
          <p:spPr>
            <a:xfrm>
              <a:off x="6120000" y="46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9" name="직사각형 1188"/>
            <p:cNvSpPr/>
            <p:nvPr/>
          </p:nvSpPr>
          <p:spPr>
            <a:xfrm>
              <a:off x="6120000" y="43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0" name="직사각형 1189"/>
            <p:cNvSpPr/>
            <p:nvPr/>
          </p:nvSpPr>
          <p:spPr>
            <a:xfrm>
              <a:off x="6120000" y="54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1" name="직사각형 1190"/>
            <p:cNvSpPr/>
            <p:nvPr/>
          </p:nvSpPr>
          <p:spPr>
            <a:xfrm>
              <a:off x="6120000" y="50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2" name="직사각형 1191"/>
            <p:cNvSpPr/>
            <p:nvPr/>
          </p:nvSpPr>
          <p:spPr>
            <a:xfrm>
              <a:off x="6120000" y="324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3" name="직사각형 1192"/>
            <p:cNvSpPr/>
            <p:nvPr/>
          </p:nvSpPr>
          <p:spPr>
            <a:xfrm>
              <a:off x="6120000" y="288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4" name="직사각형 1193"/>
            <p:cNvSpPr/>
            <p:nvPr/>
          </p:nvSpPr>
          <p:spPr>
            <a:xfrm>
              <a:off x="6120000" y="39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5" name="직사각형 1194"/>
            <p:cNvSpPr/>
            <p:nvPr/>
          </p:nvSpPr>
          <p:spPr>
            <a:xfrm>
              <a:off x="6120000" y="360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6" name="직사각형 1195"/>
            <p:cNvSpPr/>
            <p:nvPr/>
          </p:nvSpPr>
          <p:spPr>
            <a:xfrm>
              <a:off x="6120000" y="576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7" name="직사각형 1196"/>
            <p:cNvSpPr/>
            <p:nvPr/>
          </p:nvSpPr>
          <p:spPr>
            <a:xfrm>
              <a:off x="6120000" y="6120000"/>
              <a:ext cx="360000" cy="36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35" name="TextBox 534"/>
          <p:cNvSpPr txBox="1"/>
          <p:nvPr/>
        </p:nvSpPr>
        <p:spPr>
          <a:xfrm>
            <a:off x="2411760" y="4233010"/>
            <a:ext cx="1167307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Chroma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to be predicted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793" name="Object 4"/>
          <p:cNvGraphicFramePr>
            <a:graphicFrameLocks noChangeAspect="1"/>
          </p:cNvGraphicFramePr>
          <p:nvPr/>
        </p:nvGraphicFramePr>
        <p:xfrm>
          <a:off x="2507529" y="4538632"/>
          <a:ext cx="642942" cy="294029"/>
        </p:xfrm>
        <a:graphic>
          <a:graphicData uri="http://schemas.openxmlformats.org/presentationml/2006/ole">
            <p:oleObj spid="_x0000_s21511" name="수식" r:id="rId8" imgW="444240" imgH="203040" progId="Equation.3">
              <p:embed/>
            </p:oleObj>
          </a:graphicData>
        </a:graphic>
      </p:graphicFrame>
      <p:sp>
        <p:nvSpPr>
          <p:cNvPr id="909" name="TextBox 908"/>
          <p:cNvSpPr txBox="1"/>
          <p:nvPr/>
        </p:nvSpPr>
        <p:spPr>
          <a:xfrm>
            <a:off x="6012160" y="4377026"/>
            <a:ext cx="1055097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Luma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reconstructed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910" name="Object 3"/>
          <p:cNvGraphicFramePr>
            <a:graphicFrameLocks noChangeAspect="1"/>
          </p:cNvGraphicFramePr>
          <p:nvPr/>
        </p:nvGraphicFramePr>
        <p:xfrm>
          <a:off x="6192065" y="4724872"/>
          <a:ext cx="714380" cy="263052"/>
        </p:xfrm>
        <a:graphic>
          <a:graphicData uri="http://schemas.openxmlformats.org/presentationml/2006/ole">
            <p:oleObj spid="_x0000_s21516" name="수식" r:id="rId9" imgW="48240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 – EXP1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4:2:2 sampling</a:t>
            </a:r>
          </a:p>
          <a:p>
            <a:pPr lvl="1"/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altLang="ko-KR" sz="2400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Samples are predicted per each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NxN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transform block</a:t>
            </a:r>
          </a:p>
          <a:p>
            <a:pPr lvl="2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Left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samples used to derive the parameters are on the closest column to the current block</a:t>
            </a:r>
          </a:p>
          <a:p>
            <a:pPr lvl="2"/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447" name="Object 2"/>
          <p:cNvGraphicFramePr>
            <a:graphicFrameLocks noChangeAspect="1"/>
          </p:cNvGraphicFramePr>
          <p:nvPr/>
        </p:nvGraphicFramePr>
        <p:xfrm>
          <a:off x="1196975" y="1433501"/>
          <a:ext cx="3543300" cy="352425"/>
        </p:xfrm>
        <a:graphic>
          <a:graphicData uri="http://schemas.openxmlformats.org/presentationml/2006/ole">
            <p:oleObj spid="_x0000_s26626" name="수식" r:id="rId3" imgW="2171520" imgH="215640" progId="Equation.3">
              <p:embed/>
            </p:oleObj>
          </a:graphicData>
        </a:graphic>
      </p:graphicFrame>
      <p:graphicFrame>
        <p:nvGraphicFramePr>
          <p:cNvPr id="796" name="Object 7"/>
          <p:cNvGraphicFramePr>
            <a:graphicFrameLocks noChangeAspect="1"/>
          </p:cNvGraphicFramePr>
          <p:nvPr/>
        </p:nvGraphicFramePr>
        <p:xfrm>
          <a:off x="1259632" y="1785926"/>
          <a:ext cx="2242191" cy="936104"/>
        </p:xfrm>
        <a:graphic>
          <a:graphicData uri="http://schemas.openxmlformats.org/presentationml/2006/ole">
            <p:oleObj spid="_x0000_s26630" name="수식" r:id="rId4" imgW="1574640" imgH="660240" progId="Equation.3">
              <p:embed/>
            </p:oleObj>
          </a:graphicData>
        </a:graphic>
      </p:graphicFrame>
      <p:graphicFrame>
        <p:nvGraphicFramePr>
          <p:cNvPr id="797" name="Object 10"/>
          <p:cNvGraphicFramePr>
            <a:graphicFrameLocks noChangeAspect="1"/>
          </p:cNvGraphicFramePr>
          <p:nvPr/>
        </p:nvGraphicFramePr>
        <p:xfrm>
          <a:off x="3635896" y="2414580"/>
          <a:ext cx="4172100" cy="288032"/>
        </p:xfrm>
        <a:graphic>
          <a:graphicData uri="http://schemas.openxmlformats.org/presentationml/2006/ole">
            <p:oleObj spid="_x0000_s26631" name="수식" r:id="rId5" imgW="3047760" imgH="215640" progId="Equation.3">
              <p:embed/>
            </p:oleObj>
          </a:graphicData>
        </a:graphic>
      </p:graphicFrame>
      <p:sp>
        <p:nvSpPr>
          <p:cNvPr id="1376" name="TextBox 1375"/>
          <p:cNvSpPr txBox="1"/>
          <p:nvPr/>
        </p:nvSpPr>
        <p:spPr>
          <a:xfrm>
            <a:off x="4607528" y="6324921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Red circles indicate the locations of </a:t>
            </a:r>
            <a:r>
              <a:rPr lang="en-US" altLang="ko-KR" sz="12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 samples for prediction of </a:t>
            </a:r>
            <a:r>
              <a:rPr lang="en-US" altLang="ko-KR" sz="12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 samples</a:t>
            </a:r>
          </a:p>
        </p:txBody>
      </p:sp>
      <p:graphicFrame>
        <p:nvGraphicFramePr>
          <p:cNvPr id="800" name="Object 5"/>
          <p:cNvGraphicFramePr>
            <a:graphicFrameLocks noChangeAspect="1"/>
          </p:cNvGraphicFramePr>
          <p:nvPr/>
        </p:nvGraphicFramePr>
        <p:xfrm>
          <a:off x="4500562" y="5120204"/>
          <a:ext cx="338138" cy="320675"/>
        </p:xfrm>
        <a:graphic>
          <a:graphicData uri="http://schemas.openxmlformats.org/presentationml/2006/ole">
            <p:oleObj spid="_x0000_s26633" name="수식" r:id="rId6" imgW="228600" imgH="215640" progId="Equation.3">
              <p:embed/>
            </p:oleObj>
          </a:graphicData>
        </a:graphic>
      </p:graphicFrame>
      <p:graphicFrame>
        <p:nvGraphicFramePr>
          <p:cNvPr id="801" name="Object 6"/>
          <p:cNvGraphicFramePr>
            <a:graphicFrameLocks noChangeAspect="1"/>
          </p:cNvGraphicFramePr>
          <p:nvPr/>
        </p:nvGraphicFramePr>
        <p:xfrm>
          <a:off x="1043608" y="5058456"/>
          <a:ext cx="330200" cy="330200"/>
        </p:xfrm>
        <a:graphic>
          <a:graphicData uri="http://schemas.openxmlformats.org/presentationml/2006/ole">
            <p:oleObj spid="_x0000_s26634" name="수식" r:id="rId7" imgW="228600" imgH="228600" progId="Equation.3">
              <p:embed/>
            </p:oleObj>
          </a:graphicData>
        </a:graphic>
      </p:graphicFrame>
      <p:cxnSp>
        <p:nvCxnSpPr>
          <p:cNvPr id="802" name="직선 화살표 연결선 428"/>
          <p:cNvCxnSpPr/>
          <p:nvPr/>
        </p:nvCxnSpPr>
        <p:spPr>
          <a:xfrm flipV="1">
            <a:off x="1331640" y="4397632"/>
            <a:ext cx="1245224" cy="588544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3" name="직사각형 802"/>
          <p:cNvSpPr/>
          <p:nvPr/>
        </p:nvSpPr>
        <p:spPr>
          <a:xfrm>
            <a:off x="2843776" y="3842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4" name="직사각형 803"/>
          <p:cNvSpPr/>
          <p:nvPr/>
        </p:nvSpPr>
        <p:spPr>
          <a:xfrm>
            <a:off x="2699776" y="3842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5" name="직사각형 804"/>
          <p:cNvSpPr/>
          <p:nvPr/>
        </p:nvSpPr>
        <p:spPr>
          <a:xfrm>
            <a:off x="3131776" y="3842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6" name="직사각형 805"/>
          <p:cNvSpPr/>
          <p:nvPr/>
        </p:nvSpPr>
        <p:spPr>
          <a:xfrm>
            <a:off x="2987776" y="3842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7" name="직사각형 806"/>
          <p:cNvSpPr/>
          <p:nvPr/>
        </p:nvSpPr>
        <p:spPr>
          <a:xfrm>
            <a:off x="3419776" y="3842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8" name="직사각형 807"/>
          <p:cNvSpPr/>
          <p:nvPr/>
        </p:nvSpPr>
        <p:spPr>
          <a:xfrm>
            <a:off x="3275776" y="3842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9" name="직사각형 4"/>
          <p:cNvSpPr/>
          <p:nvPr/>
        </p:nvSpPr>
        <p:spPr>
          <a:xfrm>
            <a:off x="3707776" y="3842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0" name="직사각형 5"/>
          <p:cNvSpPr/>
          <p:nvPr/>
        </p:nvSpPr>
        <p:spPr>
          <a:xfrm>
            <a:off x="3563776" y="3842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1" name="직사각형 810"/>
          <p:cNvSpPr/>
          <p:nvPr/>
        </p:nvSpPr>
        <p:spPr>
          <a:xfrm>
            <a:off x="2555776" y="4130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2" name="직사각형 811"/>
          <p:cNvSpPr/>
          <p:nvPr/>
        </p:nvSpPr>
        <p:spPr>
          <a:xfrm>
            <a:off x="2555776" y="3986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3" name="직사각형 812"/>
          <p:cNvSpPr/>
          <p:nvPr/>
        </p:nvSpPr>
        <p:spPr>
          <a:xfrm>
            <a:off x="2555776" y="4418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4" name="직사각형 813"/>
          <p:cNvSpPr/>
          <p:nvPr/>
        </p:nvSpPr>
        <p:spPr>
          <a:xfrm>
            <a:off x="2555776" y="4274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5" name="직사각형 814"/>
          <p:cNvSpPr/>
          <p:nvPr/>
        </p:nvSpPr>
        <p:spPr>
          <a:xfrm>
            <a:off x="2555776" y="4706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6" name="직사각형 815"/>
          <p:cNvSpPr/>
          <p:nvPr/>
        </p:nvSpPr>
        <p:spPr>
          <a:xfrm>
            <a:off x="2555776" y="4562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7" name="직사각형 4"/>
          <p:cNvSpPr/>
          <p:nvPr/>
        </p:nvSpPr>
        <p:spPr>
          <a:xfrm>
            <a:off x="2555776" y="4994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8" name="직사각형 6"/>
          <p:cNvSpPr/>
          <p:nvPr/>
        </p:nvSpPr>
        <p:spPr>
          <a:xfrm>
            <a:off x="2555776" y="4850720"/>
            <a:ext cx="144000" cy="1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9" name="직사각형 818"/>
          <p:cNvSpPr/>
          <p:nvPr/>
        </p:nvSpPr>
        <p:spPr>
          <a:xfrm>
            <a:off x="2555776" y="5282720"/>
            <a:ext cx="144000" cy="144000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0" name="직사각형 819"/>
          <p:cNvSpPr/>
          <p:nvPr/>
        </p:nvSpPr>
        <p:spPr>
          <a:xfrm>
            <a:off x="2555776" y="5138720"/>
            <a:ext cx="144000" cy="144000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1" name="직사각형 820"/>
          <p:cNvSpPr/>
          <p:nvPr/>
        </p:nvSpPr>
        <p:spPr>
          <a:xfrm>
            <a:off x="2555776" y="5570720"/>
            <a:ext cx="144000" cy="144000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2" name="직사각형 821"/>
          <p:cNvSpPr/>
          <p:nvPr/>
        </p:nvSpPr>
        <p:spPr>
          <a:xfrm>
            <a:off x="2555776" y="5426720"/>
            <a:ext cx="144000" cy="144000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3" name="직사각형 822"/>
          <p:cNvSpPr/>
          <p:nvPr/>
        </p:nvSpPr>
        <p:spPr>
          <a:xfrm>
            <a:off x="2555776" y="5714720"/>
            <a:ext cx="144000" cy="144000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4" name="직사각형 823"/>
          <p:cNvSpPr/>
          <p:nvPr/>
        </p:nvSpPr>
        <p:spPr>
          <a:xfrm>
            <a:off x="2555776" y="5858720"/>
            <a:ext cx="144000" cy="144000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5" name="직사각형 824"/>
          <p:cNvSpPr/>
          <p:nvPr/>
        </p:nvSpPr>
        <p:spPr>
          <a:xfrm>
            <a:off x="2555776" y="6002720"/>
            <a:ext cx="144000" cy="144000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6" name="직사각형 825"/>
          <p:cNvSpPr/>
          <p:nvPr/>
        </p:nvSpPr>
        <p:spPr>
          <a:xfrm>
            <a:off x="2555776" y="6146720"/>
            <a:ext cx="144000" cy="144000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7" name="타원 826"/>
          <p:cNvSpPr/>
          <p:nvPr/>
        </p:nvSpPr>
        <p:spPr>
          <a:xfrm>
            <a:off x="2699776" y="3842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8" name="타원 827"/>
          <p:cNvSpPr/>
          <p:nvPr/>
        </p:nvSpPr>
        <p:spPr>
          <a:xfrm>
            <a:off x="2987776" y="3842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9" name="타원 828"/>
          <p:cNvSpPr/>
          <p:nvPr/>
        </p:nvSpPr>
        <p:spPr>
          <a:xfrm>
            <a:off x="3275776" y="3842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0" name="타원 829"/>
          <p:cNvSpPr/>
          <p:nvPr/>
        </p:nvSpPr>
        <p:spPr>
          <a:xfrm>
            <a:off x="3563776" y="3842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1" name="타원 830"/>
          <p:cNvSpPr/>
          <p:nvPr/>
        </p:nvSpPr>
        <p:spPr>
          <a:xfrm>
            <a:off x="2847336" y="3842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6" name="타원 835"/>
          <p:cNvSpPr/>
          <p:nvPr/>
        </p:nvSpPr>
        <p:spPr>
          <a:xfrm>
            <a:off x="3135336" y="3842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7" name="타원 836"/>
          <p:cNvSpPr/>
          <p:nvPr/>
        </p:nvSpPr>
        <p:spPr>
          <a:xfrm>
            <a:off x="3423336" y="3842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8" name="타원 837"/>
          <p:cNvSpPr/>
          <p:nvPr/>
        </p:nvSpPr>
        <p:spPr>
          <a:xfrm>
            <a:off x="3711336" y="3842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9" name="타원 838"/>
          <p:cNvSpPr/>
          <p:nvPr/>
        </p:nvSpPr>
        <p:spPr>
          <a:xfrm>
            <a:off x="2555776" y="3986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0" name="타원 839"/>
          <p:cNvSpPr/>
          <p:nvPr/>
        </p:nvSpPr>
        <p:spPr>
          <a:xfrm>
            <a:off x="2555776" y="4274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1" name="타원 840"/>
          <p:cNvSpPr/>
          <p:nvPr/>
        </p:nvSpPr>
        <p:spPr>
          <a:xfrm>
            <a:off x="2555776" y="4562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2" name="타원 841"/>
          <p:cNvSpPr/>
          <p:nvPr/>
        </p:nvSpPr>
        <p:spPr>
          <a:xfrm>
            <a:off x="2555776" y="4850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3" name="타원 842"/>
          <p:cNvSpPr/>
          <p:nvPr/>
        </p:nvSpPr>
        <p:spPr>
          <a:xfrm>
            <a:off x="2555776" y="4130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8" name="타원 847"/>
          <p:cNvSpPr/>
          <p:nvPr/>
        </p:nvSpPr>
        <p:spPr>
          <a:xfrm>
            <a:off x="2555776" y="4418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9" name="타원 848"/>
          <p:cNvSpPr/>
          <p:nvPr/>
        </p:nvSpPr>
        <p:spPr>
          <a:xfrm>
            <a:off x="2555776" y="4706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8" name="타원 857"/>
          <p:cNvSpPr/>
          <p:nvPr/>
        </p:nvSpPr>
        <p:spPr>
          <a:xfrm>
            <a:off x="2555776" y="4994720"/>
            <a:ext cx="144000" cy="144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59" name="그룹 928"/>
          <p:cNvGrpSpPr/>
          <p:nvPr/>
        </p:nvGrpSpPr>
        <p:grpSpPr>
          <a:xfrm>
            <a:off x="2693811" y="3986720"/>
            <a:ext cx="1152000" cy="1152000"/>
            <a:chOff x="2693811" y="3725416"/>
            <a:chExt cx="1152000" cy="1152000"/>
          </a:xfrm>
          <a:solidFill>
            <a:schemeClr val="accent4">
              <a:lumMod val="20000"/>
              <a:lumOff val="80000"/>
            </a:schemeClr>
          </a:solidFill>
        </p:grpSpPr>
        <p:grpSp>
          <p:nvGrpSpPr>
            <p:cNvPr id="860" name="그룹 926"/>
            <p:cNvGrpSpPr/>
            <p:nvPr/>
          </p:nvGrpSpPr>
          <p:grpSpPr>
            <a:xfrm>
              <a:off x="2693811" y="3725416"/>
              <a:ext cx="1152000" cy="1008000"/>
              <a:chOff x="2693811" y="3725416"/>
              <a:chExt cx="1152000" cy="1008000"/>
            </a:xfrm>
            <a:grpFill/>
          </p:grpSpPr>
          <p:sp>
            <p:nvSpPr>
              <p:cNvPr id="869" name="직사각형 868"/>
              <p:cNvSpPr/>
              <p:nvPr/>
            </p:nvSpPr>
            <p:spPr>
              <a:xfrm>
                <a:off x="2693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4" name="직사각형 913"/>
              <p:cNvSpPr/>
              <p:nvPr/>
            </p:nvSpPr>
            <p:spPr>
              <a:xfrm>
                <a:off x="2837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5" name="직사각형 914"/>
              <p:cNvSpPr/>
              <p:nvPr/>
            </p:nvSpPr>
            <p:spPr>
              <a:xfrm>
                <a:off x="2693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6" name="직사각형 915"/>
              <p:cNvSpPr/>
              <p:nvPr/>
            </p:nvSpPr>
            <p:spPr>
              <a:xfrm>
                <a:off x="2837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7" name="직사각형 916"/>
              <p:cNvSpPr/>
              <p:nvPr/>
            </p:nvSpPr>
            <p:spPr>
              <a:xfrm>
                <a:off x="2981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8" name="직사각형 917"/>
              <p:cNvSpPr/>
              <p:nvPr/>
            </p:nvSpPr>
            <p:spPr>
              <a:xfrm>
                <a:off x="3125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9" name="직사각형 918"/>
              <p:cNvSpPr/>
              <p:nvPr/>
            </p:nvSpPr>
            <p:spPr>
              <a:xfrm>
                <a:off x="2981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6" name="직사각형 925"/>
              <p:cNvSpPr/>
              <p:nvPr/>
            </p:nvSpPr>
            <p:spPr>
              <a:xfrm>
                <a:off x="3125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7" name="직사각형 926"/>
              <p:cNvSpPr/>
              <p:nvPr/>
            </p:nvSpPr>
            <p:spPr>
              <a:xfrm>
                <a:off x="3269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8" name="직사각형 927"/>
              <p:cNvSpPr/>
              <p:nvPr/>
            </p:nvSpPr>
            <p:spPr>
              <a:xfrm>
                <a:off x="3413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9" name="직사각형 928"/>
              <p:cNvSpPr/>
              <p:nvPr/>
            </p:nvSpPr>
            <p:spPr>
              <a:xfrm>
                <a:off x="3269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0" name="직사각형 47"/>
              <p:cNvSpPr/>
              <p:nvPr/>
            </p:nvSpPr>
            <p:spPr>
              <a:xfrm>
                <a:off x="3413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1" name="직사각형 930"/>
              <p:cNvSpPr/>
              <p:nvPr/>
            </p:nvSpPr>
            <p:spPr>
              <a:xfrm>
                <a:off x="2981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2" name="직사각형 931"/>
              <p:cNvSpPr/>
              <p:nvPr/>
            </p:nvSpPr>
            <p:spPr>
              <a:xfrm>
                <a:off x="3125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3" name="직사각형 932"/>
              <p:cNvSpPr/>
              <p:nvPr/>
            </p:nvSpPr>
            <p:spPr>
              <a:xfrm>
                <a:off x="2981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0" name="직사각형 939"/>
              <p:cNvSpPr/>
              <p:nvPr/>
            </p:nvSpPr>
            <p:spPr>
              <a:xfrm>
                <a:off x="3125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1" name="직사각형 52"/>
              <p:cNvSpPr/>
              <p:nvPr/>
            </p:nvSpPr>
            <p:spPr>
              <a:xfrm>
                <a:off x="3269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2" name="직사각형 981"/>
              <p:cNvSpPr/>
              <p:nvPr/>
            </p:nvSpPr>
            <p:spPr>
              <a:xfrm>
                <a:off x="3413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3" name="직사각형 982"/>
              <p:cNvSpPr/>
              <p:nvPr/>
            </p:nvSpPr>
            <p:spPr>
              <a:xfrm>
                <a:off x="3269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4" name="직사각형 983"/>
              <p:cNvSpPr/>
              <p:nvPr/>
            </p:nvSpPr>
            <p:spPr>
              <a:xfrm>
                <a:off x="3413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5" name="직사각형 984"/>
              <p:cNvSpPr/>
              <p:nvPr/>
            </p:nvSpPr>
            <p:spPr>
              <a:xfrm>
                <a:off x="2693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6" name="직사각형 985"/>
              <p:cNvSpPr/>
              <p:nvPr/>
            </p:nvSpPr>
            <p:spPr>
              <a:xfrm>
                <a:off x="2837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7" name="직사각형 986"/>
              <p:cNvSpPr/>
              <p:nvPr/>
            </p:nvSpPr>
            <p:spPr>
              <a:xfrm>
                <a:off x="2693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8" name="직사각형 987"/>
              <p:cNvSpPr/>
              <p:nvPr/>
            </p:nvSpPr>
            <p:spPr>
              <a:xfrm>
                <a:off x="2837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9" name="직사각형 988"/>
              <p:cNvSpPr/>
              <p:nvPr/>
            </p:nvSpPr>
            <p:spPr>
              <a:xfrm>
                <a:off x="2693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0" name="직사각형 989"/>
              <p:cNvSpPr/>
              <p:nvPr/>
            </p:nvSpPr>
            <p:spPr>
              <a:xfrm>
                <a:off x="2837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1" name="직사각형 990"/>
              <p:cNvSpPr/>
              <p:nvPr/>
            </p:nvSpPr>
            <p:spPr>
              <a:xfrm>
                <a:off x="2693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2" name="직사각형 991"/>
              <p:cNvSpPr/>
              <p:nvPr/>
            </p:nvSpPr>
            <p:spPr>
              <a:xfrm>
                <a:off x="2837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3" name="직사각형 992"/>
              <p:cNvSpPr/>
              <p:nvPr/>
            </p:nvSpPr>
            <p:spPr>
              <a:xfrm>
                <a:off x="2981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4" name="직사각형 993"/>
              <p:cNvSpPr/>
              <p:nvPr/>
            </p:nvSpPr>
            <p:spPr>
              <a:xfrm>
                <a:off x="3125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5" name="직사각형 994"/>
              <p:cNvSpPr/>
              <p:nvPr/>
            </p:nvSpPr>
            <p:spPr>
              <a:xfrm>
                <a:off x="2981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6" name="직사각형 995"/>
              <p:cNvSpPr/>
              <p:nvPr/>
            </p:nvSpPr>
            <p:spPr>
              <a:xfrm>
                <a:off x="3125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7" name="직사각형 996"/>
              <p:cNvSpPr/>
              <p:nvPr/>
            </p:nvSpPr>
            <p:spPr>
              <a:xfrm>
                <a:off x="3269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2" name="직사각형 1001"/>
              <p:cNvSpPr/>
              <p:nvPr/>
            </p:nvSpPr>
            <p:spPr>
              <a:xfrm>
                <a:off x="3413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3" name="직사각형 1002"/>
              <p:cNvSpPr/>
              <p:nvPr/>
            </p:nvSpPr>
            <p:spPr>
              <a:xfrm>
                <a:off x="3269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4" name="직사각형 1003"/>
              <p:cNvSpPr/>
              <p:nvPr/>
            </p:nvSpPr>
            <p:spPr>
              <a:xfrm>
                <a:off x="3413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5" name="직사각형 1004"/>
              <p:cNvSpPr/>
              <p:nvPr/>
            </p:nvSpPr>
            <p:spPr>
              <a:xfrm>
                <a:off x="3557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0" name="직사각형 1009"/>
              <p:cNvSpPr/>
              <p:nvPr/>
            </p:nvSpPr>
            <p:spPr>
              <a:xfrm>
                <a:off x="3701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1" name="직사각형 1010"/>
              <p:cNvSpPr/>
              <p:nvPr/>
            </p:nvSpPr>
            <p:spPr>
              <a:xfrm>
                <a:off x="3557811" y="386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2" name="직사각형 1011"/>
              <p:cNvSpPr/>
              <p:nvPr/>
            </p:nvSpPr>
            <p:spPr>
              <a:xfrm>
                <a:off x="3701811" y="372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3" name="직사각형 1012"/>
              <p:cNvSpPr/>
              <p:nvPr/>
            </p:nvSpPr>
            <p:spPr>
              <a:xfrm>
                <a:off x="3557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4" name="직사각형 1013"/>
              <p:cNvSpPr/>
              <p:nvPr/>
            </p:nvSpPr>
            <p:spPr>
              <a:xfrm>
                <a:off x="3701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5" name="직사각형 1014"/>
              <p:cNvSpPr/>
              <p:nvPr/>
            </p:nvSpPr>
            <p:spPr>
              <a:xfrm>
                <a:off x="3557811" y="4157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6" name="직사각형 1015"/>
              <p:cNvSpPr/>
              <p:nvPr/>
            </p:nvSpPr>
            <p:spPr>
              <a:xfrm>
                <a:off x="3701811" y="401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7" name="직사각형 1016"/>
              <p:cNvSpPr/>
              <p:nvPr/>
            </p:nvSpPr>
            <p:spPr>
              <a:xfrm>
                <a:off x="3557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8" name="직사각형 1017"/>
              <p:cNvSpPr/>
              <p:nvPr/>
            </p:nvSpPr>
            <p:spPr>
              <a:xfrm>
                <a:off x="3701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9" name="직사각형 1018"/>
              <p:cNvSpPr/>
              <p:nvPr/>
            </p:nvSpPr>
            <p:spPr>
              <a:xfrm>
                <a:off x="3557811" y="4445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6" name="직사각형 1065"/>
              <p:cNvSpPr/>
              <p:nvPr/>
            </p:nvSpPr>
            <p:spPr>
              <a:xfrm>
                <a:off x="3701811" y="4301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7" name="직사각형 1066"/>
              <p:cNvSpPr/>
              <p:nvPr/>
            </p:nvSpPr>
            <p:spPr>
              <a:xfrm>
                <a:off x="2693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8" name="직사각형 1067"/>
              <p:cNvSpPr/>
              <p:nvPr/>
            </p:nvSpPr>
            <p:spPr>
              <a:xfrm>
                <a:off x="2837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9" name="직사각형 1068"/>
              <p:cNvSpPr/>
              <p:nvPr/>
            </p:nvSpPr>
            <p:spPr>
              <a:xfrm>
                <a:off x="2981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4" name="직사각형 1073"/>
              <p:cNvSpPr/>
              <p:nvPr/>
            </p:nvSpPr>
            <p:spPr>
              <a:xfrm>
                <a:off x="3125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5" name="직사각형 1074"/>
              <p:cNvSpPr/>
              <p:nvPr/>
            </p:nvSpPr>
            <p:spPr>
              <a:xfrm>
                <a:off x="3269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6" name="직사각형 1075"/>
              <p:cNvSpPr/>
              <p:nvPr/>
            </p:nvSpPr>
            <p:spPr>
              <a:xfrm>
                <a:off x="3413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7" name="직사각형 3"/>
              <p:cNvSpPr/>
              <p:nvPr/>
            </p:nvSpPr>
            <p:spPr>
              <a:xfrm>
                <a:off x="3557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8" name="직사각형 6"/>
              <p:cNvSpPr/>
              <p:nvPr/>
            </p:nvSpPr>
            <p:spPr>
              <a:xfrm>
                <a:off x="3701811" y="4589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61" name="직사각형 860"/>
            <p:cNvSpPr/>
            <p:nvPr/>
          </p:nvSpPr>
          <p:spPr>
            <a:xfrm>
              <a:off x="2837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2" name="직사각형 861"/>
            <p:cNvSpPr/>
            <p:nvPr/>
          </p:nvSpPr>
          <p:spPr>
            <a:xfrm>
              <a:off x="2693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3" name="직사각형 862"/>
            <p:cNvSpPr/>
            <p:nvPr/>
          </p:nvSpPr>
          <p:spPr>
            <a:xfrm>
              <a:off x="3125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4" name="직사각형 863"/>
            <p:cNvSpPr/>
            <p:nvPr/>
          </p:nvSpPr>
          <p:spPr>
            <a:xfrm>
              <a:off x="2981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5" name="직사각형 864"/>
            <p:cNvSpPr/>
            <p:nvPr/>
          </p:nvSpPr>
          <p:spPr>
            <a:xfrm>
              <a:off x="3413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6" name="직사각형 865"/>
            <p:cNvSpPr/>
            <p:nvPr/>
          </p:nvSpPr>
          <p:spPr>
            <a:xfrm>
              <a:off x="3269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7" name="직사각형 4"/>
            <p:cNvSpPr/>
            <p:nvPr/>
          </p:nvSpPr>
          <p:spPr>
            <a:xfrm>
              <a:off x="3701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8" name="직사각형 5"/>
            <p:cNvSpPr/>
            <p:nvPr/>
          </p:nvSpPr>
          <p:spPr>
            <a:xfrm>
              <a:off x="3557811" y="4733416"/>
              <a:ext cx="144000" cy="144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79" name="직사각형 1078"/>
          <p:cNvSpPr/>
          <p:nvPr/>
        </p:nvSpPr>
        <p:spPr>
          <a:xfrm>
            <a:off x="2693811" y="513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0" name="직사각형 1079"/>
          <p:cNvSpPr/>
          <p:nvPr/>
        </p:nvSpPr>
        <p:spPr>
          <a:xfrm>
            <a:off x="2837811" y="528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1" name="직사각형 1080"/>
          <p:cNvSpPr/>
          <p:nvPr/>
        </p:nvSpPr>
        <p:spPr>
          <a:xfrm>
            <a:off x="2693811" y="528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2" name="직사각형 1081"/>
          <p:cNvSpPr/>
          <p:nvPr/>
        </p:nvSpPr>
        <p:spPr>
          <a:xfrm>
            <a:off x="2837811" y="513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3" name="직사각형 1082"/>
          <p:cNvSpPr/>
          <p:nvPr/>
        </p:nvSpPr>
        <p:spPr>
          <a:xfrm>
            <a:off x="2981811" y="542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4" name="직사각형 1083"/>
          <p:cNvSpPr/>
          <p:nvPr/>
        </p:nvSpPr>
        <p:spPr>
          <a:xfrm>
            <a:off x="3125811" y="5570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5" name="직사각형 1084"/>
          <p:cNvSpPr/>
          <p:nvPr/>
        </p:nvSpPr>
        <p:spPr>
          <a:xfrm>
            <a:off x="2981811" y="5570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6" name="직사각형 1085"/>
          <p:cNvSpPr/>
          <p:nvPr/>
        </p:nvSpPr>
        <p:spPr>
          <a:xfrm>
            <a:off x="3125811" y="542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1" name="직사각형 1090"/>
          <p:cNvSpPr/>
          <p:nvPr/>
        </p:nvSpPr>
        <p:spPr>
          <a:xfrm>
            <a:off x="3269811" y="542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2" name="직사각형 1091"/>
          <p:cNvSpPr/>
          <p:nvPr/>
        </p:nvSpPr>
        <p:spPr>
          <a:xfrm>
            <a:off x="3413811" y="5570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3" name="직사각형 1092"/>
          <p:cNvSpPr/>
          <p:nvPr/>
        </p:nvSpPr>
        <p:spPr>
          <a:xfrm>
            <a:off x="3269811" y="5570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4" name="직사각형 1093"/>
          <p:cNvSpPr/>
          <p:nvPr/>
        </p:nvSpPr>
        <p:spPr>
          <a:xfrm>
            <a:off x="3413811" y="542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7" name="직사각형 1096"/>
          <p:cNvSpPr/>
          <p:nvPr/>
        </p:nvSpPr>
        <p:spPr>
          <a:xfrm>
            <a:off x="2981811" y="5714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8" name="직사각형 1097"/>
          <p:cNvSpPr/>
          <p:nvPr/>
        </p:nvSpPr>
        <p:spPr>
          <a:xfrm>
            <a:off x="3125811" y="5714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9" name="직사각형 1098"/>
          <p:cNvSpPr/>
          <p:nvPr/>
        </p:nvSpPr>
        <p:spPr>
          <a:xfrm>
            <a:off x="3269811" y="5714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0" name="직사각형 1099"/>
          <p:cNvSpPr/>
          <p:nvPr/>
        </p:nvSpPr>
        <p:spPr>
          <a:xfrm>
            <a:off x="3413811" y="5714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1" name="직사각형 1100"/>
          <p:cNvSpPr/>
          <p:nvPr/>
        </p:nvSpPr>
        <p:spPr>
          <a:xfrm>
            <a:off x="2693811" y="542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2" name="직사각형 1101"/>
          <p:cNvSpPr/>
          <p:nvPr/>
        </p:nvSpPr>
        <p:spPr>
          <a:xfrm>
            <a:off x="2837811" y="5570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3" name="직사각형 1102"/>
          <p:cNvSpPr/>
          <p:nvPr/>
        </p:nvSpPr>
        <p:spPr>
          <a:xfrm>
            <a:off x="2693811" y="5570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4" name="직사각형 1103"/>
          <p:cNvSpPr/>
          <p:nvPr/>
        </p:nvSpPr>
        <p:spPr>
          <a:xfrm>
            <a:off x="2837811" y="542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5" name="직사각형 1104"/>
          <p:cNvSpPr/>
          <p:nvPr/>
        </p:nvSpPr>
        <p:spPr>
          <a:xfrm>
            <a:off x="2693811" y="5714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6" name="직사각형 1105"/>
          <p:cNvSpPr/>
          <p:nvPr/>
        </p:nvSpPr>
        <p:spPr>
          <a:xfrm>
            <a:off x="2837811" y="5714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7" name="직사각형 1106"/>
          <p:cNvSpPr/>
          <p:nvPr/>
        </p:nvSpPr>
        <p:spPr>
          <a:xfrm>
            <a:off x="2981811" y="513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8" name="직사각형 1107"/>
          <p:cNvSpPr/>
          <p:nvPr/>
        </p:nvSpPr>
        <p:spPr>
          <a:xfrm>
            <a:off x="3125811" y="528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9" name="직사각형 1108"/>
          <p:cNvSpPr/>
          <p:nvPr/>
        </p:nvSpPr>
        <p:spPr>
          <a:xfrm>
            <a:off x="2981811" y="528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0" name="직사각형 1109"/>
          <p:cNvSpPr/>
          <p:nvPr/>
        </p:nvSpPr>
        <p:spPr>
          <a:xfrm>
            <a:off x="3125811" y="513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1" name="직사각형 1110"/>
          <p:cNvSpPr/>
          <p:nvPr/>
        </p:nvSpPr>
        <p:spPr>
          <a:xfrm>
            <a:off x="3269811" y="513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2" name="직사각형 1111"/>
          <p:cNvSpPr/>
          <p:nvPr/>
        </p:nvSpPr>
        <p:spPr>
          <a:xfrm>
            <a:off x="3413811" y="528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3" name="직사각형 1112"/>
          <p:cNvSpPr/>
          <p:nvPr/>
        </p:nvSpPr>
        <p:spPr>
          <a:xfrm>
            <a:off x="3269811" y="528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4" name="직사각형 1113"/>
          <p:cNvSpPr/>
          <p:nvPr/>
        </p:nvSpPr>
        <p:spPr>
          <a:xfrm>
            <a:off x="3413811" y="513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5" name="직사각형 1114"/>
          <p:cNvSpPr/>
          <p:nvPr/>
        </p:nvSpPr>
        <p:spPr>
          <a:xfrm>
            <a:off x="3557811" y="513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6" name="직사각형 1115"/>
          <p:cNvSpPr/>
          <p:nvPr/>
        </p:nvSpPr>
        <p:spPr>
          <a:xfrm>
            <a:off x="3701811" y="528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7" name="직사각형 1116"/>
          <p:cNvSpPr/>
          <p:nvPr/>
        </p:nvSpPr>
        <p:spPr>
          <a:xfrm>
            <a:off x="3557811" y="528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8" name="직사각형 1117"/>
          <p:cNvSpPr/>
          <p:nvPr/>
        </p:nvSpPr>
        <p:spPr>
          <a:xfrm>
            <a:off x="3701811" y="513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9" name="직사각형 1118"/>
          <p:cNvSpPr/>
          <p:nvPr/>
        </p:nvSpPr>
        <p:spPr>
          <a:xfrm>
            <a:off x="3557811" y="542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0" name="직사각형 1119"/>
          <p:cNvSpPr/>
          <p:nvPr/>
        </p:nvSpPr>
        <p:spPr>
          <a:xfrm>
            <a:off x="3701811" y="5570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1" name="직사각형 1120"/>
          <p:cNvSpPr/>
          <p:nvPr/>
        </p:nvSpPr>
        <p:spPr>
          <a:xfrm>
            <a:off x="3557811" y="5570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2" name="직사각형 1121"/>
          <p:cNvSpPr/>
          <p:nvPr/>
        </p:nvSpPr>
        <p:spPr>
          <a:xfrm>
            <a:off x="3701811" y="542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3" name="직사각형 1122"/>
          <p:cNvSpPr/>
          <p:nvPr/>
        </p:nvSpPr>
        <p:spPr>
          <a:xfrm>
            <a:off x="3557811" y="5714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4" name="직사각형 1123"/>
          <p:cNvSpPr/>
          <p:nvPr/>
        </p:nvSpPr>
        <p:spPr>
          <a:xfrm>
            <a:off x="3701811" y="5714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1" name="직사각형 1130"/>
          <p:cNvSpPr/>
          <p:nvPr/>
        </p:nvSpPr>
        <p:spPr>
          <a:xfrm>
            <a:off x="3125811" y="585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2" name="직사각형 1131"/>
          <p:cNvSpPr/>
          <p:nvPr/>
        </p:nvSpPr>
        <p:spPr>
          <a:xfrm>
            <a:off x="2981811" y="585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3" name="직사각형 1132"/>
          <p:cNvSpPr/>
          <p:nvPr/>
        </p:nvSpPr>
        <p:spPr>
          <a:xfrm>
            <a:off x="3413811" y="585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6" name="직사각형 1135"/>
          <p:cNvSpPr/>
          <p:nvPr/>
        </p:nvSpPr>
        <p:spPr>
          <a:xfrm>
            <a:off x="3269811" y="585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7" name="직사각형 1136"/>
          <p:cNvSpPr/>
          <p:nvPr/>
        </p:nvSpPr>
        <p:spPr>
          <a:xfrm>
            <a:off x="2837811" y="585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8" name="직사각형 1137"/>
          <p:cNvSpPr/>
          <p:nvPr/>
        </p:nvSpPr>
        <p:spPr>
          <a:xfrm>
            <a:off x="2693811" y="585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5" name="직사각형 1144"/>
          <p:cNvSpPr/>
          <p:nvPr/>
        </p:nvSpPr>
        <p:spPr>
          <a:xfrm>
            <a:off x="3701811" y="585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6" name="직사각형 1145"/>
          <p:cNvSpPr/>
          <p:nvPr/>
        </p:nvSpPr>
        <p:spPr>
          <a:xfrm>
            <a:off x="3557811" y="5858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7" name="직사각형 1146"/>
          <p:cNvSpPr/>
          <p:nvPr/>
        </p:nvSpPr>
        <p:spPr>
          <a:xfrm>
            <a:off x="3125811" y="600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0" name="직사각형 1149"/>
          <p:cNvSpPr/>
          <p:nvPr/>
        </p:nvSpPr>
        <p:spPr>
          <a:xfrm>
            <a:off x="2981811" y="600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1" name="직사각형 1150"/>
          <p:cNvSpPr/>
          <p:nvPr/>
        </p:nvSpPr>
        <p:spPr>
          <a:xfrm>
            <a:off x="3413811" y="600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2" name="직사각형 1151"/>
          <p:cNvSpPr/>
          <p:nvPr/>
        </p:nvSpPr>
        <p:spPr>
          <a:xfrm>
            <a:off x="3269811" y="600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9" name="직사각형 1158"/>
          <p:cNvSpPr/>
          <p:nvPr/>
        </p:nvSpPr>
        <p:spPr>
          <a:xfrm>
            <a:off x="2837811" y="600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0" name="직사각형 1159"/>
          <p:cNvSpPr/>
          <p:nvPr/>
        </p:nvSpPr>
        <p:spPr>
          <a:xfrm>
            <a:off x="2693811" y="600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1" name="직사각형 1160"/>
          <p:cNvSpPr/>
          <p:nvPr/>
        </p:nvSpPr>
        <p:spPr>
          <a:xfrm>
            <a:off x="3701811" y="600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4" name="직사각형 1163"/>
          <p:cNvSpPr/>
          <p:nvPr/>
        </p:nvSpPr>
        <p:spPr>
          <a:xfrm>
            <a:off x="3557811" y="6002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5" name="직사각형 1164"/>
          <p:cNvSpPr/>
          <p:nvPr/>
        </p:nvSpPr>
        <p:spPr>
          <a:xfrm>
            <a:off x="3125811" y="614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6" name="직사각형 1165"/>
          <p:cNvSpPr/>
          <p:nvPr/>
        </p:nvSpPr>
        <p:spPr>
          <a:xfrm>
            <a:off x="2981811" y="614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7" name="직사각형 1166"/>
          <p:cNvSpPr/>
          <p:nvPr/>
        </p:nvSpPr>
        <p:spPr>
          <a:xfrm>
            <a:off x="3413811" y="614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8" name="직사각형 1167"/>
          <p:cNvSpPr/>
          <p:nvPr/>
        </p:nvSpPr>
        <p:spPr>
          <a:xfrm>
            <a:off x="3269811" y="614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9" name="직사각형 1168"/>
          <p:cNvSpPr/>
          <p:nvPr/>
        </p:nvSpPr>
        <p:spPr>
          <a:xfrm>
            <a:off x="2837811" y="614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0" name="직사각형 1169"/>
          <p:cNvSpPr/>
          <p:nvPr/>
        </p:nvSpPr>
        <p:spPr>
          <a:xfrm>
            <a:off x="2693811" y="614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1" name="직사각형 1170"/>
          <p:cNvSpPr/>
          <p:nvPr/>
        </p:nvSpPr>
        <p:spPr>
          <a:xfrm>
            <a:off x="3701811" y="614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2" name="직사각형 1171"/>
          <p:cNvSpPr/>
          <p:nvPr/>
        </p:nvSpPr>
        <p:spPr>
          <a:xfrm>
            <a:off x="3557811" y="6146720"/>
            <a:ext cx="144000" cy="14400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3" name="TextBox 1172"/>
          <p:cNvSpPr txBox="1"/>
          <p:nvPr/>
        </p:nvSpPr>
        <p:spPr>
          <a:xfrm>
            <a:off x="3071802" y="4290456"/>
            <a:ext cx="1167307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000" dirty="0" err="1" smtClean="0"/>
              <a:t>Chroma</a:t>
            </a:r>
            <a:r>
              <a:rPr lang="en-US" altLang="ko-KR" sz="1000" dirty="0" smtClean="0"/>
              <a:t> TU</a:t>
            </a:r>
            <a:endParaRPr lang="en-US" altLang="ko-KR" sz="1000" dirty="0"/>
          </a:p>
          <a:p>
            <a:r>
              <a:rPr lang="en-US" altLang="ko-KR" sz="1000" dirty="0" smtClean="0"/>
              <a:t>: to be predicted</a:t>
            </a:r>
          </a:p>
          <a:p>
            <a:endParaRPr lang="en-US" altLang="ko-KR" sz="1000" dirty="0" smtClean="0"/>
          </a:p>
          <a:p>
            <a:endParaRPr lang="ko-KR" altLang="en-US" sz="1000" dirty="0"/>
          </a:p>
        </p:txBody>
      </p:sp>
      <p:graphicFrame>
        <p:nvGraphicFramePr>
          <p:cNvPr id="1174" name="Object 4"/>
          <p:cNvGraphicFramePr>
            <a:graphicFrameLocks noChangeAspect="1"/>
          </p:cNvGraphicFramePr>
          <p:nvPr/>
        </p:nvGraphicFramePr>
        <p:xfrm>
          <a:off x="3143240" y="4647646"/>
          <a:ext cx="642942" cy="294029"/>
        </p:xfrm>
        <a:graphic>
          <a:graphicData uri="http://schemas.openxmlformats.org/presentationml/2006/ole">
            <p:oleObj spid="_x0000_s26635" name="수식" r:id="rId8" imgW="444240" imgH="203040" progId="Equation.3">
              <p:embed/>
            </p:oleObj>
          </a:graphicData>
        </a:graphic>
      </p:graphicFrame>
      <p:grpSp>
        <p:nvGrpSpPr>
          <p:cNvPr id="1175" name="그룹 1174"/>
          <p:cNvGrpSpPr/>
          <p:nvPr/>
        </p:nvGrpSpPr>
        <p:grpSpPr>
          <a:xfrm>
            <a:off x="5076000" y="3861320"/>
            <a:ext cx="2837113" cy="2448000"/>
            <a:chOff x="5076000" y="3456000"/>
            <a:chExt cx="2837113" cy="2448000"/>
          </a:xfrm>
        </p:grpSpPr>
        <p:sp>
          <p:nvSpPr>
            <p:cNvPr id="1176" name="직사각형 1175"/>
            <p:cNvSpPr/>
            <p:nvPr/>
          </p:nvSpPr>
          <p:spPr>
            <a:xfrm>
              <a:off x="5364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7" name="직사각형 1176"/>
            <p:cNvSpPr/>
            <p:nvPr/>
          </p:nvSpPr>
          <p:spPr>
            <a:xfrm>
              <a:off x="5508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8" name="직사각형 1177"/>
            <p:cNvSpPr/>
            <p:nvPr/>
          </p:nvSpPr>
          <p:spPr>
            <a:xfrm>
              <a:off x="5364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9" name="직사각형 1178"/>
            <p:cNvSpPr/>
            <p:nvPr/>
          </p:nvSpPr>
          <p:spPr>
            <a:xfrm>
              <a:off x="5508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0" name="직사각형 1179"/>
            <p:cNvSpPr/>
            <p:nvPr/>
          </p:nvSpPr>
          <p:spPr>
            <a:xfrm>
              <a:off x="5652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1" name="직사각형 1180"/>
            <p:cNvSpPr/>
            <p:nvPr/>
          </p:nvSpPr>
          <p:spPr>
            <a:xfrm>
              <a:off x="5796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2" name="직사각형 1181"/>
            <p:cNvSpPr/>
            <p:nvPr/>
          </p:nvSpPr>
          <p:spPr>
            <a:xfrm>
              <a:off x="5652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3" name="직사각형 1182"/>
            <p:cNvSpPr/>
            <p:nvPr/>
          </p:nvSpPr>
          <p:spPr>
            <a:xfrm>
              <a:off x="5796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4" name="직사각형 1183"/>
            <p:cNvSpPr/>
            <p:nvPr/>
          </p:nvSpPr>
          <p:spPr>
            <a:xfrm>
              <a:off x="5940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5" name="직사각형 1184"/>
            <p:cNvSpPr/>
            <p:nvPr/>
          </p:nvSpPr>
          <p:spPr>
            <a:xfrm>
              <a:off x="6084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6" name="직사각형 1185"/>
            <p:cNvSpPr/>
            <p:nvPr/>
          </p:nvSpPr>
          <p:spPr>
            <a:xfrm>
              <a:off x="5940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7" name="직사각형 47"/>
            <p:cNvSpPr/>
            <p:nvPr/>
          </p:nvSpPr>
          <p:spPr>
            <a:xfrm>
              <a:off x="6084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8" name="직사각형 1187"/>
            <p:cNvSpPr/>
            <p:nvPr/>
          </p:nvSpPr>
          <p:spPr>
            <a:xfrm>
              <a:off x="5652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9" name="직사각형 1188"/>
            <p:cNvSpPr/>
            <p:nvPr/>
          </p:nvSpPr>
          <p:spPr>
            <a:xfrm>
              <a:off x="5796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0" name="직사각형 1189"/>
            <p:cNvSpPr/>
            <p:nvPr/>
          </p:nvSpPr>
          <p:spPr>
            <a:xfrm>
              <a:off x="5652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1" name="직사각형 1190"/>
            <p:cNvSpPr/>
            <p:nvPr/>
          </p:nvSpPr>
          <p:spPr>
            <a:xfrm>
              <a:off x="5796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2" name="직사각형 52"/>
            <p:cNvSpPr/>
            <p:nvPr/>
          </p:nvSpPr>
          <p:spPr>
            <a:xfrm>
              <a:off x="5940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3" name="직사각형 1192"/>
            <p:cNvSpPr/>
            <p:nvPr/>
          </p:nvSpPr>
          <p:spPr>
            <a:xfrm>
              <a:off x="6084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4" name="직사각형 1193"/>
            <p:cNvSpPr/>
            <p:nvPr/>
          </p:nvSpPr>
          <p:spPr>
            <a:xfrm>
              <a:off x="5940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5" name="직사각형 1194"/>
            <p:cNvSpPr/>
            <p:nvPr/>
          </p:nvSpPr>
          <p:spPr>
            <a:xfrm>
              <a:off x="6084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6" name="직사각형 1195"/>
            <p:cNvSpPr/>
            <p:nvPr/>
          </p:nvSpPr>
          <p:spPr>
            <a:xfrm>
              <a:off x="5364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7" name="직사각형 1196"/>
            <p:cNvSpPr/>
            <p:nvPr/>
          </p:nvSpPr>
          <p:spPr>
            <a:xfrm>
              <a:off x="5508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8" name="직사각형 1197"/>
            <p:cNvSpPr/>
            <p:nvPr/>
          </p:nvSpPr>
          <p:spPr>
            <a:xfrm>
              <a:off x="5364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9" name="직사각형 1198"/>
            <p:cNvSpPr/>
            <p:nvPr/>
          </p:nvSpPr>
          <p:spPr>
            <a:xfrm>
              <a:off x="5508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9" name="직사각형 1208"/>
            <p:cNvSpPr/>
            <p:nvPr/>
          </p:nvSpPr>
          <p:spPr>
            <a:xfrm>
              <a:off x="5364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0" name="직사각형 1209"/>
            <p:cNvSpPr/>
            <p:nvPr/>
          </p:nvSpPr>
          <p:spPr>
            <a:xfrm>
              <a:off x="5508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1" name="직사각형 1210"/>
            <p:cNvSpPr/>
            <p:nvPr/>
          </p:nvSpPr>
          <p:spPr>
            <a:xfrm>
              <a:off x="5364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2" name="직사각형 1211"/>
            <p:cNvSpPr/>
            <p:nvPr/>
          </p:nvSpPr>
          <p:spPr>
            <a:xfrm>
              <a:off x="5508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7" name="직사각형 1216"/>
            <p:cNvSpPr/>
            <p:nvPr/>
          </p:nvSpPr>
          <p:spPr>
            <a:xfrm>
              <a:off x="5652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8" name="직사각형 1217"/>
            <p:cNvSpPr/>
            <p:nvPr/>
          </p:nvSpPr>
          <p:spPr>
            <a:xfrm>
              <a:off x="5796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9" name="직사각형 1218"/>
            <p:cNvSpPr/>
            <p:nvPr/>
          </p:nvSpPr>
          <p:spPr>
            <a:xfrm>
              <a:off x="5652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0" name="직사각형 1219"/>
            <p:cNvSpPr/>
            <p:nvPr/>
          </p:nvSpPr>
          <p:spPr>
            <a:xfrm>
              <a:off x="5796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5" name="직사각형 1224"/>
            <p:cNvSpPr/>
            <p:nvPr/>
          </p:nvSpPr>
          <p:spPr>
            <a:xfrm>
              <a:off x="5940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6" name="직사각형 1225"/>
            <p:cNvSpPr/>
            <p:nvPr/>
          </p:nvSpPr>
          <p:spPr>
            <a:xfrm>
              <a:off x="6084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7" name="직사각형 1226"/>
            <p:cNvSpPr/>
            <p:nvPr/>
          </p:nvSpPr>
          <p:spPr>
            <a:xfrm>
              <a:off x="5940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8" name="직사각형 1227"/>
            <p:cNvSpPr/>
            <p:nvPr/>
          </p:nvSpPr>
          <p:spPr>
            <a:xfrm>
              <a:off x="6084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3" name="직사각형 1232"/>
            <p:cNvSpPr/>
            <p:nvPr/>
          </p:nvSpPr>
          <p:spPr>
            <a:xfrm>
              <a:off x="6228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4" name="직사각형 1233"/>
            <p:cNvSpPr/>
            <p:nvPr/>
          </p:nvSpPr>
          <p:spPr>
            <a:xfrm>
              <a:off x="6372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5" name="직사각형 1234"/>
            <p:cNvSpPr/>
            <p:nvPr/>
          </p:nvSpPr>
          <p:spPr>
            <a:xfrm>
              <a:off x="6228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6" name="직사각형 1235"/>
            <p:cNvSpPr/>
            <p:nvPr/>
          </p:nvSpPr>
          <p:spPr>
            <a:xfrm>
              <a:off x="6372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5" name="직사각형 1244"/>
            <p:cNvSpPr/>
            <p:nvPr/>
          </p:nvSpPr>
          <p:spPr>
            <a:xfrm>
              <a:off x="6516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6" name="직사각형 1245"/>
            <p:cNvSpPr/>
            <p:nvPr/>
          </p:nvSpPr>
          <p:spPr>
            <a:xfrm>
              <a:off x="6660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7" name="직사각형 1246"/>
            <p:cNvSpPr/>
            <p:nvPr/>
          </p:nvSpPr>
          <p:spPr>
            <a:xfrm>
              <a:off x="6516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8" name="직사각형 1247"/>
            <p:cNvSpPr/>
            <p:nvPr/>
          </p:nvSpPr>
          <p:spPr>
            <a:xfrm>
              <a:off x="6660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9" name="직사각형 1248"/>
            <p:cNvSpPr/>
            <p:nvPr/>
          </p:nvSpPr>
          <p:spPr>
            <a:xfrm>
              <a:off x="6804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0" name="직사각형 1249"/>
            <p:cNvSpPr/>
            <p:nvPr/>
          </p:nvSpPr>
          <p:spPr>
            <a:xfrm>
              <a:off x="6948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2" name="직사각형 1251"/>
            <p:cNvSpPr/>
            <p:nvPr/>
          </p:nvSpPr>
          <p:spPr>
            <a:xfrm>
              <a:off x="6804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3" name="직사각형 1252"/>
            <p:cNvSpPr/>
            <p:nvPr/>
          </p:nvSpPr>
          <p:spPr>
            <a:xfrm>
              <a:off x="6948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72" name="직사각형 1271"/>
            <p:cNvSpPr/>
            <p:nvPr/>
          </p:nvSpPr>
          <p:spPr>
            <a:xfrm>
              <a:off x="7092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73" name="직사각형 1272"/>
            <p:cNvSpPr/>
            <p:nvPr/>
          </p:nvSpPr>
          <p:spPr>
            <a:xfrm>
              <a:off x="7092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82" name="직사각형 1281"/>
            <p:cNvSpPr/>
            <p:nvPr/>
          </p:nvSpPr>
          <p:spPr>
            <a:xfrm>
              <a:off x="6804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83" name="직사각형 1282"/>
            <p:cNvSpPr/>
            <p:nvPr/>
          </p:nvSpPr>
          <p:spPr>
            <a:xfrm>
              <a:off x="6948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84" name="직사각형 1283"/>
            <p:cNvSpPr/>
            <p:nvPr/>
          </p:nvSpPr>
          <p:spPr>
            <a:xfrm>
              <a:off x="6804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85" name="직사각형 1284"/>
            <p:cNvSpPr/>
            <p:nvPr/>
          </p:nvSpPr>
          <p:spPr>
            <a:xfrm>
              <a:off x="6948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86" name="직사각형 1285"/>
            <p:cNvSpPr/>
            <p:nvPr/>
          </p:nvSpPr>
          <p:spPr>
            <a:xfrm>
              <a:off x="7092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87" name="직사각형 1286"/>
            <p:cNvSpPr/>
            <p:nvPr/>
          </p:nvSpPr>
          <p:spPr>
            <a:xfrm>
              <a:off x="7092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88" name="직사각형 1287"/>
            <p:cNvSpPr/>
            <p:nvPr/>
          </p:nvSpPr>
          <p:spPr>
            <a:xfrm>
              <a:off x="6228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89" name="직사각형 1288"/>
            <p:cNvSpPr/>
            <p:nvPr/>
          </p:nvSpPr>
          <p:spPr>
            <a:xfrm>
              <a:off x="6372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0" name="직사각형 1289"/>
            <p:cNvSpPr/>
            <p:nvPr/>
          </p:nvSpPr>
          <p:spPr>
            <a:xfrm>
              <a:off x="6228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1" name="직사각형 1290"/>
            <p:cNvSpPr/>
            <p:nvPr/>
          </p:nvSpPr>
          <p:spPr>
            <a:xfrm>
              <a:off x="6372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2" name="직사각형 1291"/>
            <p:cNvSpPr/>
            <p:nvPr/>
          </p:nvSpPr>
          <p:spPr>
            <a:xfrm>
              <a:off x="6516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3" name="직사각형 1292"/>
            <p:cNvSpPr/>
            <p:nvPr/>
          </p:nvSpPr>
          <p:spPr>
            <a:xfrm>
              <a:off x="6660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4" name="직사각형 1293"/>
            <p:cNvSpPr/>
            <p:nvPr/>
          </p:nvSpPr>
          <p:spPr>
            <a:xfrm>
              <a:off x="6516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5" name="직사각형 1294"/>
            <p:cNvSpPr/>
            <p:nvPr/>
          </p:nvSpPr>
          <p:spPr>
            <a:xfrm>
              <a:off x="6660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6" name="직사각형 1295"/>
            <p:cNvSpPr/>
            <p:nvPr/>
          </p:nvSpPr>
          <p:spPr>
            <a:xfrm>
              <a:off x="6228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7" name="직사각형 1296"/>
            <p:cNvSpPr/>
            <p:nvPr/>
          </p:nvSpPr>
          <p:spPr>
            <a:xfrm>
              <a:off x="6372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8" name="직사각형 1297"/>
            <p:cNvSpPr/>
            <p:nvPr/>
          </p:nvSpPr>
          <p:spPr>
            <a:xfrm>
              <a:off x="6228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9" name="직사각형 1298"/>
            <p:cNvSpPr/>
            <p:nvPr/>
          </p:nvSpPr>
          <p:spPr>
            <a:xfrm>
              <a:off x="6372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0" name="직사각형 1299"/>
            <p:cNvSpPr/>
            <p:nvPr/>
          </p:nvSpPr>
          <p:spPr>
            <a:xfrm>
              <a:off x="6516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1" name="직사각형 1300"/>
            <p:cNvSpPr/>
            <p:nvPr/>
          </p:nvSpPr>
          <p:spPr>
            <a:xfrm>
              <a:off x="6660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2" name="직사각형 1301"/>
            <p:cNvSpPr/>
            <p:nvPr/>
          </p:nvSpPr>
          <p:spPr>
            <a:xfrm>
              <a:off x="6516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3" name="직사각형 1302"/>
            <p:cNvSpPr/>
            <p:nvPr/>
          </p:nvSpPr>
          <p:spPr>
            <a:xfrm>
              <a:off x="6660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4" name="직사각형 1303"/>
            <p:cNvSpPr/>
            <p:nvPr/>
          </p:nvSpPr>
          <p:spPr>
            <a:xfrm>
              <a:off x="6804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5" name="직사각형 1304"/>
            <p:cNvSpPr/>
            <p:nvPr/>
          </p:nvSpPr>
          <p:spPr>
            <a:xfrm>
              <a:off x="6948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6" name="직사각형 1305"/>
            <p:cNvSpPr/>
            <p:nvPr/>
          </p:nvSpPr>
          <p:spPr>
            <a:xfrm>
              <a:off x="6804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7" name="직사각형 1306"/>
            <p:cNvSpPr/>
            <p:nvPr/>
          </p:nvSpPr>
          <p:spPr>
            <a:xfrm>
              <a:off x="6948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8" name="직사각형 1307"/>
            <p:cNvSpPr/>
            <p:nvPr/>
          </p:nvSpPr>
          <p:spPr>
            <a:xfrm>
              <a:off x="7092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9" name="직사각형 1308"/>
            <p:cNvSpPr/>
            <p:nvPr/>
          </p:nvSpPr>
          <p:spPr>
            <a:xfrm>
              <a:off x="7092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0" name="직사각형 1309"/>
            <p:cNvSpPr/>
            <p:nvPr/>
          </p:nvSpPr>
          <p:spPr>
            <a:xfrm>
              <a:off x="5364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1" name="직사각형 1310"/>
            <p:cNvSpPr/>
            <p:nvPr/>
          </p:nvSpPr>
          <p:spPr>
            <a:xfrm>
              <a:off x="5508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2" name="직사각형 1311"/>
            <p:cNvSpPr/>
            <p:nvPr/>
          </p:nvSpPr>
          <p:spPr>
            <a:xfrm>
              <a:off x="5364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3" name="직사각형 1312"/>
            <p:cNvSpPr/>
            <p:nvPr/>
          </p:nvSpPr>
          <p:spPr>
            <a:xfrm>
              <a:off x="5508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4" name="직사각형 1313"/>
            <p:cNvSpPr/>
            <p:nvPr/>
          </p:nvSpPr>
          <p:spPr>
            <a:xfrm>
              <a:off x="5364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5" name="직사각형 1314"/>
            <p:cNvSpPr/>
            <p:nvPr/>
          </p:nvSpPr>
          <p:spPr>
            <a:xfrm>
              <a:off x="5508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6" name="직사각형 1315"/>
            <p:cNvSpPr/>
            <p:nvPr/>
          </p:nvSpPr>
          <p:spPr>
            <a:xfrm>
              <a:off x="5364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7" name="직사각형 1316"/>
            <p:cNvSpPr/>
            <p:nvPr/>
          </p:nvSpPr>
          <p:spPr>
            <a:xfrm>
              <a:off x="5508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8" name="직사각형 1317"/>
            <p:cNvSpPr/>
            <p:nvPr/>
          </p:nvSpPr>
          <p:spPr>
            <a:xfrm>
              <a:off x="5652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9" name="직사각형 1318"/>
            <p:cNvSpPr/>
            <p:nvPr/>
          </p:nvSpPr>
          <p:spPr>
            <a:xfrm>
              <a:off x="5796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0" name="직사각형 1319"/>
            <p:cNvSpPr/>
            <p:nvPr/>
          </p:nvSpPr>
          <p:spPr>
            <a:xfrm>
              <a:off x="5652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1" name="직사각형 1320"/>
            <p:cNvSpPr/>
            <p:nvPr/>
          </p:nvSpPr>
          <p:spPr>
            <a:xfrm>
              <a:off x="5796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2" name="직사각형 1321"/>
            <p:cNvSpPr/>
            <p:nvPr/>
          </p:nvSpPr>
          <p:spPr>
            <a:xfrm>
              <a:off x="5940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3" name="직사각형 1322"/>
            <p:cNvSpPr/>
            <p:nvPr/>
          </p:nvSpPr>
          <p:spPr>
            <a:xfrm>
              <a:off x="6084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4" name="직사각형 1323"/>
            <p:cNvSpPr/>
            <p:nvPr/>
          </p:nvSpPr>
          <p:spPr>
            <a:xfrm>
              <a:off x="5940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5" name="직사각형 1324"/>
            <p:cNvSpPr/>
            <p:nvPr/>
          </p:nvSpPr>
          <p:spPr>
            <a:xfrm>
              <a:off x="6084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6" name="직사각형 1325"/>
            <p:cNvSpPr/>
            <p:nvPr/>
          </p:nvSpPr>
          <p:spPr>
            <a:xfrm>
              <a:off x="5652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7" name="직사각형 1326"/>
            <p:cNvSpPr/>
            <p:nvPr/>
          </p:nvSpPr>
          <p:spPr>
            <a:xfrm>
              <a:off x="5796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8" name="직사각형 1327"/>
            <p:cNvSpPr/>
            <p:nvPr/>
          </p:nvSpPr>
          <p:spPr>
            <a:xfrm>
              <a:off x="5940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9" name="직사각형 1328"/>
            <p:cNvSpPr/>
            <p:nvPr/>
          </p:nvSpPr>
          <p:spPr>
            <a:xfrm>
              <a:off x="6084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0" name="직사각형 1329"/>
            <p:cNvSpPr/>
            <p:nvPr/>
          </p:nvSpPr>
          <p:spPr>
            <a:xfrm>
              <a:off x="5364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1" name="직사각형 1330"/>
            <p:cNvSpPr/>
            <p:nvPr/>
          </p:nvSpPr>
          <p:spPr>
            <a:xfrm>
              <a:off x="5508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2" name="직사각형 1331"/>
            <p:cNvSpPr/>
            <p:nvPr/>
          </p:nvSpPr>
          <p:spPr>
            <a:xfrm>
              <a:off x="5364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3" name="직사각형 1332"/>
            <p:cNvSpPr/>
            <p:nvPr/>
          </p:nvSpPr>
          <p:spPr>
            <a:xfrm>
              <a:off x="5508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4" name="직사각형 1333"/>
            <p:cNvSpPr/>
            <p:nvPr/>
          </p:nvSpPr>
          <p:spPr>
            <a:xfrm>
              <a:off x="5364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5" name="직사각형 1334"/>
            <p:cNvSpPr/>
            <p:nvPr/>
          </p:nvSpPr>
          <p:spPr>
            <a:xfrm>
              <a:off x="5508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4" name="직사각형 1343"/>
            <p:cNvSpPr/>
            <p:nvPr/>
          </p:nvSpPr>
          <p:spPr>
            <a:xfrm>
              <a:off x="5652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5" name="직사각형 1344"/>
            <p:cNvSpPr/>
            <p:nvPr/>
          </p:nvSpPr>
          <p:spPr>
            <a:xfrm>
              <a:off x="5796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4" name="직사각형 1353"/>
            <p:cNvSpPr/>
            <p:nvPr/>
          </p:nvSpPr>
          <p:spPr>
            <a:xfrm>
              <a:off x="5652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5" name="직사각형 1354"/>
            <p:cNvSpPr/>
            <p:nvPr/>
          </p:nvSpPr>
          <p:spPr>
            <a:xfrm>
              <a:off x="5796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6" name="직사각형 1355"/>
            <p:cNvSpPr/>
            <p:nvPr/>
          </p:nvSpPr>
          <p:spPr>
            <a:xfrm>
              <a:off x="5940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7" name="직사각형 1356"/>
            <p:cNvSpPr/>
            <p:nvPr/>
          </p:nvSpPr>
          <p:spPr>
            <a:xfrm>
              <a:off x="6084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66" name="직사각형 1365"/>
            <p:cNvSpPr/>
            <p:nvPr/>
          </p:nvSpPr>
          <p:spPr>
            <a:xfrm>
              <a:off x="5940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67" name="직사각형 1366"/>
            <p:cNvSpPr/>
            <p:nvPr/>
          </p:nvSpPr>
          <p:spPr>
            <a:xfrm>
              <a:off x="6084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7" name="직사각형 1376"/>
            <p:cNvSpPr/>
            <p:nvPr/>
          </p:nvSpPr>
          <p:spPr>
            <a:xfrm>
              <a:off x="5652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8" name="직사각형 1377"/>
            <p:cNvSpPr/>
            <p:nvPr/>
          </p:nvSpPr>
          <p:spPr>
            <a:xfrm>
              <a:off x="5796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9" name="직사각형 1378"/>
            <p:cNvSpPr/>
            <p:nvPr/>
          </p:nvSpPr>
          <p:spPr>
            <a:xfrm>
              <a:off x="5652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0" name="직사각형 1379"/>
            <p:cNvSpPr/>
            <p:nvPr/>
          </p:nvSpPr>
          <p:spPr>
            <a:xfrm>
              <a:off x="5796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1" name="직사각형 1380"/>
            <p:cNvSpPr/>
            <p:nvPr/>
          </p:nvSpPr>
          <p:spPr>
            <a:xfrm>
              <a:off x="5940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2" name="직사각형 1381"/>
            <p:cNvSpPr/>
            <p:nvPr/>
          </p:nvSpPr>
          <p:spPr>
            <a:xfrm>
              <a:off x="6084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3" name="직사각형 1382"/>
            <p:cNvSpPr/>
            <p:nvPr/>
          </p:nvSpPr>
          <p:spPr>
            <a:xfrm>
              <a:off x="5940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4" name="직사각형 1383"/>
            <p:cNvSpPr/>
            <p:nvPr/>
          </p:nvSpPr>
          <p:spPr>
            <a:xfrm>
              <a:off x="6084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5" name="직사각형 3"/>
            <p:cNvSpPr/>
            <p:nvPr/>
          </p:nvSpPr>
          <p:spPr>
            <a:xfrm>
              <a:off x="6228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6" name="직사각형 4"/>
            <p:cNvSpPr/>
            <p:nvPr/>
          </p:nvSpPr>
          <p:spPr>
            <a:xfrm>
              <a:off x="6372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7" name="직사각형 5"/>
            <p:cNvSpPr/>
            <p:nvPr/>
          </p:nvSpPr>
          <p:spPr>
            <a:xfrm>
              <a:off x="6228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8" name="직사각형 6"/>
            <p:cNvSpPr/>
            <p:nvPr/>
          </p:nvSpPr>
          <p:spPr>
            <a:xfrm>
              <a:off x="6372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9" name="직사각형 1388"/>
            <p:cNvSpPr/>
            <p:nvPr/>
          </p:nvSpPr>
          <p:spPr>
            <a:xfrm>
              <a:off x="6516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0" name="직사각형 1389"/>
            <p:cNvSpPr/>
            <p:nvPr/>
          </p:nvSpPr>
          <p:spPr>
            <a:xfrm>
              <a:off x="6660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1" name="직사각형 1390"/>
            <p:cNvSpPr/>
            <p:nvPr/>
          </p:nvSpPr>
          <p:spPr>
            <a:xfrm>
              <a:off x="6516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2" name="직사각형 1391"/>
            <p:cNvSpPr/>
            <p:nvPr/>
          </p:nvSpPr>
          <p:spPr>
            <a:xfrm>
              <a:off x="6660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3" name="직사각형 1392"/>
            <p:cNvSpPr/>
            <p:nvPr/>
          </p:nvSpPr>
          <p:spPr>
            <a:xfrm>
              <a:off x="6228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4" name="직사각형 1393"/>
            <p:cNvSpPr/>
            <p:nvPr/>
          </p:nvSpPr>
          <p:spPr>
            <a:xfrm>
              <a:off x="6372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5" name="직사각형 1394"/>
            <p:cNvSpPr/>
            <p:nvPr/>
          </p:nvSpPr>
          <p:spPr>
            <a:xfrm>
              <a:off x="6228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6" name="직사각형 1395"/>
            <p:cNvSpPr/>
            <p:nvPr/>
          </p:nvSpPr>
          <p:spPr>
            <a:xfrm>
              <a:off x="6372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7" name="직사각형 1396"/>
            <p:cNvSpPr/>
            <p:nvPr/>
          </p:nvSpPr>
          <p:spPr>
            <a:xfrm>
              <a:off x="6516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8" name="직사각형 1397"/>
            <p:cNvSpPr/>
            <p:nvPr/>
          </p:nvSpPr>
          <p:spPr>
            <a:xfrm>
              <a:off x="6660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9" name="직사각형 1398"/>
            <p:cNvSpPr/>
            <p:nvPr/>
          </p:nvSpPr>
          <p:spPr>
            <a:xfrm>
              <a:off x="6516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0" name="직사각형 1399"/>
            <p:cNvSpPr/>
            <p:nvPr/>
          </p:nvSpPr>
          <p:spPr>
            <a:xfrm>
              <a:off x="6660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1" name="직사각형 1400"/>
            <p:cNvSpPr/>
            <p:nvPr/>
          </p:nvSpPr>
          <p:spPr>
            <a:xfrm>
              <a:off x="6804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2" name="직사각형 1401"/>
            <p:cNvSpPr/>
            <p:nvPr/>
          </p:nvSpPr>
          <p:spPr>
            <a:xfrm>
              <a:off x="6948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3" name="직사각형 1402"/>
            <p:cNvSpPr/>
            <p:nvPr/>
          </p:nvSpPr>
          <p:spPr>
            <a:xfrm>
              <a:off x="6804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4" name="직사각형 1403"/>
            <p:cNvSpPr/>
            <p:nvPr/>
          </p:nvSpPr>
          <p:spPr>
            <a:xfrm>
              <a:off x="6948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5" name="직사각형 1404"/>
            <p:cNvSpPr/>
            <p:nvPr/>
          </p:nvSpPr>
          <p:spPr>
            <a:xfrm>
              <a:off x="7092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6" name="직사각형 1405"/>
            <p:cNvSpPr/>
            <p:nvPr/>
          </p:nvSpPr>
          <p:spPr>
            <a:xfrm>
              <a:off x="7092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7" name="직사각형 1406"/>
            <p:cNvSpPr/>
            <p:nvPr/>
          </p:nvSpPr>
          <p:spPr>
            <a:xfrm>
              <a:off x="6804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8" name="직사각형 1407"/>
            <p:cNvSpPr/>
            <p:nvPr/>
          </p:nvSpPr>
          <p:spPr>
            <a:xfrm>
              <a:off x="6948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9" name="직사각형 1408"/>
            <p:cNvSpPr/>
            <p:nvPr/>
          </p:nvSpPr>
          <p:spPr>
            <a:xfrm>
              <a:off x="7092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0" name="직사각형 1409"/>
            <p:cNvSpPr/>
            <p:nvPr/>
          </p:nvSpPr>
          <p:spPr>
            <a:xfrm>
              <a:off x="6228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1" name="직사각형 1410"/>
            <p:cNvSpPr/>
            <p:nvPr/>
          </p:nvSpPr>
          <p:spPr>
            <a:xfrm>
              <a:off x="6372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2" name="직사각형 1411"/>
            <p:cNvSpPr/>
            <p:nvPr/>
          </p:nvSpPr>
          <p:spPr>
            <a:xfrm>
              <a:off x="6228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3" name="직사각형 1412"/>
            <p:cNvSpPr/>
            <p:nvPr/>
          </p:nvSpPr>
          <p:spPr>
            <a:xfrm>
              <a:off x="6372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4" name="직사각형 1413"/>
            <p:cNvSpPr/>
            <p:nvPr/>
          </p:nvSpPr>
          <p:spPr>
            <a:xfrm>
              <a:off x="6516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5" name="직사각형 1414"/>
            <p:cNvSpPr/>
            <p:nvPr/>
          </p:nvSpPr>
          <p:spPr>
            <a:xfrm>
              <a:off x="6660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6" name="직사각형 1415"/>
            <p:cNvSpPr/>
            <p:nvPr/>
          </p:nvSpPr>
          <p:spPr>
            <a:xfrm>
              <a:off x="6516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7" name="직사각형 1416"/>
            <p:cNvSpPr/>
            <p:nvPr/>
          </p:nvSpPr>
          <p:spPr>
            <a:xfrm>
              <a:off x="6660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8" name="직사각형 1417"/>
            <p:cNvSpPr/>
            <p:nvPr/>
          </p:nvSpPr>
          <p:spPr>
            <a:xfrm>
              <a:off x="6228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9" name="직사각형 1418"/>
            <p:cNvSpPr/>
            <p:nvPr/>
          </p:nvSpPr>
          <p:spPr>
            <a:xfrm>
              <a:off x="6372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0" name="직사각형 1419"/>
            <p:cNvSpPr/>
            <p:nvPr/>
          </p:nvSpPr>
          <p:spPr>
            <a:xfrm>
              <a:off x="6516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1" name="직사각형 1420"/>
            <p:cNvSpPr/>
            <p:nvPr/>
          </p:nvSpPr>
          <p:spPr>
            <a:xfrm>
              <a:off x="6660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2" name="직사각형 1421"/>
            <p:cNvSpPr/>
            <p:nvPr/>
          </p:nvSpPr>
          <p:spPr>
            <a:xfrm>
              <a:off x="6804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3" name="직사각형 1422"/>
            <p:cNvSpPr/>
            <p:nvPr/>
          </p:nvSpPr>
          <p:spPr>
            <a:xfrm>
              <a:off x="6948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4" name="직사각형 1423"/>
            <p:cNvSpPr/>
            <p:nvPr/>
          </p:nvSpPr>
          <p:spPr>
            <a:xfrm>
              <a:off x="6804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5" name="직사각형 1424"/>
            <p:cNvSpPr/>
            <p:nvPr/>
          </p:nvSpPr>
          <p:spPr>
            <a:xfrm>
              <a:off x="6948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6" name="직사각형 1425"/>
            <p:cNvSpPr/>
            <p:nvPr/>
          </p:nvSpPr>
          <p:spPr>
            <a:xfrm>
              <a:off x="7092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7" name="직사각형 1426"/>
            <p:cNvSpPr/>
            <p:nvPr/>
          </p:nvSpPr>
          <p:spPr>
            <a:xfrm>
              <a:off x="7092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8" name="직사각형 1427"/>
            <p:cNvSpPr/>
            <p:nvPr/>
          </p:nvSpPr>
          <p:spPr>
            <a:xfrm>
              <a:off x="6804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9" name="직사각형 1428"/>
            <p:cNvSpPr/>
            <p:nvPr/>
          </p:nvSpPr>
          <p:spPr>
            <a:xfrm>
              <a:off x="6948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0" name="직사각형 1429"/>
            <p:cNvSpPr/>
            <p:nvPr/>
          </p:nvSpPr>
          <p:spPr>
            <a:xfrm>
              <a:off x="6804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1" name="직사각형 1430"/>
            <p:cNvSpPr/>
            <p:nvPr/>
          </p:nvSpPr>
          <p:spPr>
            <a:xfrm>
              <a:off x="6948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2" name="직사각형 1431"/>
            <p:cNvSpPr/>
            <p:nvPr/>
          </p:nvSpPr>
          <p:spPr>
            <a:xfrm>
              <a:off x="7092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3" name="직사각형 1432"/>
            <p:cNvSpPr/>
            <p:nvPr/>
          </p:nvSpPr>
          <p:spPr>
            <a:xfrm>
              <a:off x="7092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4" name="직사각형 1433"/>
            <p:cNvSpPr/>
            <p:nvPr/>
          </p:nvSpPr>
          <p:spPr>
            <a:xfrm>
              <a:off x="7236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5" name="직사각형 1434"/>
            <p:cNvSpPr/>
            <p:nvPr/>
          </p:nvSpPr>
          <p:spPr>
            <a:xfrm>
              <a:off x="7236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6" name="직사각형 1435"/>
            <p:cNvSpPr/>
            <p:nvPr/>
          </p:nvSpPr>
          <p:spPr>
            <a:xfrm>
              <a:off x="7236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7" name="직사각형 1436"/>
            <p:cNvSpPr/>
            <p:nvPr/>
          </p:nvSpPr>
          <p:spPr>
            <a:xfrm>
              <a:off x="7236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8" name="직사각형 1437"/>
            <p:cNvSpPr/>
            <p:nvPr/>
          </p:nvSpPr>
          <p:spPr>
            <a:xfrm>
              <a:off x="7236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9" name="직사각형 1438"/>
            <p:cNvSpPr/>
            <p:nvPr/>
          </p:nvSpPr>
          <p:spPr>
            <a:xfrm>
              <a:off x="7236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0" name="직사각형 1439"/>
            <p:cNvSpPr/>
            <p:nvPr/>
          </p:nvSpPr>
          <p:spPr>
            <a:xfrm>
              <a:off x="7236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1" name="직사각형 1440"/>
            <p:cNvSpPr/>
            <p:nvPr/>
          </p:nvSpPr>
          <p:spPr>
            <a:xfrm>
              <a:off x="7236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2" name="직사각형 1441"/>
            <p:cNvSpPr/>
            <p:nvPr/>
          </p:nvSpPr>
          <p:spPr>
            <a:xfrm>
              <a:off x="7236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3" name="직사각형 1442"/>
            <p:cNvSpPr/>
            <p:nvPr/>
          </p:nvSpPr>
          <p:spPr>
            <a:xfrm>
              <a:off x="7236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4" name="직사각형 1443"/>
            <p:cNvSpPr/>
            <p:nvPr/>
          </p:nvSpPr>
          <p:spPr>
            <a:xfrm>
              <a:off x="7236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5" name="직사각형 1444"/>
            <p:cNvSpPr/>
            <p:nvPr/>
          </p:nvSpPr>
          <p:spPr>
            <a:xfrm>
              <a:off x="7236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6" name="직사각형 1445"/>
            <p:cNvSpPr/>
            <p:nvPr/>
          </p:nvSpPr>
          <p:spPr>
            <a:xfrm>
              <a:off x="7236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7" name="직사각형 1446"/>
            <p:cNvSpPr/>
            <p:nvPr/>
          </p:nvSpPr>
          <p:spPr>
            <a:xfrm>
              <a:off x="7236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8" name="직사각형 1447"/>
            <p:cNvSpPr/>
            <p:nvPr/>
          </p:nvSpPr>
          <p:spPr>
            <a:xfrm>
              <a:off x="5796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9" name="직사각형 1448"/>
            <p:cNvSpPr/>
            <p:nvPr/>
          </p:nvSpPr>
          <p:spPr>
            <a:xfrm>
              <a:off x="5652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0" name="직사각형 1449"/>
            <p:cNvSpPr/>
            <p:nvPr/>
          </p:nvSpPr>
          <p:spPr>
            <a:xfrm>
              <a:off x="6084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1" name="직사각형 1450"/>
            <p:cNvSpPr/>
            <p:nvPr/>
          </p:nvSpPr>
          <p:spPr>
            <a:xfrm>
              <a:off x="5940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2" name="직사각형 1451"/>
            <p:cNvSpPr/>
            <p:nvPr/>
          </p:nvSpPr>
          <p:spPr>
            <a:xfrm>
              <a:off x="5508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3" name="직사각형 1452"/>
            <p:cNvSpPr/>
            <p:nvPr/>
          </p:nvSpPr>
          <p:spPr>
            <a:xfrm>
              <a:off x="5364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4" name="직사각형 1453"/>
            <p:cNvSpPr/>
            <p:nvPr/>
          </p:nvSpPr>
          <p:spPr>
            <a:xfrm>
              <a:off x="6948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5" name="직사각형 1454"/>
            <p:cNvSpPr/>
            <p:nvPr/>
          </p:nvSpPr>
          <p:spPr>
            <a:xfrm>
              <a:off x="6804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6" name="직사각형 1455"/>
            <p:cNvSpPr/>
            <p:nvPr/>
          </p:nvSpPr>
          <p:spPr>
            <a:xfrm>
              <a:off x="7092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7" name="직사각형 1456"/>
            <p:cNvSpPr/>
            <p:nvPr/>
          </p:nvSpPr>
          <p:spPr>
            <a:xfrm>
              <a:off x="6372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8" name="직사각형 1457"/>
            <p:cNvSpPr/>
            <p:nvPr/>
          </p:nvSpPr>
          <p:spPr>
            <a:xfrm>
              <a:off x="6228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9" name="직사각형 1458"/>
            <p:cNvSpPr/>
            <p:nvPr/>
          </p:nvSpPr>
          <p:spPr>
            <a:xfrm>
              <a:off x="6660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0" name="직사각형 1459"/>
            <p:cNvSpPr/>
            <p:nvPr/>
          </p:nvSpPr>
          <p:spPr>
            <a:xfrm>
              <a:off x="6516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1" name="직사각형 1460"/>
            <p:cNvSpPr/>
            <p:nvPr/>
          </p:nvSpPr>
          <p:spPr>
            <a:xfrm>
              <a:off x="7236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2" name="직사각형 1461"/>
            <p:cNvSpPr/>
            <p:nvPr/>
          </p:nvSpPr>
          <p:spPr>
            <a:xfrm>
              <a:off x="5796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3" name="직사각형 1462"/>
            <p:cNvSpPr/>
            <p:nvPr/>
          </p:nvSpPr>
          <p:spPr>
            <a:xfrm>
              <a:off x="5652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4" name="직사각형 1463"/>
            <p:cNvSpPr/>
            <p:nvPr/>
          </p:nvSpPr>
          <p:spPr>
            <a:xfrm>
              <a:off x="6084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5" name="직사각형 1464"/>
            <p:cNvSpPr/>
            <p:nvPr/>
          </p:nvSpPr>
          <p:spPr>
            <a:xfrm>
              <a:off x="5940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6" name="직사각형 1465"/>
            <p:cNvSpPr/>
            <p:nvPr/>
          </p:nvSpPr>
          <p:spPr>
            <a:xfrm>
              <a:off x="5508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7" name="직사각형 1466"/>
            <p:cNvSpPr/>
            <p:nvPr/>
          </p:nvSpPr>
          <p:spPr>
            <a:xfrm>
              <a:off x="5364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8" name="직사각형 1467"/>
            <p:cNvSpPr/>
            <p:nvPr/>
          </p:nvSpPr>
          <p:spPr>
            <a:xfrm>
              <a:off x="6948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9" name="직사각형 1468"/>
            <p:cNvSpPr/>
            <p:nvPr/>
          </p:nvSpPr>
          <p:spPr>
            <a:xfrm>
              <a:off x="6804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0" name="직사각형 1469"/>
            <p:cNvSpPr/>
            <p:nvPr/>
          </p:nvSpPr>
          <p:spPr>
            <a:xfrm>
              <a:off x="7092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1" name="직사각형 1470"/>
            <p:cNvSpPr/>
            <p:nvPr/>
          </p:nvSpPr>
          <p:spPr>
            <a:xfrm>
              <a:off x="6372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2" name="직사각형 1471"/>
            <p:cNvSpPr/>
            <p:nvPr/>
          </p:nvSpPr>
          <p:spPr>
            <a:xfrm>
              <a:off x="6228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3" name="직사각형 1472"/>
            <p:cNvSpPr/>
            <p:nvPr/>
          </p:nvSpPr>
          <p:spPr>
            <a:xfrm>
              <a:off x="6660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4" name="직사각형 1473"/>
            <p:cNvSpPr/>
            <p:nvPr/>
          </p:nvSpPr>
          <p:spPr>
            <a:xfrm>
              <a:off x="6516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5" name="직사각형 1474"/>
            <p:cNvSpPr/>
            <p:nvPr/>
          </p:nvSpPr>
          <p:spPr>
            <a:xfrm>
              <a:off x="7236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6" name="직사각형 1475"/>
            <p:cNvSpPr/>
            <p:nvPr/>
          </p:nvSpPr>
          <p:spPr>
            <a:xfrm>
              <a:off x="5796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7" name="직사각형 1476"/>
            <p:cNvSpPr/>
            <p:nvPr/>
          </p:nvSpPr>
          <p:spPr>
            <a:xfrm>
              <a:off x="5652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8" name="직사각형 1477"/>
            <p:cNvSpPr/>
            <p:nvPr/>
          </p:nvSpPr>
          <p:spPr>
            <a:xfrm>
              <a:off x="6084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9" name="직사각형 1478"/>
            <p:cNvSpPr/>
            <p:nvPr/>
          </p:nvSpPr>
          <p:spPr>
            <a:xfrm>
              <a:off x="5940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0" name="직사각형 1479"/>
            <p:cNvSpPr/>
            <p:nvPr/>
          </p:nvSpPr>
          <p:spPr>
            <a:xfrm>
              <a:off x="5508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1" name="직사각형 1480"/>
            <p:cNvSpPr/>
            <p:nvPr/>
          </p:nvSpPr>
          <p:spPr>
            <a:xfrm>
              <a:off x="5364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2" name="직사각형 1481"/>
            <p:cNvSpPr/>
            <p:nvPr/>
          </p:nvSpPr>
          <p:spPr>
            <a:xfrm>
              <a:off x="6948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3" name="직사각형 1482"/>
            <p:cNvSpPr/>
            <p:nvPr/>
          </p:nvSpPr>
          <p:spPr>
            <a:xfrm>
              <a:off x="6804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4" name="직사각형 1483"/>
            <p:cNvSpPr/>
            <p:nvPr/>
          </p:nvSpPr>
          <p:spPr>
            <a:xfrm>
              <a:off x="7092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5" name="직사각형 1484"/>
            <p:cNvSpPr/>
            <p:nvPr/>
          </p:nvSpPr>
          <p:spPr>
            <a:xfrm>
              <a:off x="6372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6" name="직사각형 1485"/>
            <p:cNvSpPr/>
            <p:nvPr/>
          </p:nvSpPr>
          <p:spPr>
            <a:xfrm>
              <a:off x="6228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7" name="직사각형 1486"/>
            <p:cNvSpPr/>
            <p:nvPr/>
          </p:nvSpPr>
          <p:spPr>
            <a:xfrm>
              <a:off x="6660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8" name="직사각형 1487"/>
            <p:cNvSpPr/>
            <p:nvPr/>
          </p:nvSpPr>
          <p:spPr>
            <a:xfrm>
              <a:off x="6516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9" name="직사각형 1488"/>
            <p:cNvSpPr/>
            <p:nvPr/>
          </p:nvSpPr>
          <p:spPr>
            <a:xfrm>
              <a:off x="7380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0" name="직사각형 1489"/>
            <p:cNvSpPr/>
            <p:nvPr/>
          </p:nvSpPr>
          <p:spPr>
            <a:xfrm>
              <a:off x="7380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1" name="직사각형 1490"/>
            <p:cNvSpPr/>
            <p:nvPr/>
          </p:nvSpPr>
          <p:spPr>
            <a:xfrm>
              <a:off x="7380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2" name="직사각형 1491"/>
            <p:cNvSpPr/>
            <p:nvPr/>
          </p:nvSpPr>
          <p:spPr>
            <a:xfrm>
              <a:off x="7380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3" name="직사각형 1492"/>
            <p:cNvSpPr/>
            <p:nvPr/>
          </p:nvSpPr>
          <p:spPr>
            <a:xfrm>
              <a:off x="7380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4" name="직사각형 1493"/>
            <p:cNvSpPr/>
            <p:nvPr/>
          </p:nvSpPr>
          <p:spPr>
            <a:xfrm>
              <a:off x="7380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5" name="직사각형 1494"/>
            <p:cNvSpPr/>
            <p:nvPr/>
          </p:nvSpPr>
          <p:spPr>
            <a:xfrm>
              <a:off x="7380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6" name="직사각형 1495"/>
            <p:cNvSpPr/>
            <p:nvPr/>
          </p:nvSpPr>
          <p:spPr>
            <a:xfrm>
              <a:off x="7380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7" name="직사각형 1496"/>
            <p:cNvSpPr/>
            <p:nvPr/>
          </p:nvSpPr>
          <p:spPr>
            <a:xfrm>
              <a:off x="7380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8" name="직사각형 1497"/>
            <p:cNvSpPr/>
            <p:nvPr/>
          </p:nvSpPr>
          <p:spPr>
            <a:xfrm>
              <a:off x="7380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9" name="직사각형 1498"/>
            <p:cNvSpPr/>
            <p:nvPr/>
          </p:nvSpPr>
          <p:spPr>
            <a:xfrm>
              <a:off x="7380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0" name="직사각형 1499"/>
            <p:cNvSpPr/>
            <p:nvPr/>
          </p:nvSpPr>
          <p:spPr>
            <a:xfrm>
              <a:off x="7380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1" name="직사각형 1500"/>
            <p:cNvSpPr/>
            <p:nvPr/>
          </p:nvSpPr>
          <p:spPr>
            <a:xfrm>
              <a:off x="7380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2" name="직사각형 1501"/>
            <p:cNvSpPr/>
            <p:nvPr/>
          </p:nvSpPr>
          <p:spPr>
            <a:xfrm>
              <a:off x="7380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3" name="직사각형 1502"/>
            <p:cNvSpPr/>
            <p:nvPr/>
          </p:nvSpPr>
          <p:spPr>
            <a:xfrm>
              <a:off x="7380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4" name="직사각형 1503"/>
            <p:cNvSpPr/>
            <p:nvPr/>
          </p:nvSpPr>
          <p:spPr>
            <a:xfrm>
              <a:off x="7380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5" name="직사각형 1504"/>
            <p:cNvSpPr/>
            <p:nvPr/>
          </p:nvSpPr>
          <p:spPr>
            <a:xfrm>
              <a:off x="7524088" y="403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6" name="직사각형 1505"/>
            <p:cNvSpPr/>
            <p:nvPr/>
          </p:nvSpPr>
          <p:spPr>
            <a:xfrm>
              <a:off x="7524088" y="388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7" name="직사각형 1506"/>
            <p:cNvSpPr/>
            <p:nvPr/>
          </p:nvSpPr>
          <p:spPr>
            <a:xfrm>
              <a:off x="7524088" y="432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8" name="직사각형 1507"/>
            <p:cNvSpPr/>
            <p:nvPr/>
          </p:nvSpPr>
          <p:spPr>
            <a:xfrm>
              <a:off x="7524088" y="417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9" name="직사각형 1508"/>
            <p:cNvSpPr/>
            <p:nvPr/>
          </p:nvSpPr>
          <p:spPr>
            <a:xfrm>
              <a:off x="7524088" y="374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0" name="직사각형 1509"/>
            <p:cNvSpPr/>
            <p:nvPr/>
          </p:nvSpPr>
          <p:spPr>
            <a:xfrm>
              <a:off x="7524088" y="360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1" name="직사각형 1510"/>
            <p:cNvSpPr/>
            <p:nvPr/>
          </p:nvSpPr>
          <p:spPr>
            <a:xfrm>
              <a:off x="7524088" y="518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2" name="직사각형 1511"/>
            <p:cNvSpPr/>
            <p:nvPr/>
          </p:nvSpPr>
          <p:spPr>
            <a:xfrm>
              <a:off x="7524088" y="504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3" name="직사각형 1512"/>
            <p:cNvSpPr/>
            <p:nvPr/>
          </p:nvSpPr>
          <p:spPr>
            <a:xfrm>
              <a:off x="7524088" y="547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4" name="직사각형 1513"/>
            <p:cNvSpPr/>
            <p:nvPr/>
          </p:nvSpPr>
          <p:spPr>
            <a:xfrm>
              <a:off x="7524088" y="532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5" name="직사각형 1514"/>
            <p:cNvSpPr/>
            <p:nvPr/>
          </p:nvSpPr>
          <p:spPr>
            <a:xfrm>
              <a:off x="7524088" y="4608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6" name="직사각형 1515"/>
            <p:cNvSpPr/>
            <p:nvPr/>
          </p:nvSpPr>
          <p:spPr>
            <a:xfrm>
              <a:off x="7524088" y="4464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7" name="직사각형 1516"/>
            <p:cNvSpPr/>
            <p:nvPr/>
          </p:nvSpPr>
          <p:spPr>
            <a:xfrm>
              <a:off x="7524088" y="489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8" name="직사각형 1517"/>
            <p:cNvSpPr/>
            <p:nvPr/>
          </p:nvSpPr>
          <p:spPr>
            <a:xfrm>
              <a:off x="7524088" y="4752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9" name="직사각형 1518"/>
            <p:cNvSpPr/>
            <p:nvPr/>
          </p:nvSpPr>
          <p:spPr>
            <a:xfrm>
              <a:off x="7524088" y="5616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0" name="직사각형 1519"/>
            <p:cNvSpPr/>
            <p:nvPr/>
          </p:nvSpPr>
          <p:spPr>
            <a:xfrm>
              <a:off x="7524088" y="5760000"/>
              <a:ext cx="144000" cy="144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1" name="직사각형 1520"/>
            <p:cNvSpPr/>
            <p:nvPr/>
          </p:nvSpPr>
          <p:spPr>
            <a:xfrm>
              <a:off x="5508392" y="345600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2" name="직사각형 1521"/>
            <p:cNvSpPr/>
            <p:nvPr/>
          </p:nvSpPr>
          <p:spPr>
            <a:xfrm>
              <a:off x="5364392" y="345600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3" name="직사각형 1522"/>
            <p:cNvSpPr/>
            <p:nvPr/>
          </p:nvSpPr>
          <p:spPr>
            <a:xfrm>
              <a:off x="5796392" y="345600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4" name="직사각형 1523"/>
            <p:cNvSpPr/>
            <p:nvPr/>
          </p:nvSpPr>
          <p:spPr>
            <a:xfrm>
              <a:off x="5652392" y="345600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5" name="직사각형 1524"/>
            <p:cNvSpPr/>
            <p:nvPr/>
          </p:nvSpPr>
          <p:spPr>
            <a:xfrm>
              <a:off x="6084392" y="345600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6" name="직사각형 1525"/>
            <p:cNvSpPr/>
            <p:nvPr/>
          </p:nvSpPr>
          <p:spPr>
            <a:xfrm>
              <a:off x="5940392" y="345600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7" name="직사각형 4"/>
            <p:cNvSpPr/>
            <p:nvPr/>
          </p:nvSpPr>
          <p:spPr>
            <a:xfrm>
              <a:off x="6372392" y="345600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8" name="직사각형 5"/>
            <p:cNvSpPr/>
            <p:nvPr/>
          </p:nvSpPr>
          <p:spPr>
            <a:xfrm>
              <a:off x="6228392" y="345600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29" name="직사각형 1528"/>
            <p:cNvSpPr/>
            <p:nvPr/>
          </p:nvSpPr>
          <p:spPr>
            <a:xfrm>
              <a:off x="6660392" y="345600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0" name="직사각형 1529"/>
            <p:cNvSpPr/>
            <p:nvPr/>
          </p:nvSpPr>
          <p:spPr>
            <a:xfrm>
              <a:off x="6516392" y="345600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1" name="직사각형 1530"/>
            <p:cNvSpPr/>
            <p:nvPr/>
          </p:nvSpPr>
          <p:spPr>
            <a:xfrm>
              <a:off x="6948392" y="345600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2" name="직사각형 1531"/>
            <p:cNvSpPr/>
            <p:nvPr/>
          </p:nvSpPr>
          <p:spPr>
            <a:xfrm>
              <a:off x="6804392" y="345600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3" name="직사각형 1532"/>
            <p:cNvSpPr/>
            <p:nvPr/>
          </p:nvSpPr>
          <p:spPr>
            <a:xfrm>
              <a:off x="7092392" y="345600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4" name="직사각형 1533"/>
            <p:cNvSpPr/>
            <p:nvPr/>
          </p:nvSpPr>
          <p:spPr>
            <a:xfrm>
              <a:off x="7236392" y="345600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5" name="직사각형 1534"/>
            <p:cNvSpPr/>
            <p:nvPr/>
          </p:nvSpPr>
          <p:spPr>
            <a:xfrm>
              <a:off x="7380392" y="345600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6" name="직사각형 1535"/>
            <p:cNvSpPr/>
            <p:nvPr/>
          </p:nvSpPr>
          <p:spPr>
            <a:xfrm>
              <a:off x="7524392" y="345600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7" name="타원 1536"/>
            <p:cNvSpPr/>
            <p:nvPr/>
          </p:nvSpPr>
          <p:spPr>
            <a:xfrm>
              <a:off x="5364392" y="345600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8" name="타원 1537"/>
            <p:cNvSpPr/>
            <p:nvPr/>
          </p:nvSpPr>
          <p:spPr>
            <a:xfrm>
              <a:off x="5652392" y="345600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9" name="타원 1538"/>
            <p:cNvSpPr/>
            <p:nvPr/>
          </p:nvSpPr>
          <p:spPr>
            <a:xfrm>
              <a:off x="5940392" y="345600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40" name="타원 1539"/>
            <p:cNvSpPr/>
            <p:nvPr/>
          </p:nvSpPr>
          <p:spPr>
            <a:xfrm>
              <a:off x="6228392" y="345600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41" name="타원 1540"/>
            <p:cNvSpPr/>
            <p:nvPr/>
          </p:nvSpPr>
          <p:spPr>
            <a:xfrm>
              <a:off x="6516392" y="345600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42" name="타원 1541"/>
            <p:cNvSpPr/>
            <p:nvPr/>
          </p:nvSpPr>
          <p:spPr>
            <a:xfrm>
              <a:off x="6804392" y="345600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43" name="타원 1542"/>
            <p:cNvSpPr/>
            <p:nvPr/>
          </p:nvSpPr>
          <p:spPr>
            <a:xfrm>
              <a:off x="7092392" y="345600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44" name="타원 1543"/>
            <p:cNvSpPr/>
            <p:nvPr/>
          </p:nvSpPr>
          <p:spPr>
            <a:xfrm>
              <a:off x="7380392" y="345600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45" name="그룹 817"/>
            <p:cNvGrpSpPr/>
            <p:nvPr/>
          </p:nvGrpSpPr>
          <p:grpSpPr>
            <a:xfrm>
              <a:off x="5220392" y="3600000"/>
              <a:ext cx="144000" cy="2304000"/>
              <a:chOff x="5220392" y="3573000"/>
              <a:chExt cx="144000" cy="2304000"/>
            </a:xfrm>
            <a:noFill/>
          </p:grpSpPr>
          <p:sp>
            <p:nvSpPr>
              <p:cNvPr id="1653" name="직사각형 1652"/>
              <p:cNvSpPr/>
              <p:nvPr/>
            </p:nvSpPr>
            <p:spPr>
              <a:xfrm>
                <a:off x="5220392" y="3717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4" name="직사각형 1653"/>
              <p:cNvSpPr/>
              <p:nvPr/>
            </p:nvSpPr>
            <p:spPr>
              <a:xfrm>
                <a:off x="5220392" y="3573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5" name="직사각형 1654"/>
              <p:cNvSpPr/>
              <p:nvPr/>
            </p:nvSpPr>
            <p:spPr>
              <a:xfrm>
                <a:off x="5220392" y="4005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6" name="직사각형 1655"/>
              <p:cNvSpPr/>
              <p:nvPr/>
            </p:nvSpPr>
            <p:spPr>
              <a:xfrm>
                <a:off x="5220392" y="3861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7" name="직사각형 1656"/>
              <p:cNvSpPr/>
              <p:nvPr/>
            </p:nvSpPr>
            <p:spPr>
              <a:xfrm>
                <a:off x="5220392" y="4293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8" name="직사각형 1657"/>
              <p:cNvSpPr/>
              <p:nvPr/>
            </p:nvSpPr>
            <p:spPr>
              <a:xfrm>
                <a:off x="5220392" y="4149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9" name="직사각형 4"/>
              <p:cNvSpPr/>
              <p:nvPr/>
            </p:nvSpPr>
            <p:spPr>
              <a:xfrm>
                <a:off x="5220392" y="4581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0" name="직사각형 6"/>
              <p:cNvSpPr/>
              <p:nvPr/>
            </p:nvSpPr>
            <p:spPr>
              <a:xfrm>
                <a:off x="5220392" y="4437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1" name="직사각형 1660"/>
              <p:cNvSpPr/>
              <p:nvPr/>
            </p:nvSpPr>
            <p:spPr>
              <a:xfrm>
                <a:off x="5220392" y="4869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2" name="직사각형 1661"/>
              <p:cNvSpPr/>
              <p:nvPr/>
            </p:nvSpPr>
            <p:spPr>
              <a:xfrm>
                <a:off x="5220392" y="4725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3" name="직사각형 1662"/>
              <p:cNvSpPr/>
              <p:nvPr/>
            </p:nvSpPr>
            <p:spPr>
              <a:xfrm>
                <a:off x="5220392" y="5157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4" name="직사각형 1663"/>
              <p:cNvSpPr/>
              <p:nvPr/>
            </p:nvSpPr>
            <p:spPr>
              <a:xfrm>
                <a:off x="5220392" y="5013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5" name="직사각형 1664"/>
              <p:cNvSpPr/>
              <p:nvPr/>
            </p:nvSpPr>
            <p:spPr>
              <a:xfrm>
                <a:off x="5220392" y="5301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6" name="직사각형 1665"/>
              <p:cNvSpPr/>
              <p:nvPr/>
            </p:nvSpPr>
            <p:spPr>
              <a:xfrm>
                <a:off x="5220392" y="5445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7" name="직사각형 1666"/>
              <p:cNvSpPr/>
              <p:nvPr/>
            </p:nvSpPr>
            <p:spPr>
              <a:xfrm>
                <a:off x="5220392" y="5589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8" name="직사각형 1667"/>
              <p:cNvSpPr/>
              <p:nvPr/>
            </p:nvSpPr>
            <p:spPr>
              <a:xfrm>
                <a:off x="5220392" y="5733000"/>
                <a:ext cx="144000" cy="144000"/>
              </a:xfrm>
              <a:prstGeom prst="rect">
                <a:avLst/>
              </a:prstGeom>
              <a:grp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46" name="그룹 553"/>
            <p:cNvGrpSpPr/>
            <p:nvPr/>
          </p:nvGrpSpPr>
          <p:grpSpPr>
            <a:xfrm>
              <a:off x="5364088" y="36000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649" name="타원 521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0" name="타원 1649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1" name="타원 1650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2" name="타원 1651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47" name="그룹 554"/>
            <p:cNvGrpSpPr/>
            <p:nvPr/>
          </p:nvGrpSpPr>
          <p:grpSpPr>
            <a:xfrm>
              <a:off x="6516088" y="36000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645" name="타원 1644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6" name="타원 1645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7" name="타원 1646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8" name="타원 1647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48" name="그룹 553"/>
            <p:cNvGrpSpPr/>
            <p:nvPr/>
          </p:nvGrpSpPr>
          <p:grpSpPr>
            <a:xfrm>
              <a:off x="5364088" y="38880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641" name="타원 1640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2" name="타원 1641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3" name="타원 1642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4" name="타원 1643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49" name="그룹 554"/>
            <p:cNvGrpSpPr/>
            <p:nvPr/>
          </p:nvGrpSpPr>
          <p:grpSpPr>
            <a:xfrm>
              <a:off x="6516088" y="38880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637" name="타원 1636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8" name="타원 1637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9" name="타원 1638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0" name="타원 1639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50" name="그룹 553"/>
            <p:cNvGrpSpPr/>
            <p:nvPr/>
          </p:nvGrpSpPr>
          <p:grpSpPr>
            <a:xfrm>
              <a:off x="5364088" y="41760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633" name="타원 1632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4" name="타원 1633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5" name="타원 1634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6" name="타원 1635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51" name="그룹 554"/>
            <p:cNvGrpSpPr/>
            <p:nvPr/>
          </p:nvGrpSpPr>
          <p:grpSpPr>
            <a:xfrm>
              <a:off x="6516088" y="41760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629" name="타원 1628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0" name="타원 1629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1" name="타원 1630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2" name="타원 1631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52" name="그룹 553"/>
            <p:cNvGrpSpPr/>
            <p:nvPr/>
          </p:nvGrpSpPr>
          <p:grpSpPr>
            <a:xfrm>
              <a:off x="5364088" y="44640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625" name="타원 1624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6" name="타원 1625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7" name="타원 1626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8" name="타원 1627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53" name="그룹 554"/>
            <p:cNvGrpSpPr/>
            <p:nvPr/>
          </p:nvGrpSpPr>
          <p:grpSpPr>
            <a:xfrm>
              <a:off x="6516088" y="44640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621" name="타원 1620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2" name="타원 1621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3" name="타원 1622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4" name="타원 1623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54" name="그룹 553"/>
            <p:cNvGrpSpPr/>
            <p:nvPr/>
          </p:nvGrpSpPr>
          <p:grpSpPr>
            <a:xfrm>
              <a:off x="5364088" y="37524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617" name="타원 521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8" name="타원 1617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9" name="타원 1618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0" name="타원 1619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55" name="그룹 554"/>
            <p:cNvGrpSpPr/>
            <p:nvPr/>
          </p:nvGrpSpPr>
          <p:grpSpPr>
            <a:xfrm>
              <a:off x="6516088" y="37524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613" name="타원 1612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4" name="타원 1613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5" name="타원 1614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6" name="타원 1615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56" name="그룹 553"/>
            <p:cNvGrpSpPr/>
            <p:nvPr/>
          </p:nvGrpSpPr>
          <p:grpSpPr>
            <a:xfrm>
              <a:off x="5364088" y="40404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609" name="타원 1608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0" name="타원 1609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1" name="타원 1610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2" name="타원 1611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57" name="그룹 554"/>
            <p:cNvGrpSpPr/>
            <p:nvPr/>
          </p:nvGrpSpPr>
          <p:grpSpPr>
            <a:xfrm>
              <a:off x="6516088" y="40404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605" name="타원 1604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6" name="타원 1605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7" name="타원 1606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8" name="타원 1607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58" name="그룹 553"/>
            <p:cNvGrpSpPr/>
            <p:nvPr/>
          </p:nvGrpSpPr>
          <p:grpSpPr>
            <a:xfrm>
              <a:off x="5364088" y="43284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601" name="타원 1600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2" name="타원 1601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3" name="타원 1602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4" name="타원 1603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59" name="그룹 554"/>
            <p:cNvGrpSpPr/>
            <p:nvPr/>
          </p:nvGrpSpPr>
          <p:grpSpPr>
            <a:xfrm>
              <a:off x="6516088" y="43284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597" name="타원 1596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8" name="타원 1597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9" name="타원 1598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0" name="타원 1599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60" name="그룹 553"/>
            <p:cNvGrpSpPr/>
            <p:nvPr/>
          </p:nvGrpSpPr>
          <p:grpSpPr>
            <a:xfrm>
              <a:off x="5364088" y="46164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593" name="타원 1592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4" name="타원 1593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5" name="타원 1594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6" name="타원 1595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561" name="그룹 554"/>
            <p:cNvGrpSpPr/>
            <p:nvPr/>
          </p:nvGrpSpPr>
          <p:grpSpPr>
            <a:xfrm>
              <a:off x="6516088" y="4616400"/>
              <a:ext cx="1008000" cy="144000"/>
              <a:chOff x="719552" y="3717032"/>
              <a:chExt cx="1260000" cy="180000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1589" name="타원 1588"/>
              <p:cNvSpPr/>
              <p:nvPr/>
            </p:nvSpPr>
            <p:spPr>
              <a:xfrm>
                <a:off x="71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0" name="타원 1589"/>
              <p:cNvSpPr/>
              <p:nvPr/>
            </p:nvSpPr>
            <p:spPr>
              <a:xfrm>
                <a:off x="107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1" name="타원 1590"/>
              <p:cNvSpPr/>
              <p:nvPr/>
            </p:nvSpPr>
            <p:spPr>
              <a:xfrm>
                <a:off x="143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2" name="타원 1591"/>
              <p:cNvSpPr/>
              <p:nvPr/>
            </p:nvSpPr>
            <p:spPr>
              <a:xfrm>
                <a:off x="1799552" y="3717032"/>
                <a:ext cx="180000" cy="180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62" name="TextBox 1561"/>
            <p:cNvSpPr txBox="1"/>
            <p:nvPr/>
          </p:nvSpPr>
          <p:spPr>
            <a:xfrm>
              <a:off x="6858016" y="3912136"/>
              <a:ext cx="1055097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1000" dirty="0" err="1" smtClean="0"/>
                <a:t>Luma</a:t>
              </a:r>
              <a:r>
                <a:rPr lang="en-US" altLang="ko-KR" sz="1000" dirty="0" smtClean="0"/>
                <a:t> TU</a:t>
              </a:r>
              <a:endParaRPr lang="en-US" altLang="ko-KR" sz="1000" dirty="0"/>
            </a:p>
            <a:p>
              <a:r>
                <a:rPr lang="en-US" altLang="ko-KR" sz="1000" dirty="0" smtClean="0"/>
                <a:t>: reconstructed</a:t>
              </a:r>
            </a:p>
            <a:p>
              <a:endParaRPr lang="en-US" altLang="ko-KR" sz="1000" dirty="0" smtClean="0"/>
            </a:p>
            <a:p>
              <a:endParaRPr lang="ko-KR" altLang="en-US" sz="1000" dirty="0"/>
            </a:p>
          </p:txBody>
        </p:sp>
        <p:graphicFrame>
          <p:nvGraphicFramePr>
            <p:cNvPr id="1563" name="Object 3"/>
            <p:cNvGraphicFramePr>
              <a:graphicFrameLocks noChangeAspect="1"/>
            </p:cNvGraphicFramePr>
            <p:nvPr/>
          </p:nvGraphicFramePr>
          <p:xfrm>
            <a:off x="7000892" y="4234184"/>
            <a:ext cx="714380" cy="263052"/>
          </p:xfrm>
          <a:graphic>
            <a:graphicData uri="http://schemas.openxmlformats.org/presentationml/2006/ole">
              <p:oleObj spid="_x0000_s26636" name="수식" r:id="rId9" imgW="482400" imgH="177480" progId="Equation.3">
                <p:embed/>
              </p:oleObj>
            </a:graphicData>
          </a:graphic>
        </p:graphicFrame>
        <p:grpSp>
          <p:nvGrpSpPr>
            <p:cNvPr id="1564" name="그룹 818"/>
            <p:cNvGrpSpPr/>
            <p:nvPr/>
          </p:nvGrpSpPr>
          <p:grpSpPr>
            <a:xfrm>
              <a:off x="5076000" y="3600000"/>
              <a:ext cx="144000" cy="2304000"/>
              <a:chOff x="5220392" y="3573000"/>
              <a:chExt cx="144000" cy="2304000"/>
            </a:xfrm>
          </p:grpSpPr>
          <p:sp>
            <p:nvSpPr>
              <p:cNvPr id="1565" name="직사각형 1564"/>
              <p:cNvSpPr/>
              <p:nvPr/>
            </p:nvSpPr>
            <p:spPr>
              <a:xfrm>
                <a:off x="5220392" y="3717000"/>
                <a:ext cx="144000" cy="144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6" name="직사각형 1565"/>
              <p:cNvSpPr/>
              <p:nvPr/>
            </p:nvSpPr>
            <p:spPr>
              <a:xfrm>
                <a:off x="5220392" y="3573000"/>
                <a:ext cx="144000" cy="144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7" name="직사각형 1566"/>
              <p:cNvSpPr/>
              <p:nvPr/>
            </p:nvSpPr>
            <p:spPr>
              <a:xfrm>
                <a:off x="5220392" y="4005000"/>
                <a:ext cx="144000" cy="144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8" name="직사각형 1567"/>
              <p:cNvSpPr/>
              <p:nvPr/>
            </p:nvSpPr>
            <p:spPr>
              <a:xfrm>
                <a:off x="5220392" y="3861000"/>
                <a:ext cx="144000" cy="144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9" name="직사각형 1568"/>
              <p:cNvSpPr/>
              <p:nvPr/>
            </p:nvSpPr>
            <p:spPr>
              <a:xfrm>
                <a:off x="5220392" y="4293000"/>
                <a:ext cx="144000" cy="144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0" name="직사각형 1569"/>
              <p:cNvSpPr/>
              <p:nvPr/>
            </p:nvSpPr>
            <p:spPr>
              <a:xfrm>
                <a:off x="5220392" y="4149000"/>
                <a:ext cx="144000" cy="144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1" name="직사각형 4"/>
              <p:cNvSpPr/>
              <p:nvPr/>
            </p:nvSpPr>
            <p:spPr>
              <a:xfrm>
                <a:off x="5220392" y="4581000"/>
                <a:ext cx="144000" cy="144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2" name="직사각형 6"/>
              <p:cNvSpPr/>
              <p:nvPr/>
            </p:nvSpPr>
            <p:spPr>
              <a:xfrm>
                <a:off x="5220392" y="4437000"/>
                <a:ext cx="144000" cy="1440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3" name="직사각형 1572"/>
              <p:cNvSpPr/>
              <p:nvPr/>
            </p:nvSpPr>
            <p:spPr>
              <a:xfrm>
                <a:off x="5220392" y="4869000"/>
                <a:ext cx="144000" cy="144000"/>
              </a:xfrm>
              <a:prstGeom prst="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4" name="직사각형 1573"/>
              <p:cNvSpPr/>
              <p:nvPr/>
            </p:nvSpPr>
            <p:spPr>
              <a:xfrm>
                <a:off x="5220392" y="4725000"/>
                <a:ext cx="144000" cy="144000"/>
              </a:xfrm>
              <a:prstGeom prst="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5" name="직사각형 1574"/>
              <p:cNvSpPr/>
              <p:nvPr/>
            </p:nvSpPr>
            <p:spPr>
              <a:xfrm>
                <a:off x="5220392" y="5157000"/>
                <a:ext cx="144000" cy="144000"/>
              </a:xfrm>
              <a:prstGeom prst="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6" name="직사각형 1575"/>
              <p:cNvSpPr/>
              <p:nvPr/>
            </p:nvSpPr>
            <p:spPr>
              <a:xfrm>
                <a:off x="5220392" y="5013000"/>
                <a:ext cx="144000" cy="144000"/>
              </a:xfrm>
              <a:prstGeom prst="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7" name="직사각형 1576"/>
              <p:cNvSpPr/>
              <p:nvPr/>
            </p:nvSpPr>
            <p:spPr>
              <a:xfrm>
                <a:off x="5220392" y="5301000"/>
                <a:ext cx="144000" cy="144000"/>
              </a:xfrm>
              <a:prstGeom prst="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8" name="직사각형 1577"/>
              <p:cNvSpPr/>
              <p:nvPr/>
            </p:nvSpPr>
            <p:spPr>
              <a:xfrm>
                <a:off x="5220392" y="5445000"/>
                <a:ext cx="144000" cy="144000"/>
              </a:xfrm>
              <a:prstGeom prst="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9" name="직사각형 1578"/>
              <p:cNvSpPr/>
              <p:nvPr/>
            </p:nvSpPr>
            <p:spPr>
              <a:xfrm>
                <a:off x="5220392" y="5589000"/>
                <a:ext cx="144000" cy="144000"/>
              </a:xfrm>
              <a:prstGeom prst="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0" name="직사각형 1579"/>
              <p:cNvSpPr/>
              <p:nvPr/>
            </p:nvSpPr>
            <p:spPr>
              <a:xfrm>
                <a:off x="5220392" y="5733000"/>
                <a:ext cx="144000" cy="144000"/>
              </a:xfrm>
              <a:prstGeom prst="rect">
                <a:avLst/>
              </a:prstGeom>
              <a:noFill/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1" name="타원 1580"/>
              <p:cNvSpPr/>
              <p:nvPr/>
            </p:nvSpPr>
            <p:spPr>
              <a:xfrm>
                <a:off x="5220392" y="3573000"/>
                <a:ext cx="144000" cy="144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2" name="타원 1581"/>
              <p:cNvSpPr/>
              <p:nvPr/>
            </p:nvSpPr>
            <p:spPr>
              <a:xfrm>
                <a:off x="5220392" y="3861000"/>
                <a:ext cx="144000" cy="144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3" name="타원 1582"/>
              <p:cNvSpPr/>
              <p:nvPr/>
            </p:nvSpPr>
            <p:spPr>
              <a:xfrm>
                <a:off x="5220392" y="4149000"/>
                <a:ext cx="144000" cy="144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4" name="타원 1583"/>
              <p:cNvSpPr/>
              <p:nvPr/>
            </p:nvSpPr>
            <p:spPr>
              <a:xfrm>
                <a:off x="5220392" y="4437000"/>
                <a:ext cx="144000" cy="144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5" name="타원 1584"/>
              <p:cNvSpPr/>
              <p:nvPr/>
            </p:nvSpPr>
            <p:spPr>
              <a:xfrm>
                <a:off x="5220392" y="3717000"/>
                <a:ext cx="144000" cy="144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6" name="타원 1585"/>
              <p:cNvSpPr/>
              <p:nvPr/>
            </p:nvSpPr>
            <p:spPr>
              <a:xfrm>
                <a:off x="5220392" y="4005000"/>
                <a:ext cx="144000" cy="144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7" name="타원 1586"/>
              <p:cNvSpPr/>
              <p:nvPr/>
            </p:nvSpPr>
            <p:spPr>
              <a:xfrm>
                <a:off x="5220392" y="4293000"/>
                <a:ext cx="144000" cy="144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8" name="타원 1587"/>
              <p:cNvSpPr/>
              <p:nvPr/>
            </p:nvSpPr>
            <p:spPr>
              <a:xfrm>
                <a:off x="5220392" y="4581000"/>
                <a:ext cx="144000" cy="144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cxnSp>
        <p:nvCxnSpPr>
          <p:cNvPr id="1669" name="직선 화살표 연결선 428"/>
          <p:cNvCxnSpPr/>
          <p:nvPr/>
        </p:nvCxnSpPr>
        <p:spPr>
          <a:xfrm rot="5400000" flipH="1" flipV="1">
            <a:off x="4509476" y="4499282"/>
            <a:ext cx="700486" cy="432562"/>
          </a:xfrm>
          <a:prstGeom prst="straightConnector1">
            <a:avLst/>
          </a:prstGeom>
          <a:ln>
            <a:solidFill>
              <a:srgbClr val="FD316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 (I) – EXP4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pPr lvl="1"/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4:2:2 sampling</a:t>
            </a:r>
          </a:p>
          <a:p>
            <a:pPr lvl="2"/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Left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samples used to derive the parameters are on the 1 column left to the current block</a:t>
            </a:r>
          </a:p>
          <a:p>
            <a:pPr lvl="2"/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76" name="TextBox 1375"/>
          <p:cNvSpPr txBox="1"/>
          <p:nvPr/>
        </p:nvSpPr>
        <p:spPr>
          <a:xfrm>
            <a:off x="4607528" y="5643578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Red circles indicate the locations of </a:t>
            </a:r>
            <a:r>
              <a:rPr lang="en-US" altLang="ko-KR" sz="12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 samples for prediction of </a:t>
            </a:r>
            <a:r>
              <a:rPr lang="en-US" altLang="ko-KR" sz="12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 samples</a:t>
            </a:r>
          </a:p>
          <a:p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Blue circles indicate the location of </a:t>
            </a:r>
            <a:r>
              <a:rPr lang="en-US" altLang="ko-KR" sz="12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1200" dirty="0" smtClean="0">
                <a:latin typeface="Arial" pitchFamily="34" charset="0"/>
                <a:cs typeface="Arial" pitchFamily="34" charset="0"/>
              </a:rPr>
              <a:t> samples for derivation of parameters</a:t>
            </a:r>
          </a:p>
        </p:txBody>
      </p:sp>
      <p:grpSp>
        <p:nvGrpSpPr>
          <p:cNvPr id="796" name="그룹 795"/>
          <p:cNvGrpSpPr/>
          <p:nvPr/>
        </p:nvGrpSpPr>
        <p:grpSpPr>
          <a:xfrm>
            <a:off x="1043608" y="2852936"/>
            <a:ext cx="7466930" cy="2456400"/>
            <a:chOff x="1043608" y="3830120"/>
            <a:chExt cx="7466930" cy="2456400"/>
          </a:xfrm>
        </p:grpSpPr>
        <p:graphicFrame>
          <p:nvGraphicFramePr>
            <p:cNvPr id="797" name="Object 5"/>
            <p:cNvGraphicFramePr>
              <a:graphicFrameLocks noChangeAspect="1"/>
            </p:cNvGraphicFramePr>
            <p:nvPr/>
          </p:nvGraphicFramePr>
          <p:xfrm>
            <a:off x="8172400" y="4334224"/>
            <a:ext cx="338138" cy="320675"/>
          </p:xfrm>
          <a:graphic>
            <a:graphicData uri="http://schemas.openxmlformats.org/presentationml/2006/ole">
              <p:oleObj spid="_x0000_s25609" name="수식" r:id="rId3" imgW="228600" imgH="215640" progId="Equation.3">
                <p:embed/>
              </p:oleObj>
            </a:graphicData>
          </a:graphic>
        </p:graphicFrame>
        <p:graphicFrame>
          <p:nvGraphicFramePr>
            <p:cNvPr id="798" name="Object 6"/>
            <p:cNvGraphicFramePr>
              <a:graphicFrameLocks noChangeAspect="1"/>
            </p:cNvGraphicFramePr>
            <p:nvPr/>
          </p:nvGraphicFramePr>
          <p:xfrm>
            <a:off x="1043608" y="5054256"/>
            <a:ext cx="330200" cy="330200"/>
          </p:xfrm>
          <a:graphic>
            <a:graphicData uri="http://schemas.openxmlformats.org/presentationml/2006/ole">
              <p:oleObj spid="_x0000_s25610" name="수식" r:id="rId4" imgW="228600" imgH="228600" progId="Equation.3">
                <p:embed/>
              </p:oleObj>
            </a:graphicData>
          </a:graphic>
        </p:graphicFrame>
        <p:cxnSp>
          <p:nvCxnSpPr>
            <p:cNvPr id="800" name="직선 화살표 연결선 428"/>
            <p:cNvCxnSpPr/>
            <p:nvPr/>
          </p:nvCxnSpPr>
          <p:spPr>
            <a:xfrm flipV="1">
              <a:off x="1331640" y="4393432"/>
              <a:ext cx="1245224" cy="588544"/>
            </a:xfrm>
            <a:prstGeom prst="straightConnector1">
              <a:avLst/>
            </a:prstGeom>
            <a:ln>
              <a:solidFill>
                <a:srgbClr val="FD316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1" name="직사각형 800"/>
            <p:cNvSpPr/>
            <p:nvPr/>
          </p:nvSpPr>
          <p:spPr>
            <a:xfrm>
              <a:off x="2843776" y="3838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2" name="직사각형 801"/>
            <p:cNvSpPr/>
            <p:nvPr/>
          </p:nvSpPr>
          <p:spPr>
            <a:xfrm>
              <a:off x="2699776" y="3838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3" name="직사각형 802"/>
            <p:cNvSpPr/>
            <p:nvPr/>
          </p:nvSpPr>
          <p:spPr>
            <a:xfrm>
              <a:off x="3131776" y="3838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4" name="직사각형 803"/>
            <p:cNvSpPr/>
            <p:nvPr/>
          </p:nvSpPr>
          <p:spPr>
            <a:xfrm>
              <a:off x="2987776" y="3838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5" name="직사각형 804"/>
            <p:cNvSpPr/>
            <p:nvPr/>
          </p:nvSpPr>
          <p:spPr>
            <a:xfrm>
              <a:off x="3419776" y="3838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6" name="직사각형 805"/>
            <p:cNvSpPr/>
            <p:nvPr/>
          </p:nvSpPr>
          <p:spPr>
            <a:xfrm>
              <a:off x="3275776" y="3838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7" name="직사각형 4"/>
            <p:cNvSpPr/>
            <p:nvPr/>
          </p:nvSpPr>
          <p:spPr>
            <a:xfrm>
              <a:off x="3707776" y="3838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8" name="직사각형 5"/>
            <p:cNvSpPr/>
            <p:nvPr/>
          </p:nvSpPr>
          <p:spPr>
            <a:xfrm>
              <a:off x="3563776" y="3838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9" name="직사각형 808"/>
            <p:cNvSpPr/>
            <p:nvPr/>
          </p:nvSpPr>
          <p:spPr>
            <a:xfrm>
              <a:off x="2555776" y="4126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0" name="직사각형 809"/>
            <p:cNvSpPr/>
            <p:nvPr/>
          </p:nvSpPr>
          <p:spPr>
            <a:xfrm>
              <a:off x="2555776" y="3982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1" name="직사각형 810"/>
            <p:cNvSpPr/>
            <p:nvPr/>
          </p:nvSpPr>
          <p:spPr>
            <a:xfrm>
              <a:off x="2555776" y="4414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2" name="직사각형 811"/>
            <p:cNvSpPr/>
            <p:nvPr/>
          </p:nvSpPr>
          <p:spPr>
            <a:xfrm>
              <a:off x="2555776" y="4270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3" name="직사각형 812"/>
            <p:cNvSpPr/>
            <p:nvPr/>
          </p:nvSpPr>
          <p:spPr>
            <a:xfrm>
              <a:off x="2555776" y="4702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4" name="직사각형 813"/>
            <p:cNvSpPr/>
            <p:nvPr/>
          </p:nvSpPr>
          <p:spPr>
            <a:xfrm>
              <a:off x="2555776" y="4558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5" name="직사각형 4"/>
            <p:cNvSpPr/>
            <p:nvPr/>
          </p:nvSpPr>
          <p:spPr>
            <a:xfrm>
              <a:off x="2555776" y="4990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6" name="직사각형 6"/>
            <p:cNvSpPr/>
            <p:nvPr/>
          </p:nvSpPr>
          <p:spPr>
            <a:xfrm>
              <a:off x="2555776" y="48465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7" name="직사각형 816"/>
            <p:cNvSpPr/>
            <p:nvPr/>
          </p:nvSpPr>
          <p:spPr>
            <a:xfrm>
              <a:off x="2555776" y="52785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3" name="직사각형 832"/>
            <p:cNvSpPr/>
            <p:nvPr/>
          </p:nvSpPr>
          <p:spPr>
            <a:xfrm>
              <a:off x="2555776" y="51345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0" name="직사각형 839"/>
            <p:cNvSpPr/>
            <p:nvPr/>
          </p:nvSpPr>
          <p:spPr>
            <a:xfrm>
              <a:off x="2555776" y="55665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1" name="직사각형 840"/>
            <p:cNvSpPr/>
            <p:nvPr/>
          </p:nvSpPr>
          <p:spPr>
            <a:xfrm>
              <a:off x="2555776" y="54225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2" name="직사각형 841"/>
            <p:cNvSpPr/>
            <p:nvPr/>
          </p:nvSpPr>
          <p:spPr>
            <a:xfrm>
              <a:off x="2555776" y="57105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3" name="직사각형 842"/>
            <p:cNvSpPr/>
            <p:nvPr/>
          </p:nvSpPr>
          <p:spPr>
            <a:xfrm>
              <a:off x="2555776" y="58545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4" name="직사각형 843"/>
            <p:cNvSpPr/>
            <p:nvPr/>
          </p:nvSpPr>
          <p:spPr>
            <a:xfrm>
              <a:off x="2555776" y="59985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5" name="직사각형 844"/>
            <p:cNvSpPr/>
            <p:nvPr/>
          </p:nvSpPr>
          <p:spPr>
            <a:xfrm>
              <a:off x="2555776" y="61425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6" name="타원 845"/>
            <p:cNvSpPr/>
            <p:nvPr/>
          </p:nvSpPr>
          <p:spPr>
            <a:xfrm>
              <a:off x="2699776" y="3838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7" name="타원 846"/>
            <p:cNvSpPr/>
            <p:nvPr/>
          </p:nvSpPr>
          <p:spPr>
            <a:xfrm>
              <a:off x="2987776" y="3838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0" name="타원 859"/>
            <p:cNvSpPr/>
            <p:nvPr/>
          </p:nvSpPr>
          <p:spPr>
            <a:xfrm>
              <a:off x="3275776" y="3838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1" name="타원 860"/>
            <p:cNvSpPr/>
            <p:nvPr/>
          </p:nvSpPr>
          <p:spPr>
            <a:xfrm>
              <a:off x="3563776" y="3838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2" name="타원 861"/>
            <p:cNvSpPr/>
            <p:nvPr/>
          </p:nvSpPr>
          <p:spPr>
            <a:xfrm>
              <a:off x="2847336" y="3838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3" name="타원 862"/>
            <p:cNvSpPr/>
            <p:nvPr/>
          </p:nvSpPr>
          <p:spPr>
            <a:xfrm>
              <a:off x="3135336" y="3838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8" name="타원 867"/>
            <p:cNvSpPr/>
            <p:nvPr/>
          </p:nvSpPr>
          <p:spPr>
            <a:xfrm>
              <a:off x="3423336" y="3838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9" name="타원 868"/>
            <p:cNvSpPr/>
            <p:nvPr/>
          </p:nvSpPr>
          <p:spPr>
            <a:xfrm>
              <a:off x="3711336" y="3838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7" name="타원 906"/>
            <p:cNvSpPr/>
            <p:nvPr/>
          </p:nvSpPr>
          <p:spPr>
            <a:xfrm>
              <a:off x="2555776" y="3982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4" name="타원 913"/>
            <p:cNvSpPr/>
            <p:nvPr/>
          </p:nvSpPr>
          <p:spPr>
            <a:xfrm>
              <a:off x="2555776" y="4270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5" name="타원 914"/>
            <p:cNvSpPr/>
            <p:nvPr/>
          </p:nvSpPr>
          <p:spPr>
            <a:xfrm>
              <a:off x="2555776" y="4558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6" name="타원 915"/>
            <p:cNvSpPr/>
            <p:nvPr/>
          </p:nvSpPr>
          <p:spPr>
            <a:xfrm>
              <a:off x="2555776" y="4846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7" name="타원 916"/>
            <p:cNvSpPr/>
            <p:nvPr/>
          </p:nvSpPr>
          <p:spPr>
            <a:xfrm>
              <a:off x="2555776" y="4126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8" name="타원 917"/>
            <p:cNvSpPr/>
            <p:nvPr/>
          </p:nvSpPr>
          <p:spPr>
            <a:xfrm>
              <a:off x="2555776" y="4414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9" name="타원 918"/>
            <p:cNvSpPr/>
            <p:nvPr/>
          </p:nvSpPr>
          <p:spPr>
            <a:xfrm>
              <a:off x="2555776" y="4702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0" name="타원 919"/>
            <p:cNvSpPr/>
            <p:nvPr/>
          </p:nvSpPr>
          <p:spPr>
            <a:xfrm>
              <a:off x="2555776" y="4990520"/>
              <a:ext cx="144000" cy="144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921" name="그룹 928"/>
            <p:cNvGrpSpPr/>
            <p:nvPr/>
          </p:nvGrpSpPr>
          <p:grpSpPr>
            <a:xfrm>
              <a:off x="2693811" y="3982520"/>
              <a:ext cx="1152000" cy="1152000"/>
              <a:chOff x="2693811" y="3725416"/>
              <a:chExt cx="1152000" cy="1152000"/>
            </a:xfrm>
            <a:solidFill>
              <a:schemeClr val="accent4">
                <a:lumMod val="20000"/>
                <a:lumOff val="80000"/>
              </a:schemeClr>
            </a:solidFill>
          </p:grpSpPr>
          <p:grpSp>
            <p:nvGrpSpPr>
              <p:cNvPr id="1618" name="그룹 926"/>
              <p:cNvGrpSpPr/>
              <p:nvPr/>
            </p:nvGrpSpPr>
            <p:grpSpPr>
              <a:xfrm>
                <a:off x="2693811" y="3725416"/>
                <a:ext cx="1152000" cy="1008000"/>
                <a:chOff x="2693811" y="3725416"/>
                <a:chExt cx="1152000" cy="1008000"/>
              </a:xfrm>
              <a:grpFill/>
            </p:grpSpPr>
            <p:sp>
              <p:nvSpPr>
                <p:cNvPr id="1627" name="직사각형 1626"/>
                <p:cNvSpPr/>
                <p:nvPr/>
              </p:nvSpPr>
              <p:spPr>
                <a:xfrm>
                  <a:off x="2693811" y="372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8" name="직사각형 1627"/>
                <p:cNvSpPr/>
                <p:nvPr/>
              </p:nvSpPr>
              <p:spPr>
                <a:xfrm>
                  <a:off x="2837811" y="386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9" name="직사각형 1628"/>
                <p:cNvSpPr/>
                <p:nvPr/>
              </p:nvSpPr>
              <p:spPr>
                <a:xfrm>
                  <a:off x="2693811" y="386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0" name="직사각형 1629"/>
                <p:cNvSpPr/>
                <p:nvPr/>
              </p:nvSpPr>
              <p:spPr>
                <a:xfrm>
                  <a:off x="2837811" y="372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1" name="직사각형 1630"/>
                <p:cNvSpPr/>
                <p:nvPr/>
              </p:nvSpPr>
              <p:spPr>
                <a:xfrm>
                  <a:off x="2981811" y="4013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2" name="직사각형 1631"/>
                <p:cNvSpPr/>
                <p:nvPr/>
              </p:nvSpPr>
              <p:spPr>
                <a:xfrm>
                  <a:off x="3125811" y="4157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3" name="직사각형 1632"/>
                <p:cNvSpPr/>
                <p:nvPr/>
              </p:nvSpPr>
              <p:spPr>
                <a:xfrm>
                  <a:off x="2981811" y="4157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4" name="직사각형 1633"/>
                <p:cNvSpPr/>
                <p:nvPr/>
              </p:nvSpPr>
              <p:spPr>
                <a:xfrm>
                  <a:off x="3125811" y="4013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5" name="직사각형 1634"/>
                <p:cNvSpPr/>
                <p:nvPr/>
              </p:nvSpPr>
              <p:spPr>
                <a:xfrm>
                  <a:off x="3269811" y="4013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6" name="직사각형 1635"/>
                <p:cNvSpPr/>
                <p:nvPr/>
              </p:nvSpPr>
              <p:spPr>
                <a:xfrm>
                  <a:off x="3413811" y="4157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7" name="직사각형 1636"/>
                <p:cNvSpPr/>
                <p:nvPr/>
              </p:nvSpPr>
              <p:spPr>
                <a:xfrm>
                  <a:off x="3269811" y="4157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8" name="직사각형 47"/>
                <p:cNvSpPr/>
                <p:nvPr/>
              </p:nvSpPr>
              <p:spPr>
                <a:xfrm>
                  <a:off x="3413811" y="4013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9" name="직사각형 1638"/>
                <p:cNvSpPr/>
                <p:nvPr/>
              </p:nvSpPr>
              <p:spPr>
                <a:xfrm>
                  <a:off x="2981811" y="4301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0" name="직사각형 1639"/>
                <p:cNvSpPr/>
                <p:nvPr/>
              </p:nvSpPr>
              <p:spPr>
                <a:xfrm>
                  <a:off x="3125811" y="444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1" name="직사각형 1640"/>
                <p:cNvSpPr/>
                <p:nvPr/>
              </p:nvSpPr>
              <p:spPr>
                <a:xfrm>
                  <a:off x="2981811" y="444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2" name="직사각형 1641"/>
                <p:cNvSpPr/>
                <p:nvPr/>
              </p:nvSpPr>
              <p:spPr>
                <a:xfrm>
                  <a:off x="3125811" y="4301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3" name="직사각형 52"/>
                <p:cNvSpPr/>
                <p:nvPr/>
              </p:nvSpPr>
              <p:spPr>
                <a:xfrm>
                  <a:off x="3269811" y="4301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4" name="직사각형 1643"/>
                <p:cNvSpPr/>
                <p:nvPr/>
              </p:nvSpPr>
              <p:spPr>
                <a:xfrm>
                  <a:off x="3413811" y="444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5" name="직사각형 1644"/>
                <p:cNvSpPr/>
                <p:nvPr/>
              </p:nvSpPr>
              <p:spPr>
                <a:xfrm>
                  <a:off x="3269811" y="444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6" name="직사각형 1645"/>
                <p:cNvSpPr/>
                <p:nvPr/>
              </p:nvSpPr>
              <p:spPr>
                <a:xfrm>
                  <a:off x="3413811" y="4301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7" name="직사각형 1646"/>
                <p:cNvSpPr/>
                <p:nvPr/>
              </p:nvSpPr>
              <p:spPr>
                <a:xfrm>
                  <a:off x="2693811" y="4013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8" name="직사각형 1647"/>
                <p:cNvSpPr/>
                <p:nvPr/>
              </p:nvSpPr>
              <p:spPr>
                <a:xfrm>
                  <a:off x="2837811" y="4157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9" name="직사각형 1648"/>
                <p:cNvSpPr/>
                <p:nvPr/>
              </p:nvSpPr>
              <p:spPr>
                <a:xfrm>
                  <a:off x="2693811" y="4157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0" name="직사각형 1649"/>
                <p:cNvSpPr/>
                <p:nvPr/>
              </p:nvSpPr>
              <p:spPr>
                <a:xfrm>
                  <a:off x="2837811" y="4013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1" name="직사각형 1650"/>
                <p:cNvSpPr/>
                <p:nvPr/>
              </p:nvSpPr>
              <p:spPr>
                <a:xfrm>
                  <a:off x="2693811" y="4301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2" name="직사각형 1651"/>
                <p:cNvSpPr/>
                <p:nvPr/>
              </p:nvSpPr>
              <p:spPr>
                <a:xfrm>
                  <a:off x="2837811" y="444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3" name="직사각형 1652"/>
                <p:cNvSpPr/>
                <p:nvPr/>
              </p:nvSpPr>
              <p:spPr>
                <a:xfrm>
                  <a:off x="2693811" y="444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4" name="직사각형 1653"/>
                <p:cNvSpPr/>
                <p:nvPr/>
              </p:nvSpPr>
              <p:spPr>
                <a:xfrm>
                  <a:off x="2837811" y="4301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5" name="직사각형 1654"/>
                <p:cNvSpPr/>
                <p:nvPr/>
              </p:nvSpPr>
              <p:spPr>
                <a:xfrm>
                  <a:off x="2981811" y="372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6" name="직사각형 1655"/>
                <p:cNvSpPr/>
                <p:nvPr/>
              </p:nvSpPr>
              <p:spPr>
                <a:xfrm>
                  <a:off x="3125811" y="386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7" name="직사각형 1656"/>
                <p:cNvSpPr/>
                <p:nvPr/>
              </p:nvSpPr>
              <p:spPr>
                <a:xfrm>
                  <a:off x="2981811" y="386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8" name="직사각형 1657"/>
                <p:cNvSpPr/>
                <p:nvPr/>
              </p:nvSpPr>
              <p:spPr>
                <a:xfrm>
                  <a:off x="3125811" y="372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59" name="직사각형 1658"/>
                <p:cNvSpPr/>
                <p:nvPr/>
              </p:nvSpPr>
              <p:spPr>
                <a:xfrm>
                  <a:off x="3269811" y="372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0" name="직사각형 1659"/>
                <p:cNvSpPr/>
                <p:nvPr/>
              </p:nvSpPr>
              <p:spPr>
                <a:xfrm>
                  <a:off x="3413811" y="386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1" name="직사각형 1660"/>
                <p:cNvSpPr/>
                <p:nvPr/>
              </p:nvSpPr>
              <p:spPr>
                <a:xfrm>
                  <a:off x="3269811" y="386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2" name="직사각형 1661"/>
                <p:cNvSpPr/>
                <p:nvPr/>
              </p:nvSpPr>
              <p:spPr>
                <a:xfrm>
                  <a:off x="3413811" y="372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3" name="직사각형 1662"/>
                <p:cNvSpPr/>
                <p:nvPr/>
              </p:nvSpPr>
              <p:spPr>
                <a:xfrm>
                  <a:off x="3557811" y="372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4" name="직사각형 1663"/>
                <p:cNvSpPr/>
                <p:nvPr/>
              </p:nvSpPr>
              <p:spPr>
                <a:xfrm>
                  <a:off x="3701811" y="386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5" name="직사각형 1664"/>
                <p:cNvSpPr/>
                <p:nvPr/>
              </p:nvSpPr>
              <p:spPr>
                <a:xfrm>
                  <a:off x="3557811" y="386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6" name="직사각형 1665"/>
                <p:cNvSpPr/>
                <p:nvPr/>
              </p:nvSpPr>
              <p:spPr>
                <a:xfrm>
                  <a:off x="3701811" y="372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7" name="직사각형 1666"/>
                <p:cNvSpPr/>
                <p:nvPr/>
              </p:nvSpPr>
              <p:spPr>
                <a:xfrm>
                  <a:off x="3557811" y="4013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8" name="직사각형 1667"/>
                <p:cNvSpPr/>
                <p:nvPr/>
              </p:nvSpPr>
              <p:spPr>
                <a:xfrm>
                  <a:off x="3701811" y="4157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69" name="직사각형 1668"/>
                <p:cNvSpPr/>
                <p:nvPr/>
              </p:nvSpPr>
              <p:spPr>
                <a:xfrm>
                  <a:off x="3557811" y="4157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0" name="직사각형 1669"/>
                <p:cNvSpPr/>
                <p:nvPr/>
              </p:nvSpPr>
              <p:spPr>
                <a:xfrm>
                  <a:off x="3701811" y="4013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1" name="직사각형 1670"/>
                <p:cNvSpPr/>
                <p:nvPr/>
              </p:nvSpPr>
              <p:spPr>
                <a:xfrm>
                  <a:off x="3557811" y="4301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2" name="직사각형 1671"/>
                <p:cNvSpPr/>
                <p:nvPr/>
              </p:nvSpPr>
              <p:spPr>
                <a:xfrm>
                  <a:off x="3701811" y="444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3" name="직사각형 1672"/>
                <p:cNvSpPr/>
                <p:nvPr/>
              </p:nvSpPr>
              <p:spPr>
                <a:xfrm>
                  <a:off x="3557811" y="4445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4" name="직사각형 1673"/>
                <p:cNvSpPr/>
                <p:nvPr/>
              </p:nvSpPr>
              <p:spPr>
                <a:xfrm>
                  <a:off x="3701811" y="4301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5" name="직사각형 1674"/>
                <p:cNvSpPr/>
                <p:nvPr/>
              </p:nvSpPr>
              <p:spPr>
                <a:xfrm>
                  <a:off x="2693811" y="458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6" name="직사각형 1675"/>
                <p:cNvSpPr/>
                <p:nvPr/>
              </p:nvSpPr>
              <p:spPr>
                <a:xfrm>
                  <a:off x="2837811" y="458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7" name="직사각형 1676"/>
                <p:cNvSpPr/>
                <p:nvPr/>
              </p:nvSpPr>
              <p:spPr>
                <a:xfrm>
                  <a:off x="2981811" y="458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8" name="직사각형 1677"/>
                <p:cNvSpPr/>
                <p:nvPr/>
              </p:nvSpPr>
              <p:spPr>
                <a:xfrm>
                  <a:off x="3125811" y="458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79" name="직사각형 1678"/>
                <p:cNvSpPr/>
                <p:nvPr/>
              </p:nvSpPr>
              <p:spPr>
                <a:xfrm>
                  <a:off x="3269811" y="458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80" name="직사각형 1679"/>
                <p:cNvSpPr/>
                <p:nvPr/>
              </p:nvSpPr>
              <p:spPr>
                <a:xfrm>
                  <a:off x="3413811" y="458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81" name="직사각형 3"/>
                <p:cNvSpPr/>
                <p:nvPr/>
              </p:nvSpPr>
              <p:spPr>
                <a:xfrm>
                  <a:off x="3557811" y="458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82" name="직사각형 6"/>
                <p:cNvSpPr/>
                <p:nvPr/>
              </p:nvSpPr>
              <p:spPr>
                <a:xfrm>
                  <a:off x="3701811" y="4589416"/>
                  <a:ext cx="144000" cy="144000"/>
                </a:xfrm>
                <a:prstGeom prst="rect">
                  <a:avLst/>
                </a:prstGeom>
                <a:grp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19" name="직사각형 1618"/>
              <p:cNvSpPr/>
              <p:nvPr/>
            </p:nvSpPr>
            <p:spPr>
              <a:xfrm>
                <a:off x="2837811" y="473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0" name="직사각형 1619"/>
              <p:cNvSpPr/>
              <p:nvPr/>
            </p:nvSpPr>
            <p:spPr>
              <a:xfrm>
                <a:off x="2693811" y="473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1" name="직사각형 1620"/>
              <p:cNvSpPr/>
              <p:nvPr/>
            </p:nvSpPr>
            <p:spPr>
              <a:xfrm>
                <a:off x="3125811" y="473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2" name="직사각형 1621"/>
              <p:cNvSpPr/>
              <p:nvPr/>
            </p:nvSpPr>
            <p:spPr>
              <a:xfrm>
                <a:off x="2981811" y="473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3" name="직사각형 1622"/>
              <p:cNvSpPr/>
              <p:nvPr/>
            </p:nvSpPr>
            <p:spPr>
              <a:xfrm>
                <a:off x="3413811" y="473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4" name="직사각형 1623"/>
              <p:cNvSpPr/>
              <p:nvPr/>
            </p:nvSpPr>
            <p:spPr>
              <a:xfrm>
                <a:off x="3269811" y="473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5" name="직사각형 4"/>
              <p:cNvSpPr/>
              <p:nvPr/>
            </p:nvSpPr>
            <p:spPr>
              <a:xfrm>
                <a:off x="3701811" y="473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6" name="직사각형 5"/>
              <p:cNvSpPr/>
              <p:nvPr/>
            </p:nvSpPr>
            <p:spPr>
              <a:xfrm>
                <a:off x="3557811" y="4733416"/>
                <a:ext cx="144000" cy="144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22" name="직사각형 921"/>
            <p:cNvSpPr/>
            <p:nvPr/>
          </p:nvSpPr>
          <p:spPr>
            <a:xfrm>
              <a:off x="2693811" y="513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3" name="직사각형 922"/>
            <p:cNvSpPr/>
            <p:nvPr/>
          </p:nvSpPr>
          <p:spPr>
            <a:xfrm>
              <a:off x="2837811" y="527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6" name="직사각형 925"/>
            <p:cNvSpPr/>
            <p:nvPr/>
          </p:nvSpPr>
          <p:spPr>
            <a:xfrm>
              <a:off x="2693811" y="527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9" name="직사각형 928"/>
            <p:cNvSpPr/>
            <p:nvPr/>
          </p:nvSpPr>
          <p:spPr>
            <a:xfrm>
              <a:off x="2837811" y="513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0" name="직사각형 929"/>
            <p:cNvSpPr/>
            <p:nvPr/>
          </p:nvSpPr>
          <p:spPr>
            <a:xfrm>
              <a:off x="2981811" y="542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1" name="직사각형 930"/>
            <p:cNvSpPr/>
            <p:nvPr/>
          </p:nvSpPr>
          <p:spPr>
            <a:xfrm>
              <a:off x="3125811" y="5566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2" name="직사각형 931"/>
            <p:cNvSpPr/>
            <p:nvPr/>
          </p:nvSpPr>
          <p:spPr>
            <a:xfrm>
              <a:off x="2981811" y="5566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3" name="직사각형 932"/>
            <p:cNvSpPr/>
            <p:nvPr/>
          </p:nvSpPr>
          <p:spPr>
            <a:xfrm>
              <a:off x="3125811" y="542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0" name="직사각형 939"/>
            <p:cNvSpPr/>
            <p:nvPr/>
          </p:nvSpPr>
          <p:spPr>
            <a:xfrm>
              <a:off x="3269811" y="542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1" name="직사각형 940"/>
            <p:cNvSpPr/>
            <p:nvPr/>
          </p:nvSpPr>
          <p:spPr>
            <a:xfrm>
              <a:off x="3413811" y="5566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2" name="직사각형 981"/>
            <p:cNvSpPr/>
            <p:nvPr/>
          </p:nvSpPr>
          <p:spPr>
            <a:xfrm>
              <a:off x="3269811" y="5566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3" name="직사각형 982"/>
            <p:cNvSpPr/>
            <p:nvPr/>
          </p:nvSpPr>
          <p:spPr>
            <a:xfrm>
              <a:off x="3413811" y="542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4" name="직사각형 983"/>
            <p:cNvSpPr/>
            <p:nvPr/>
          </p:nvSpPr>
          <p:spPr>
            <a:xfrm>
              <a:off x="2981811" y="5710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5" name="직사각형 984"/>
            <p:cNvSpPr/>
            <p:nvPr/>
          </p:nvSpPr>
          <p:spPr>
            <a:xfrm>
              <a:off x="3125811" y="5710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6" name="직사각형 985"/>
            <p:cNvSpPr/>
            <p:nvPr/>
          </p:nvSpPr>
          <p:spPr>
            <a:xfrm>
              <a:off x="3269811" y="5710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7" name="직사각형 986"/>
            <p:cNvSpPr/>
            <p:nvPr/>
          </p:nvSpPr>
          <p:spPr>
            <a:xfrm>
              <a:off x="3413811" y="5710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8" name="직사각형 987"/>
            <p:cNvSpPr/>
            <p:nvPr/>
          </p:nvSpPr>
          <p:spPr>
            <a:xfrm>
              <a:off x="2693811" y="542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9" name="직사각형 988"/>
            <p:cNvSpPr/>
            <p:nvPr/>
          </p:nvSpPr>
          <p:spPr>
            <a:xfrm>
              <a:off x="2837811" y="5566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0" name="직사각형 989"/>
            <p:cNvSpPr/>
            <p:nvPr/>
          </p:nvSpPr>
          <p:spPr>
            <a:xfrm>
              <a:off x="2693811" y="5566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1" name="직사각형 990"/>
            <p:cNvSpPr/>
            <p:nvPr/>
          </p:nvSpPr>
          <p:spPr>
            <a:xfrm>
              <a:off x="2837811" y="542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2" name="직사각형 991"/>
            <p:cNvSpPr/>
            <p:nvPr/>
          </p:nvSpPr>
          <p:spPr>
            <a:xfrm>
              <a:off x="2693811" y="5710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3" name="직사각형 992"/>
            <p:cNvSpPr/>
            <p:nvPr/>
          </p:nvSpPr>
          <p:spPr>
            <a:xfrm>
              <a:off x="2837811" y="5710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4" name="직사각형 993"/>
            <p:cNvSpPr/>
            <p:nvPr/>
          </p:nvSpPr>
          <p:spPr>
            <a:xfrm>
              <a:off x="2981811" y="513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5" name="직사각형 994"/>
            <p:cNvSpPr/>
            <p:nvPr/>
          </p:nvSpPr>
          <p:spPr>
            <a:xfrm>
              <a:off x="3125811" y="527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6" name="직사각형 995"/>
            <p:cNvSpPr/>
            <p:nvPr/>
          </p:nvSpPr>
          <p:spPr>
            <a:xfrm>
              <a:off x="2981811" y="527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7" name="직사각형 996"/>
            <p:cNvSpPr/>
            <p:nvPr/>
          </p:nvSpPr>
          <p:spPr>
            <a:xfrm>
              <a:off x="3125811" y="513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2" name="직사각형 1001"/>
            <p:cNvSpPr/>
            <p:nvPr/>
          </p:nvSpPr>
          <p:spPr>
            <a:xfrm>
              <a:off x="3269811" y="513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3" name="직사각형 1002"/>
            <p:cNvSpPr/>
            <p:nvPr/>
          </p:nvSpPr>
          <p:spPr>
            <a:xfrm>
              <a:off x="3413811" y="527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4" name="직사각형 1003"/>
            <p:cNvSpPr/>
            <p:nvPr/>
          </p:nvSpPr>
          <p:spPr>
            <a:xfrm>
              <a:off x="3269811" y="527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5" name="직사각형 1004"/>
            <p:cNvSpPr/>
            <p:nvPr/>
          </p:nvSpPr>
          <p:spPr>
            <a:xfrm>
              <a:off x="3413811" y="513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0" name="직사각형 1009"/>
            <p:cNvSpPr/>
            <p:nvPr/>
          </p:nvSpPr>
          <p:spPr>
            <a:xfrm>
              <a:off x="3557811" y="513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1" name="직사각형 1010"/>
            <p:cNvSpPr/>
            <p:nvPr/>
          </p:nvSpPr>
          <p:spPr>
            <a:xfrm>
              <a:off x="3701811" y="527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2" name="직사각형 1011"/>
            <p:cNvSpPr/>
            <p:nvPr/>
          </p:nvSpPr>
          <p:spPr>
            <a:xfrm>
              <a:off x="3557811" y="527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3" name="직사각형 1012"/>
            <p:cNvSpPr/>
            <p:nvPr/>
          </p:nvSpPr>
          <p:spPr>
            <a:xfrm>
              <a:off x="3701811" y="513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4" name="직사각형 1013"/>
            <p:cNvSpPr/>
            <p:nvPr/>
          </p:nvSpPr>
          <p:spPr>
            <a:xfrm>
              <a:off x="3557811" y="542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5" name="직사각형 1014"/>
            <p:cNvSpPr/>
            <p:nvPr/>
          </p:nvSpPr>
          <p:spPr>
            <a:xfrm>
              <a:off x="3701811" y="5566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6" name="직사각형 1015"/>
            <p:cNvSpPr/>
            <p:nvPr/>
          </p:nvSpPr>
          <p:spPr>
            <a:xfrm>
              <a:off x="3557811" y="5566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7" name="직사각형 1016"/>
            <p:cNvSpPr/>
            <p:nvPr/>
          </p:nvSpPr>
          <p:spPr>
            <a:xfrm>
              <a:off x="3701811" y="542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8" name="직사각형 1017"/>
            <p:cNvSpPr/>
            <p:nvPr/>
          </p:nvSpPr>
          <p:spPr>
            <a:xfrm>
              <a:off x="3557811" y="5710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9" name="직사각형 1018"/>
            <p:cNvSpPr/>
            <p:nvPr/>
          </p:nvSpPr>
          <p:spPr>
            <a:xfrm>
              <a:off x="3701811" y="5710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6" name="직사각형 1065"/>
            <p:cNvSpPr/>
            <p:nvPr/>
          </p:nvSpPr>
          <p:spPr>
            <a:xfrm>
              <a:off x="3125811" y="585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7" name="직사각형 1066"/>
            <p:cNvSpPr/>
            <p:nvPr/>
          </p:nvSpPr>
          <p:spPr>
            <a:xfrm>
              <a:off x="2981811" y="585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8" name="직사각형 1067"/>
            <p:cNvSpPr/>
            <p:nvPr/>
          </p:nvSpPr>
          <p:spPr>
            <a:xfrm>
              <a:off x="3413811" y="585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9" name="직사각형 1068"/>
            <p:cNvSpPr/>
            <p:nvPr/>
          </p:nvSpPr>
          <p:spPr>
            <a:xfrm>
              <a:off x="3269811" y="585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4" name="직사각형 1073"/>
            <p:cNvSpPr/>
            <p:nvPr/>
          </p:nvSpPr>
          <p:spPr>
            <a:xfrm>
              <a:off x="2837811" y="585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5" name="직사각형 1074"/>
            <p:cNvSpPr/>
            <p:nvPr/>
          </p:nvSpPr>
          <p:spPr>
            <a:xfrm>
              <a:off x="2693811" y="585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6" name="직사각형 1075"/>
            <p:cNvSpPr/>
            <p:nvPr/>
          </p:nvSpPr>
          <p:spPr>
            <a:xfrm>
              <a:off x="3701811" y="585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7" name="직사각형 1076"/>
            <p:cNvSpPr/>
            <p:nvPr/>
          </p:nvSpPr>
          <p:spPr>
            <a:xfrm>
              <a:off x="3557811" y="5854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8" name="직사각형 1077"/>
            <p:cNvSpPr/>
            <p:nvPr/>
          </p:nvSpPr>
          <p:spPr>
            <a:xfrm>
              <a:off x="3125811" y="599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9" name="직사각형 1078"/>
            <p:cNvSpPr/>
            <p:nvPr/>
          </p:nvSpPr>
          <p:spPr>
            <a:xfrm>
              <a:off x="2981811" y="599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0" name="직사각형 1079"/>
            <p:cNvSpPr/>
            <p:nvPr/>
          </p:nvSpPr>
          <p:spPr>
            <a:xfrm>
              <a:off x="3413811" y="599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1" name="직사각형 1080"/>
            <p:cNvSpPr/>
            <p:nvPr/>
          </p:nvSpPr>
          <p:spPr>
            <a:xfrm>
              <a:off x="3269811" y="599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2" name="직사각형 1081"/>
            <p:cNvSpPr/>
            <p:nvPr/>
          </p:nvSpPr>
          <p:spPr>
            <a:xfrm>
              <a:off x="2837811" y="599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3" name="직사각형 1082"/>
            <p:cNvSpPr/>
            <p:nvPr/>
          </p:nvSpPr>
          <p:spPr>
            <a:xfrm>
              <a:off x="2693811" y="599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4" name="직사각형 1083"/>
            <p:cNvSpPr/>
            <p:nvPr/>
          </p:nvSpPr>
          <p:spPr>
            <a:xfrm>
              <a:off x="3701811" y="599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5" name="직사각형 1084"/>
            <p:cNvSpPr/>
            <p:nvPr/>
          </p:nvSpPr>
          <p:spPr>
            <a:xfrm>
              <a:off x="3557811" y="5998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6" name="직사각형 1085"/>
            <p:cNvSpPr/>
            <p:nvPr/>
          </p:nvSpPr>
          <p:spPr>
            <a:xfrm>
              <a:off x="3125811" y="614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1" name="직사각형 1090"/>
            <p:cNvSpPr/>
            <p:nvPr/>
          </p:nvSpPr>
          <p:spPr>
            <a:xfrm>
              <a:off x="2981811" y="614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2" name="직사각형 1091"/>
            <p:cNvSpPr/>
            <p:nvPr/>
          </p:nvSpPr>
          <p:spPr>
            <a:xfrm>
              <a:off x="3413811" y="614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3" name="직사각형 1092"/>
            <p:cNvSpPr/>
            <p:nvPr/>
          </p:nvSpPr>
          <p:spPr>
            <a:xfrm>
              <a:off x="3269811" y="614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4" name="직사각형 1093"/>
            <p:cNvSpPr/>
            <p:nvPr/>
          </p:nvSpPr>
          <p:spPr>
            <a:xfrm>
              <a:off x="2837811" y="614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7" name="직사각형 1096"/>
            <p:cNvSpPr/>
            <p:nvPr/>
          </p:nvSpPr>
          <p:spPr>
            <a:xfrm>
              <a:off x="2693811" y="614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8" name="직사각형 1097"/>
            <p:cNvSpPr/>
            <p:nvPr/>
          </p:nvSpPr>
          <p:spPr>
            <a:xfrm>
              <a:off x="3701811" y="614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9" name="직사각형 1098"/>
            <p:cNvSpPr/>
            <p:nvPr/>
          </p:nvSpPr>
          <p:spPr>
            <a:xfrm>
              <a:off x="3557811" y="6142520"/>
              <a:ext cx="144000" cy="144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0" name="TextBox 1099"/>
            <p:cNvSpPr txBox="1"/>
            <p:nvPr/>
          </p:nvSpPr>
          <p:spPr>
            <a:xfrm>
              <a:off x="3071802" y="4286256"/>
              <a:ext cx="1167307" cy="707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ko-KR" sz="1000" dirty="0" err="1" smtClean="0"/>
                <a:t>Chroma</a:t>
              </a:r>
              <a:r>
                <a:rPr lang="en-US" altLang="ko-KR" sz="1000" dirty="0" smtClean="0"/>
                <a:t> TU</a:t>
              </a:r>
              <a:endParaRPr lang="en-US" altLang="ko-KR" sz="1000" dirty="0"/>
            </a:p>
            <a:p>
              <a:r>
                <a:rPr lang="en-US" altLang="ko-KR" sz="1000" dirty="0" smtClean="0"/>
                <a:t>: to be predicted</a:t>
              </a:r>
            </a:p>
            <a:p>
              <a:endParaRPr lang="en-US" altLang="ko-KR" sz="1000" dirty="0" smtClean="0"/>
            </a:p>
            <a:p>
              <a:endParaRPr lang="ko-KR" altLang="en-US" sz="1000" dirty="0"/>
            </a:p>
          </p:txBody>
        </p:sp>
        <p:graphicFrame>
          <p:nvGraphicFramePr>
            <p:cNvPr id="1101" name="Object 4"/>
            <p:cNvGraphicFramePr>
              <a:graphicFrameLocks noChangeAspect="1"/>
            </p:cNvGraphicFramePr>
            <p:nvPr/>
          </p:nvGraphicFramePr>
          <p:xfrm>
            <a:off x="3143240" y="4643446"/>
            <a:ext cx="642942" cy="294029"/>
          </p:xfrm>
          <a:graphic>
            <a:graphicData uri="http://schemas.openxmlformats.org/presentationml/2006/ole">
              <p:oleObj spid="_x0000_s25611" name="수식" r:id="rId5" imgW="444240" imgH="203040" progId="Equation.3">
                <p:embed/>
              </p:oleObj>
            </a:graphicData>
          </a:graphic>
        </p:graphicFrame>
        <p:grpSp>
          <p:nvGrpSpPr>
            <p:cNvPr id="1102" name="그룹 377"/>
            <p:cNvGrpSpPr/>
            <p:nvPr/>
          </p:nvGrpSpPr>
          <p:grpSpPr>
            <a:xfrm>
              <a:off x="5364088" y="3974120"/>
              <a:ext cx="2304000" cy="2304000"/>
              <a:chOff x="720000" y="720000"/>
              <a:chExt cx="5760000" cy="5760000"/>
            </a:xfrm>
            <a:solidFill>
              <a:schemeClr val="bg1"/>
            </a:solidFill>
          </p:grpSpPr>
          <p:sp>
            <p:nvSpPr>
              <p:cNvPr id="1329" name="직사각형 1328"/>
              <p:cNvSpPr/>
              <p:nvPr/>
            </p:nvSpPr>
            <p:spPr>
              <a:xfrm>
                <a:off x="7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0" name="직사각형 1329"/>
              <p:cNvSpPr/>
              <p:nvPr/>
            </p:nvSpPr>
            <p:spPr>
              <a:xfrm>
                <a:off x="10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1" name="직사각형 1330"/>
              <p:cNvSpPr/>
              <p:nvPr/>
            </p:nvSpPr>
            <p:spPr>
              <a:xfrm>
                <a:off x="7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2" name="직사각형 1331"/>
              <p:cNvSpPr/>
              <p:nvPr/>
            </p:nvSpPr>
            <p:spPr>
              <a:xfrm>
                <a:off x="10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3" name="직사각형 1332"/>
              <p:cNvSpPr/>
              <p:nvPr/>
            </p:nvSpPr>
            <p:spPr>
              <a:xfrm>
                <a:off x="14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4" name="직사각형 1333"/>
              <p:cNvSpPr/>
              <p:nvPr/>
            </p:nvSpPr>
            <p:spPr>
              <a:xfrm>
                <a:off x="18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5" name="직사각형 1334"/>
              <p:cNvSpPr/>
              <p:nvPr/>
            </p:nvSpPr>
            <p:spPr>
              <a:xfrm>
                <a:off x="14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4" name="직사각형 1343"/>
              <p:cNvSpPr/>
              <p:nvPr/>
            </p:nvSpPr>
            <p:spPr>
              <a:xfrm>
                <a:off x="18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5" name="직사각형 1344"/>
              <p:cNvSpPr/>
              <p:nvPr/>
            </p:nvSpPr>
            <p:spPr>
              <a:xfrm>
                <a:off x="21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4" name="직사각형 1353"/>
              <p:cNvSpPr/>
              <p:nvPr/>
            </p:nvSpPr>
            <p:spPr>
              <a:xfrm>
                <a:off x="25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5" name="직사각형 1354"/>
              <p:cNvSpPr/>
              <p:nvPr/>
            </p:nvSpPr>
            <p:spPr>
              <a:xfrm>
                <a:off x="21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6" name="직사각형 47"/>
              <p:cNvSpPr/>
              <p:nvPr/>
            </p:nvSpPr>
            <p:spPr>
              <a:xfrm>
                <a:off x="25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7" name="직사각형 1356"/>
              <p:cNvSpPr/>
              <p:nvPr/>
            </p:nvSpPr>
            <p:spPr>
              <a:xfrm>
                <a:off x="14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6" name="직사각형 1365"/>
              <p:cNvSpPr/>
              <p:nvPr/>
            </p:nvSpPr>
            <p:spPr>
              <a:xfrm>
                <a:off x="18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7" name="직사각형 1366"/>
              <p:cNvSpPr/>
              <p:nvPr/>
            </p:nvSpPr>
            <p:spPr>
              <a:xfrm>
                <a:off x="14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7" name="직사각형 1376"/>
              <p:cNvSpPr/>
              <p:nvPr/>
            </p:nvSpPr>
            <p:spPr>
              <a:xfrm>
                <a:off x="18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8" name="직사각형 52"/>
              <p:cNvSpPr/>
              <p:nvPr/>
            </p:nvSpPr>
            <p:spPr>
              <a:xfrm>
                <a:off x="21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9" name="직사각형 1378"/>
              <p:cNvSpPr/>
              <p:nvPr/>
            </p:nvSpPr>
            <p:spPr>
              <a:xfrm>
                <a:off x="25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0" name="직사각형 1379"/>
              <p:cNvSpPr/>
              <p:nvPr/>
            </p:nvSpPr>
            <p:spPr>
              <a:xfrm>
                <a:off x="21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1" name="직사각형 1380"/>
              <p:cNvSpPr/>
              <p:nvPr/>
            </p:nvSpPr>
            <p:spPr>
              <a:xfrm>
                <a:off x="25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2" name="직사각형 1381"/>
              <p:cNvSpPr/>
              <p:nvPr/>
            </p:nvSpPr>
            <p:spPr>
              <a:xfrm>
                <a:off x="7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3" name="직사각형 1382"/>
              <p:cNvSpPr/>
              <p:nvPr/>
            </p:nvSpPr>
            <p:spPr>
              <a:xfrm>
                <a:off x="10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4" name="직사각형 1383"/>
              <p:cNvSpPr/>
              <p:nvPr/>
            </p:nvSpPr>
            <p:spPr>
              <a:xfrm>
                <a:off x="7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5" name="직사각형 1384"/>
              <p:cNvSpPr/>
              <p:nvPr/>
            </p:nvSpPr>
            <p:spPr>
              <a:xfrm>
                <a:off x="10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6" name="직사각형 1385"/>
              <p:cNvSpPr/>
              <p:nvPr/>
            </p:nvSpPr>
            <p:spPr>
              <a:xfrm>
                <a:off x="7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7" name="직사각형 1386"/>
              <p:cNvSpPr/>
              <p:nvPr/>
            </p:nvSpPr>
            <p:spPr>
              <a:xfrm>
                <a:off x="10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8" name="직사각형 1387"/>
              <p:cNvSpPr/>
              <p:nvPr/>
            </p:nvSpPr>
            <p:spPr>
              <a:xfrm>
                <a:off x="7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9" name="직사각형 1388"/>
              <p:cNvSpPr/>
              <p:nvPr/>
            </p:nvSpPr>
            <p:spPr>
              <a:xfrm>
                <a:off x="10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0" name="직사각형 1389"/>
              <p:cNvSpPr/>
              <p:nvPr/>
            </p:nvSpPr>
            <p:spPr>
              <a:xfrm>
                <a:off x="14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1" name="직사각형 1390"/>
              <p:cNvSpPr/>
              <p:nvPr/>
            </p:nvSpPr>
            <p:spPr>
              <a:xfrm>
                <a:off x="18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2" name="직사각형 1391"/>
              <p:cNvSpPr/>
              <p:nvPr/>
            </p:nvSpPr>
            <p:spPr>
              <a:xfrm>
                <a:off x="14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3" name="직사각형 1392"/>
              <p:cNvSpPr/>
              <p:nvPr/>
            </p:nvSpPr>
            <p:spPr>
              <a:xfrm>
                <a:off x="18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4" name="직사각형 1393"/>
              <p:cNvSpPr/>
              <p:nvPr/>
            </p:nvSpPr>
            <p:spPr>
              <a:xfrm>
                <a:off x="21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5" name="직사각형 1394"/>
              <p:cNvSpPr/>
              <p:nvPr/>
            </p:nvSpPr>
            <p:spPr>
              <a:xfrm>
                <a:off x="25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6" name="직사각형 1395"/>
              <p:cNvSpPr/>
              <p:nvPr/>
            </p:nvSpPr>
            <p:spPr>
              <a:xfrm>
                <a:off x="21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7" name="직사각형 1396"/>
              <p:cNvSpPr/>
              <p:nvPr/>
            </p:nvSpPr>
            <p:spPr>
              <a:xfrm>
                <a:off x="25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8" name="직사각형 1397"/>
              <p:cNvSpPr/>
              <p:nvPr/>
            </p:nvSpPr>
            <p:spPr>
              <a:xfrm>
                <a:off x="28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9" name="직사각형 1398"/>
              <p:cNvSpPr/>
              <p:nvPr/>
            </p:nvSpPr>
            <p:spPr>
              <a:xfrm>
                <a:off x="32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0" name="직사각형 1399"/>
              <p:cNvSpPr/>
              <p:nvPr/>
            </p:nvSpPr>
            <p:spPr>
              <a:xfrm>
                <a:off x="28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1" name="직사각형 1400"/>
              <p:cNvSpPr/>
              <p:nvPr/>
            </p:nvSpPr>
            <p:spPr>
              <a:xfrm>
                <a:off x="32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2" name="직사각형 1401"/>
              <p:cNvSpPr/>
              <p:nvPr/>
            </p:nvSpPr>
            <p:spPr>
              <a:xfrm>
                <a:off x="36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3" name="직사각형 1402"/>
              <p:cNvSpPr/>
              <p:nvPr/>
            </p:nvSpPr>
            <p:spPr>
              <a:xfrm>
                <a:off x="39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4" name="직사각형 1403"/>
              <p:cNvSpPr/>
              <p:nvPr/>
            </p:nvSpPr>
            <p:spPr>
              <a:xfrm>
                <a:off x="36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5" name="직사각형 1404"/>
              <p:cNvSpPr/>
              <p:nvPr/>
            </p:nvSpPr>
            <p:spPr>
              <a:xfrm>
                <a:off x="39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6" name="직사각형 1405"/>
              <p:cNvSpPr/>
              <p:nvPr/>
            </p:nvSpPr>
            <p:spPr>
              <a:xfrm>
                <a:off x="43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7" name="직사각형 1406"/>
              <p:cNvSpPr/>
              <p:nvPr/>
            </p:nvSpPr>
            <p:spPr>
              <a:xfrm>
                <a:off x="46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8" name="직사각형 1407"/>
              <p:cNvSpPr/>
              <p:nvPr/>
            </p:nvSpPr>
            <p:spPr>
              <a:xfrm>
                <a:off x="43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9" name="직사각형 1408"/>
              <p:cNvSpPr/>
              <p:nvPr/>
            </p:nvSpPr>
            <p:spPr>
              <a:xfrm>
                <a:off x="46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0" name="직사각형 1409"/>
              <p:cNvSpPr/>
              <p:nvPr/>
            </p:nvSpPr>
            <p:spPr>
              <a:xfrm>
                <a:off x="50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1" name="직사각형 1410"/>
              <p:cNvSpPr/>
              <p:nvPr/>
            </p:nvSpPr>
            <p:spPr>
              <a:xfrm>
                <a:off x="50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2" name="직사각형 1411"/>
              <p:cNvSpPr/>
              <p:nvPr/>
            </p:nvSpPr>
            <p:spPr>
              <a:xfrm>
                <a:off x="43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3" name="직사각형 1412"/>
              <p:cNvSpPr/>
              <p:nvPr/>
            </p:nvSpPr>
            <p:spPr>
              <a:xfrm>
                <a:off x="46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4" name="직사각형 1413"/>
              <p:cNvSpPr/>
              <p:nvPr/>
            </p:nvSpPr>
            <p:spPr>
              <a:xfrm>
                <a:off x="43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5" name="직사각형 1414"/>
              <p:cNvSpPr/>
              <p:nvPr/>
            </p:nvSpPr>
            <p:spPr>
              <a:xfrm>
                <a:off x="46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6" name="직사각형 1415"/>
              <p:cNvSpPr/>
              <p:nvPr/>
            </p:nvSpPr>
            <p:spPr>
              <a:xfrm>
                <a:off x="50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7" name="직사각형 1416"/>
              <p:cNvSpPr/>
              <p:nvPr/>
            </p:nvSpPr>
            <p:spPr>
              <a:xfrm>
                <a:off x="50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8" name="직사각형 1417"/>
              <p:cNvSpPr/>
              <p:nvPr/>
            </p:nvSpPr>
            <p:spPr>
              <a:xfrm>
                <a:off x="288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9" name="직사각형 1418"/>
              <p:cNvSpPr/>
              <p:nvPr/>
            </p:nvSpPr>
            <p:spPr>
              <a:xfrm>
                <a:off x="324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0" name="직사각형 1419"/>
              <p:cNvSpPr/>
              <p:nvPr/>
            </p:nvSpPr>
            <p:spPr>
              <a:xfrm>
                <a:off x="288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1" name="직사각형 1420"/>
              <p:cNvSpPr/>
              <p:nvPr/>
            </p:nvSpPr>
            <p:spPr>
              <a:xfrm>
                <a:off x="324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2" name="직사각형 1421"/>
              <p:cNvSpPr/>
              <p:nvPr/>
            </p:nvSpPr>
            <p:spPr>
              <a:xfrm>
                <a:off x="36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3" name="직사각형 1422"/>
              <p:cNvSpPr/>
              <p:nvPr/>
            </p:nvSpPr>
            <p:spPr>
              <a:xfrm>
                <a:off x="39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4" name="직사각형 1423"/>
              <p:cNvSpPr/>
              <p:nvPr/>
            </p:nvSpPr>
            <p:spPr>
              <a:xfrm>
                <a:off x="36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5" name="직사각형 1424"/>
              <p:cNvSpPr/>
              <p:nvPr/>
            </p:nvSpPr>
            <p:spPr>
              <a:xfrm>
                <a:off x="39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6" name="직사각형 1425"/>
              <p:cNvSpPr/>
              <p:nvPr/>
            </p:nvSpPr>
            <p:spPr>
              <a:xfrm>
                <a:off x="288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7" name="직사각형 1426"/>
              <p:cNvSpPr/>
              <p:nvPr/>
            </p:nvSpPr>
            <p:spPr>
              <a:xfrm>
                <a:off x="324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8" name="직사각형 1427"/>
              <p:cNvSpPr/>
              <p:nvPr/>
            </p:nvSpPr>
            <p:spPr>
              <a:xfrm>
                <a:off x="288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9" name="직사각형 1428"/>
              <p:cNvSpPr/>
              <p:nvPr/>
            </p:nvSpPr>
            <p:spPr>
              <a:xfrm>
                <a:off x="324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0" name="직사각형 1429"/>
              <p:cNvSpPr/>
              <p:nvPr/>
            </p:nvSpPr>
            <p:spPr>
              <a:xfrm>
                <a:off x="36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1" name="직사각형 1430"/>
              <p:cNvSpPr/>
              <p:nvPr/>
            </p:nvSpPr>
            <p:spPr>
              <a:xfrm>
                <a:off x="39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2" name="직사각형 1431"/>
              <p:cNvSpPr/>
              <p:nvPr/>
            </p:nvSpPr>
            <p:spPr>
              <a:xfrm>
                <a:off x="36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3" name="직사각형 1432"/>
              <p:cNvSpPr/>
              <p:nvPr/>
            </p:nvSpPr>
            <p:spPr>
              <a:xfrm>
                <a:off x="39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4" name="직사각형 1433"/>
              <p:cNvSpPr/>
              <p:nvPr/>
            </p:nvSpPr>
            <p:spPr>
              <a:xfrm>
                <a:off x="43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5" name="직사각형 1434"/>
              <p:cNvSpPr/>
              <p:nvPr/>
            </p:nvSpPr>
            <p:spPr>
              <a:xfrm>
                <a:off x="468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6" name="직사각형 1435"/>
              <p:cNvSpPr/>
              <p:nvPr/>
            </p:nvSpPr>
            <p:spPr>
              <a:xfrm>
                <a:off x="43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7" name="직사각형 1436"/>
              <p:cNvSpPr/>
              <p:nvPr/>
            </p:nvSpPr>
            <p:spPr>
              <a:xfrm>
                <a:off x="468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8" name="직사각형 1437"/>
              <p:cNvSpPr/>
              <p:nvPr/>
            </p:nvSpPr>
            <p:spPr>
              <a:xfrm>
                <a:off x="504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9" name="직사각형 1438"/>
              <p:cNvSpPr/>
              <p:nvPr/>
            </p:nvSpPr>
            <p:spPr>
              <a:xfrm>
                <a:off x="504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0" name="직사각형 1439"/>
              <p:cNvSpPr/>
              <p:nvPr/>
            </p:nvSpPr>
            <p:spPr>
              <a:xfrm>
                <a:off x="7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1" name="직사각형 1440"/>
              <p:cNvSpPr/>
              <p:nvPr/>
            </p:nvSpPr>
            <p:spPr>
              <a:xfrm>
                <a:off x="10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2" name="직사각형 1441"/>
              <p:cNvSpPr/>
              <p:nvPr/>
            </p:nvSpPr>
            <p:spPr>
              <a:xfrm>
                <a:off x="7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3" name="직사각형 1442"/>
              <p:cNvSpPr/>
              <p:nvPr/>
            </p:nvSpPr>
            <p:spPr>
              <a:xfrm>
                <a:off x="10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4" name="직사각형 1443"/>
              <p:cNvSpPr/>
              <p:nvPr/>
            </p:nvSpPr>
            <p:spPr>
              <a:xfrm>
                <a:off x="7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5" name="직사각형 1444"/>
              <p:cNvSpPr/>
              <p:nvPr/>
            </p:nvSpPr>
            <p:spPr>
              <a:xfrm>
                <a:off x="10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6" name="직사각형 1445"/>
              <p:cNvSpPr/>
              <p:nvPr/>
            </p:nvSpPr>
            <p:spPr>
              <a:xfrm>
                <a:off x="7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7" name="직사각형 1446"/>
              <p:cNvSpPr/>
              <p:nvPr/>
            </p:nvSpPr>
            <p:spPr>
              <a:xfrm>
                <a:off x="10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8" name="직사각형 1447"/>
              <p:cNvSpPr/>
              <p:nvPr/>
            </p:nvSpPr>
            <p:spPr>
              <a:xfrm>
                <a:off x="14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9" name="직사각형 1448"/>
              <p:cNvSpPr/>
              <p:nvPr/>
            </p:nvSpPr>
            <p:spPr>
              <a:xfrm>
                <a:off x="18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0" name="직사각형 1449"/>
              <p:cNvSpPr/>
              <p:nvPr/>
            </p:nvSpPr>
            <p:spPr>
              <a:xfrm>
                <a:off x="14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1" name="직사각형 1450"/>
              <p:cNvSpPr/>
              <p:nvPr/>
            </p:nvSpPr>
            <p:spPr>
              <a:xfrm>
                <a:off x="18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2" name="직사각형 1451"/>
              <p:cNvSpPr/>
              <p:nvPr/>
            </p:nvSpPr>
            <p:spPr>
              <a:xfrm>
                <a:off x="21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3" name="직사각형 1452"/>
              <p:cNvSpPr/>
              <p:nvPr/>
            </p:nvSpPr>
            <p:spPr>
              <a:xfrm>
                <a:off x="25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4" name="직사각형 1453"/>
              <p:cNvSpPr/>
              <p:nvPr/>
            </p:nvSpPr>
            <p:spPr>
              <a:xfrm>
                <a:off x="21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5" name="직사각형 1454"/>
              <p:cNvSpPr/>
              <p:nvPr/>
            </p:nvSpPr>
            <p:spPr>
              <a:xfrm>
                <a:off x="25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6" name="직사각형 1455"/>
              <p:cNvSpPr/>
              <p:nvPr/>
            </p:nvSpPr>
            <p:spPr>
              <a:xfrm>
                <a:off x="14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7" name="직사각형 1456"/>
              <p:cNvSpPr/>
              <p:nvPr/>
            </p:nvSpPr>
            <p:spPr>
              <a:xfrm>
                <a:off x="18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8" name="직사각형 1457"/>
              <p:cNvSpPr/>
              <p:nvPr/>
            </p:nvSpPr>
            <p:spPr>
              <a:xfrm>
                <a:off x="21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9" name="직사각형 1458"/>
              <p:cNvSpPr/>
              <p:nvPr/>
            </p:nvSpPr>
            <p:spPr>
              <a:xfrm>
                <a:off x="25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0" name="직사각형 1459"/>
              <p:cNvSpPr/>
              <p:nvPr/>
            </p:nvSpPr>
            <p:spPr>
              <a:xfrm>
                <a:off x="7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1" name="직사각형 1460"/>
              <p:cNvSpPr/>
              <p:nvPr/>
            </p:nvSpPr>
            <p:spPr>
              <a:xfrm>
                <a:off x="10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2" name="직사각형 1461"/>
              <p:cNvSpPr/>
              <p:nvPr/>
            </p:nvSpPr>
            <p:spPr>
              <a:xfrm>
                <a:off x="7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3" name="직사각형 1462"/>
              <p:cNvSpPr/>
              <p:nvPr/>
            </p:nvSpPr>
            <p:spPr>
              <a:xfrm>
                <a:off x="10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4" name="직사각형 1463"/>
              <p:cNvSpPr/>
              <p:nvPr/>
            </p:nvSpPr>
            <p:spPr>
              <a:xfrm>
                <a:off x="7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5" name="직사각형 1464"/>
              <p:cNvSpPr/>
              <p:nvPr/>
            </p:nvSpPr>
            <p:spPr>
              <a:xfrm>
                <a:off x="10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6" name="직사각형 1465"/>
              <p:cNvSpPr/>
              <p:nvPr/>
            </p:nvSpPr>
            <p:spPr>
              <a:xfrm>
                <a:off x="14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7" name="직사각형 1466"/>
              <p:cNvSpPr/>
              <p:nvPr/>
            </p:nvSpPr>
            <p:spPr>
              <a:xfrm>
                <a:off x="18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8" name="직사각형 1467"/>
              <p:cNvSpPr/>
              <p:nvPr/>
            </p:nvSpPr>
            <p:spPr>
              <a:xfrm>
                <a:off x="14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9" name="직사각형 1468"/>
              <p:cNvSpPr/>
              <p:nvPr/>
            </p:nvSpPr>
            <p:spPr>
              <a:xfrm>
                <a:off x="18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0" name="직사각형 1469"/>
              <p:cNvSpPr/>
              <p:nvPr/>
            </p:nvSpPr>
            <p:spPr>
              <a:xfrm>
                <a:off x="21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1" name="직사각형 1470"/>
              <p:cNvSpPr/>
              <p:nvPr/>
            </p:nvSpPr>
            <p:spPr>
              <a:xfrm>
                <a:off x="25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2" name="직사각형 1471"/>
              <p:cNvSpPr/>
              <p:nvPr/>
            </p:nvSpPr>
            <p:spPr>
              <a:xfrm>
                <a:off x="21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3" name="직사각형 1472"/>
              <p:cNvSpPr/>
              <p:nvPr/>
            </p:nvSpPr>
            <p:spPr>
              <a:xfrm>
                <a:off x="25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4" name="직사각형 1473"/>
              <p:cNvSpPr/>
              <p:nvPr/>
            </p:nvSpPr>
            <p:spPr>
              <a:xfrm>
                <a:off x="14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5" name="직사각형 1474"/>
              <p:cNvSpPr/>
              <p:nvPr/>
            </p:nvSpPr>
            <p:spPr>
              <a:xfrm>
                <a:off x="18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6" name="직사각형 1475"/>
              <p:cNvSpPr/>
              <p:nvPr/>
            </p:nvSpPr>
            <p:spPr>
              <a:xfrm>
                <a:off x="14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7" name="직사각형 1476"/>
              <p:cNvSpPr/>
              <p:nvPr/>
            </p:nvSpPr>
            <p:spPr>
              <a:xfrm>
                <a:off x="18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8" name="직사각형 1477"/>
              <p:cNvSpPr/>
              <p:nvPr/>
            </p:nvSpPr>
            <p:spPr>
              <a:xfrm>
                <a:off x="21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9" name="직사각형 1478"/>
              <p:cNvSpPr/>
              <p:nvPr/>
            </p:nvSpPr>
            <p:spPr>
              <a:xfrm>
                <a:off x="25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0" name="직사각형 1479"/>
              <p:cNvSpPr/>
              <p:nvPr/>
            </p:nvSpPr>
            <p:spPr>
              <a:xfrm>
                <a:off x="21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1" name="직사각형 1480"/>
              <p:cNvSpPr/>
              <p:nvPr/>
            </p:nvSpPr>
            <p:spPr>
              <a:xfrm>
                <a:off x="25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2" name="직사각형 3"/>
              <p:cNvSpPr/>
              <p:nvPr/>
            </p:nvSpPr>
            <p:spPr>
              <a:xfrm>
                <a:off x="28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3" name="직사각형 4"/>
              <p:cNvSpPr/>
              <p:nvPr/>
            </p:nvSpPr>
            <p:spPr>
              <a:xfrm>
                <a:off x="32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4" name="직사각형 5"/>
              <p:cNvSpPr/>
              <p:nvPr/>
            </p:nvSpPr>
            <p:spPr>
              <a:xfrm>
                <a:off x="28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5" name="직사각형 6"/>
              <p:cNvSpPr/>
              <p:nvPr/>
            </p:nvSpPr>
            <p:spPr>
              <a:xfrm>
                <a:off x="32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6" name="직사각형 1485"/>
              <p:cNvSpPr/>
              <p:nvPr/>
            </p:nvSpPr>
            <p:spPr>
              <a:xfrm>
                <a:off x="36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7" name="직사각형 1486"/>
              <p:cNvSpPr/>
              <p:nvPr/>
            </p:nvSpPr>
            <p:spPr>
              <a:xfrm>
                <a:off x="39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8" name="직사각형 1487"/>
              <p:cNvSpPr/>
              <p:nvPr/>
            </p:nvSpPr>
            <p:spPr>
              <a:xfrm>
                <a:off x="36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9" name="직사각형 1488"/>
              <p:cNvSpPr/>
              <p:nvPr/>
            </p:nvSpPr>
            <p:spPr>
              <a:xfrm>
                <a:off x="39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0" name="직사각형 1489"/>
              <p:cNvSpPr/>
              <p:nvPr/>
            </p:nvSpPr>
            <p:spPr>
              <a:xfrm>
                <a:off x="28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1" name="직사각형 1490"/>
              <p:cNvSpPr/>
              <p:nvPr/>
            </p:nvSpPr>
            <p:spPr>
              <a:xfrm>
                <a:off x="32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2" name="직사각형 1491"/>
              <p:cNvSpPr/>
              <p:nvPr/>
            </p:nvSpPr>
            <p:spPr>
              <a:xfrm>
                <a:off x="28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3" name="직사각형 1492"/>
              <p:cNvSpPr/>
              <p:nvPr/>
            </p:nvSpPr>
            <p:spPr>
              <a:xfrm>
                <a:off x="32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4" name="직사각형 1493"/>
              <p:cNvSpPr/>
              <p:nvPr/>
            </p:nvSpPr>
            <p:spPr>
              <a:xfrm>
                <a:off x="36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5" name="직사각형 1494"/>
              <p:cNvSpPr/>
              <p:nvPr/>
            </p:nvSpPr>
            <p:spPr>
              <a:xfrm>
                <a:off x="39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6" name="직사각형 1495"/>
              <p:cNvSpPr/>
              <p:nvPr/>
            </p:nvSpPr>
            <p:spPr>
              <a:xfrm>
                <a:off x="36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7" name="직사각형 1496"/>
              <p:cNvSpPr/>
              <p:nvPr/>
            </p:nvSpPr>
            <p:spPr>
              <a:xfrm>
                <a:off x="39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8" name="직사각형 1497"/>
              <p:cNvSpPr/>
              <p:nvPr/>
            </p:nvSpPr>
            <p:spPr>
              <a:xfrm>
                <a:off x="43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9" name="직사각형 1498"/>
              <p:cNvSpPr/>
              <p:nvPr/>
            </p:nvSpPr>
            <p:spPr>
              <a:xfrm>
                <a:off x="46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0" name="직사각형 1499"/>
              <p:cNvSpPr/>
              <p:nvPr/>
            </p:nvSpPr>
            <p:spPr>
              <a:xfrm>
                <a:off x="43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1" name="직사각형 1500"/>
              <p:cNvSpPr/>
              <p:nvPr/>
            </p:nvSpPr>
            <p:spPr>
              <a:xfrm>
                <a:off x="46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2" name="직사각형 1501"/>
              <p:cNvSpPr/>
              <p:nvPr/>
            </p:nvSpPr>
            <p:spPr>
              <a:xfrm>
                <a:off x="50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3" name="직사각형 1502"/>
              <p:cNvSpPr/>
              <p:nvPr/>
            </p:nvSpPr>
            <p:spPr>
              <a:xfrm>
                <a:off x="50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4" name="직사각형 1503"/>
              <p:cNvSpPr/>
              <p:nvPr/>
            </p:nvSpPr>
            <p:spPr>
              <a:xfrm>
                <a:off x="43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5" name="직사각형 1504"/>
              <p:cNvSpPr/>
              <p:nvPr/>
            </p:nvSpPr>
            <p:spPr>
              <a:xfrm>
                <a:off x="46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6" name="직사각형 1505"/>
              <p:cNvSpPr/>
              <p:nvPr/>
            </p:nvSpPr>
            <p:spPr>
              <a:xfrm>
                <a:off x="50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7" name="직사각형 1506"/>
              <p:cNvSpPr/>
              <p:nvPr/>
            </p:nvSpPr>
            <p:spPr>
              <a:xfrm>
                <a:off x="288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8" name="직사각형 1507"/>
              <p:cNvSpPr/>
              <p:nvPr/>
            </p:nvSpPr>
            <p:spPr>
              <a:xfrm>
                <a:off x="324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9" name="직사각형 1508"/>
              <p:cNvSpPr/>
              <p:nvPr/>
            </p:nvSpPr>
            <p:spPr>
              <a:xfrm>
                <a:off x="288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0" name="직사각형 1509"/>
              <p:cNvSpPr/>
              <p:nvPr/>
            </p:nvSpPr>
            <p:spPr>
              <a:xfrm>
                <a:off x="324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1" name="직사각형 1510"/>
              <p:cNvSpPr/>
              <p:nvPr/>
            </p:nvSpPr>
            <p:spPr>
              <a:xfrm>
                <a:off x="36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2" name="직사각형 1511"/>
              <p:cNvSpPr/>
              <p:nvPr/>
            </p:nvSpPr>
            <p:spPr>
              <a:xfrm>
                <a:off x="39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3" name="직사각형 1512"/>
              <p:cNvSpPr/>
              <p:nvPr/>
            </p:nvSpPr>
            <p:spPr>
              <a:xfrm>
                <a:off x="36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4" name="직사각형 1513"/>
              <p:cNvSpPr/>
              <p:nvPr/>
            </p:nvSpPr>
            <p:spPr>
              <a:xfrm>
                <a:off x="39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5" name="직사각형 1514"/>
              <p:cNvSpPr/>
              <p:nvPr/>
            </p:nvSpPr>
            <p:spPr>
              <a:xfrm>
                <a:off x="288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6" name="직사각형 1515"/>
              <p:cNvSpPr/>
              <p:nvPr/>
            </p:nvSpPr>
            <p:spPr>
              <a:xfrm>
                <a:off x="324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7" name="직사각형 1516"/>
              <p:cNvSpPr/>
              <p:nvPr/>
            </p:nvSpPr>
            <p:spPr>
              <a:xfrm>
                <a:off x="36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8" name="직사각형 1517"/>
              <p:cNvSpPr/>
              <p:nvPr/>
            </p:nvSpPr>
            <p:spPr>
              <a:xfrm>
                <a:off x="39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9" name="직사각형 1518"/>
              <p:cNvSpPr/>
              <p:nvPr/>
            </p:nvSpPr>
            <p:spPr>
              <a:xfrm>
                <a:off x="43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0" name="직사각형 1519"/>
              <p:cNvSpPr/>
              <p:nvPr/>
            </p:nvSpPr>
            <p:spPr>
              <a:xfrm>
                <a:off x="468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1" name="직사각형 1520"/>
              <p:cNvSpPr/>
              <p:nvPr/>
            </p:nvSpPr>
            <p:spPr>
              <a:xfrm>
                <a:off x="43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2" name="직사각형 1521"/>
              <p:cNvSpPr/>
              <p:nvPr/>
            </p:nvSpPr>
            <p:spPr>
              <a:xfrm>
                <a:off x="468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3" name="직사각형 1522"/>
              <p:cNvSpPr/>
              <p:nvPr/>
            </p:nvSpPr>
            <p:spPr>
              <a:xfrm>
                <a:off x="504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4" name="직사각형 1523"/>
              <p:cNvSpPr/>
              <p:nvPr/>
            </p:nvSpPr>
            <p:spPr>
              <a:xfrm>
                <a:off x="504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5" name="직사각형 1524"/>
              <p:cNvSpPr/>
              <p:nvPr/>
            </p:nvSpPr>
            <p:spPr>
              <a:xfrm>
                <a:off x="43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6" name="직사각형 1525"/>
              <p:cNvSpPr/>
              <p:nvPr/>
            </p:nvSpPr>
            <p:spPr>
              <a:xfrm>
                <a:off x="468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7" name="직사각형 1526"/>
              <p:cNvSpPr/>
              <p:nvPr/>
            </p:nvSpPr>
            <p:spPr>
              <a:xfrm>
                <a:off x="43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8" name="직사각형 1527"/>
              <p:cNvSpPr/>
              <p:nvPr/>
            </p:nvSpPr>
            <p:spPr>
              <a:xfrm>
                <a:off x="468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9" name="직사각형 1528"/>
              <p:cNvSpPr/>
              <p:nvPr/>
            </p:nvSpPr>
            <p:spPr>
              <a:xfrm>
                <a:off x="504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0" name="직사각형 1529"/>
              <p:cNvSpPr/>
              <p:nvPr/>
            </p:nvSpPr>
            <p:spPr>
              <a:xfrm>
                <a:off x="504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1" name="직사각형 1530"/>
              <p:cNvSpPr/>
              <p:nvPr/>
            </p:nvSpPr>
            <p:spPr>
              <a:xfrm>
                <a:off x="540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2" name="직사각형 1531"/>
              <p:cNvSpPr/>
              <p:nvPr/>
            </p:nvSpPr>
            <p:spPr>
              <a:xfrm>
                <a:off x="540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3" name="직사각형 1532"/>
              <p:cNvSpPr/>
              <p:nvPr/>
            </p:nvSpPr>
            <p:spPr>
              <a:xfrm>
                <a:off x="540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4" name="직사각형 1533"/>
              <p:cNvSpPr/>
              <p:nvPr/>
            </p:nvSpPr>
            <p:spPr>
              <a:xfrm>
                <a:off x="540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5" name="직사각형 1534"/>
              <p:cNvSpPr/>
              <p:nvPr/>
            </p:nvSpPr>
            <p:spPr>
              <a:xfrm>
                <a:off x="540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6" name="직사각형 1535"/>
              <p:cNvSpPr/>
              <p:nvPr/>
            </p:nvSpPr>
            <p:spPr>
              <a:xfrm>
                <a:off x="540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7" name="직사각형 1536"/>
              <p:cNvSpPr/>
              <p:nvPr/>
            </p:nvSpPr>
            <p:spPr>
              <a:xfrm>
                <a:off x="540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8" name="직사각형 1537"/>
              <p:cNvSpPr/>
              <p:nvPr/>
            </p:nvSpPr>
            <p:spPr>
              <a:xfrm>
                <a:off x="540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9" name="직사각형 1538"/>
              <p:cNvSpPr/>
              <p:nvPr/>
            </p:nvSpPr>
            <p:spPr>
              <a:xfrm>
                <a:off x="540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0" name="직사각형 1539"/>
              <p:cNvSpPr/>
              <p:nvPr/>
            </p:nvSpPr>
            <p:spPr>
              <a:xfrm>
                <a:off x="540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1" name="직사각형 1540"/>
              <p:cNvSpPr/>
              <p:nvPr/>
            </p:nvSpPr>
            <p:spPr>
              <a:xfrm>
                <a:off x="540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2" name="직사각형 1541"/>
              <p:cNvSpPr/>
              <p:nvPr/>
            </p:nvSpPr>
            <p:spPr>
              <a:xfrm>
                <a:off x="540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3" name="직사각형 1542"/>
              <p:cNvSpPr/>
              <p:nvPr/>
            </p:nvSpPr>
            <p:spPr>
              <a:xfrm>
                <a:off x="540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4" name="직사각형 1543"/>
              <p:cNvSpPr/>
              <p:nvPr/>
            </p:nvSpPr>
            <p:spPr>
              <a:xfrm>
                <a:off x="54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5" name="직사각형 1544"/>
              <p:cNvSpPr/>
              <p:nvPr/>
            </p:nvSpPr>
            <p:spPr>
              <a:xfrm>
                <a:off x="18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6" name="직사각형 1545"/>
              <p:cNvSpPr/>
              <p:nvPr/>
            </p:nvSpPr>
            <p:spPr>
              <a:xfrm>
                <a:off x="14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7" name="직사각형 1546"/>
              <p:cNvSpPr/>
              <p:nvPr/>
            </p:nvSpPr>
            <p:spPr>
              <a:xfrm>
                <a:off x="25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8" name="직사각형 1547"/>
              <p:cNvSpPr/>
              <p:nvPr/>
            </p:nvSpPr>
            <p:spPr>
              <a:xfrm>
                <a:off x="21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9" name="직사각형 1548"/>
              <p:cNvSpPr/>
              <p:nvPr/>
            </p:nvSpPr>
            <p:spPr>
              <a:xfrm>
                <a:off x="10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0" name="직사각형 1549"/>
              <p:cNvSpPr/>
              <p:nvPr/>
            </p:nvSpPr>
            <p:spPr>
              <a:xfrm>
                <a:off x="7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1" name="직사각형 1550"/>
              <p:cNvSpPr/>
              <p:nvPr/>
            </p:nvSpPr>
            <p:spPr>
              <a:xfrm>
                <a:off x="46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2" name="직사각형 1551"/>
              <p:cNvSpPr/>
              <p:nvPr/>
            </p:nvSpPr>
            <p:spPr>
              <a:xfrm>
                <a:off x="43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3" name="직사각형 1552"/>
              <p:cNvSpPr/>
              <p:nvPr/>
            </p:nvSpPr>
            <p:spPr>
              <a:xfrm>
                <a:off x="50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4" name="직사각형 1553"/>
              <p:cNvSpPr/>
              <p:nvPr/>
            </p:nvSpPr>
            <p:spPr>
              <a:xfrm>
                <a:off x="324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5" name="직사각형 1554"/>
              <p:cNvSpPr/>
              <p:nvPr/>
            </p:nvSpPr>
            <p:spPr>
              <a:xfrm>
                <a:off x="288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6" name="직사각형 1555"/>
              <p:cNvSpPr/>
              <p:nvPr/>
            </p:nvSpPr>
            <p:spPr>
              <a:xfrm>
                <a:off x="39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7" name="직사각형 1556"/>
              <p:cNvSpPr/>
              <p:nvPr/>
            </p:nvSpPr>
            <p:spPr>
              <a:xfrm>
                <a:off x="360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8" name="직사각형 1557"/>
              <p:cNvSpPr/>
              <p:nvPr/>
            </p:nvSpPr>
            <p:spPr>
              <a:xfrm>
                <a:off x="54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9" name="직사각형 1558"/>
              <p:cNvSpPr/>
              <p:nvPr/>
            </p:nvSpPr>
            <p:spPr>
              <a:xfrm>
                <a:off x="18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0" name="직사각형 1559"/>
              <p:cNvSpPr/>
              <p:nvPr/>
            </p:nvSpPr>
            <p:spPr>
              <a:xfrm>
                <a:off x="14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1" name="직사각형 1560"/>
              <p:cNvSpPr/>
              <p:nvPr/>
            </p:nvSpPr>
            <p:spPr>
              <a:xfrm>
                <a:off x="25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2" name="직사각형 1561"/>
              <p:cNvSpPr/>
              <p:nvPr/>
            </p:nvSpPr>
            <p:spPr>
              <a:xfrm>
                <a:off x="21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3" name="직사각형 1562"/>
              <p:cNvSpPr/>
              <p:nvPr/>
            </p:nvSpPr>
            <p:spPr>
              <a:xfrm>
                <a:off x="10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4" name="직사각형 1563"/>
              <p:cNvSpPr/>
              <p:nvPr/>
            </p:nvSpPr>
            <p:spPr>
              <a:xfrm>
                <a:off x="7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5" name="직사각형 1564"/>
              <p:cNvSpPr/>
              <p:nvPr/>
            </p:nvSpPr>
            <p:spPr>
              <a:xfrm>
                <a:off x="46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6" name="직사각형 1565"/>
              <p:cNvSpPr/>
              <p:nvPr/>
            </p:nvSpPr>
            <p:spPr>
              <a:xfrm>
                <a:off x="43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7" name="직사각형 1566"/>
              <p:cNvSpPr/>
              <p:nvPr/>
            </p:nvSpPr>
            <p:spPr>
              <a:xfrm>
                <a:off x="50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8" name="직사각형 1567"/>
              <p:cNvSpPr/>
              <p:nvPr/>
            </p:nvSpPr>
            <p:spPr>
              <a:xfrm>
                <a:off x="324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9" name="직사각형 1568"/>
              <p:cNvSpPr/>
              <p:nvPr/>
            </p:nvSpPr>
            <p:spPr>
              <a:xfrm>
                <a:off x="288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0" name="직사각형 1569"/>
              <p:cNvSpPr/>
              <p:nvPr/>
            </p:nvSpPr>
            <p:spPr>
              <a:xfrm>
                <a:off x="39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1" name="직사각형 1570"/>
              <p:cNvSpPr/>
              <p:nvPr/>
            </p:nvSpPr>
            <p:spPr>
              <a:xfrm>
                <a:off x="360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2" name="직사각형 1571"/>
              <p:cNvSpPr/>
              <p:nvPr/>
            </p:nvSpPr>
            <p:spPr>
              <a:xfrm>
                <a:off x="54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3" name="직사각형 1572"/>
              <p:cNvSpPr/>
              <p:nvPr/>
            </p:nvSpPr>
            <p:spPr>
              <a:xfrm>
                <a:off x="18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4" name="직사각형 1573"/>
              <p:cNvSpPr/>
              <p:nvPr/>
            </p:nvSpPr>
            <p:spPr>
              <a:xfrm>
                <a:off x="14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5" name="직사각형 1574"/>
              <p:cNvSpPr/>
              <p:nvPr/>
            </p:nvSpPr>
            <p:spPr>
              <a:xfrm>
                <a:off x="25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6" name="직사각형 1575"/>
              <p:cNvSpPr/>
              <p:nvPr/>
            </p:nvSpPr>
            <p:spPr>
              <a:xfrm>
                <a:off x="21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7" name="직사각형 1576"/>
              <p:cNvSpPr/>
              <p:nvPr/>
            </p:nvSpPr>
            <p:spPr>
              <a:xfrm>
                <a:off x="10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8" name="직사각형 1577"/>
              <p:cNvSpPr/>
              <p:nvPr/>
            </p:nvSpPr>
            <p:spPr>
              <a:xfrm>
                <a:off x="7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9" name="직사각형 1578"/>
              <p:cNvSpPr/>
              <p:nvPr/>
            </p:nvSpPr>
            <p:spPr>
              <a:xfrm>
                <a:off x="46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0" name="직사각형 1579"/>
              <p:cNvSpPr/>
              <p:nvPr/>
            </p:nvSpPr>
            <p:spPr>
              <a:xfrm>
                <a:off x="43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1" name="직사각형 1580"/>
              <p:cNvSpPr/>
              <p:nvPr/>
            </p:nvSpPr>
            <p:spPr>
              <a:xfrm>
                <a:off x="50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2" name="직사각형 1581"/>
              <p:cNvSpPr/>
              <p:nvPr/>
            </p:nvSpPr>
            <p:spPr>
              <a:xfrm>
                <a:off x="324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3" name="직사각형 1582"/>
              <p:cNvSpPr/>
              <p:nvPr/>
            </p:nvSpPr>
            <p:spPr>
              <a:xfrm>
                <a:off x="288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4" name="직사각형 1583"/>
              <p:cNvSpPr/>
              <p:nvPr/>
            </p:nvSpPr>
            <p:spPr>
              <a:xfrm>
                <a:off x="39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5" name="직사각형 1584"/>
              <p:cNvSpPr/>
              <p:nvPr/>
            </p:nvSpPr>
            <p:spPr>
              <a:xfrm>
                <a:off x="360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6" name="직사각형 1585"/>
              <p:cNvSpPr/>
              <p:nvPr/>
            </p:nvSpPr>
            <p:spPr>
              <a:xfrm>
                <a:off x="576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7" name="직사각형 1586"/>
              <p:cNvSpPr/>
              <p:nvPr/>
            </p:nvSpPr>
            <p:spPr>
              <a:xfrm>
                <a:off x="576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8" name="직사각형 1587"/>
              <p:cNvSpPr/>
              <p:nvPr/>
            </p:nvSpPr>
            <p:spPr>
              <a:xfrm>
                <a:off x="576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9" name="직사각형 1588"/>
              <p:cNvSpPr/>
              <p:nvPr/>
            </p:nvSpPr>
            <p:spPr>
              <a:xfrm>
                <a:off x="576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0" name="직사각형 1589"/>
              <p:cNvSpPr/>
              <p:nvPr/>
            </p:nvSpPr>
            <p:spPr>
              <a:xfrm>
                <a:off x="576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1" name="직사각형 1590"/>
              <p:cNvSpPr/>
              <p:nvPr/>
            </p:nvSpPr>
            <p:spPr>
              <a:xfrm>
                <a:off x="576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2" name="직사각형 1591"/>
              <p:cNvSpPr/>
              <p:nvPr/>
            </p:nvSpPr>
            <p:spPr>
              <a:xfrm>
                <a:off x="576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3" name="직사각형 1592"/>
              <p:cNvSpPr/>
              <p:nvPr/>
            </p:nvSpPr>
            <p:spPr>
              <a:xfrm>
                <a:off x="576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4" name="직사각형 1593"/>
              <p:cNvSpPr/>
              <p:nvPr/>
            </p:nvSpPr>
            <p:spPr>
              <a:xfrm>
                <a:off x="576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5" name="직사각형 1594"/>
              <p:cNvSpPr/>
              <p:nvPr/>
            </p:nvSpPr>
            <p:spPr>
              <a:xfrm>
                <a:off x="576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6" name="직사각형 1595"/>
              <p:cNvSpPr/>
              <p:nvPr/>
            </p:nvSpPr>
            <p:spPr>
              <a:xfrm>
                <a:off x="576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7" name="직사각형 1596"/>
              <p:cNvSpPr/>
              <p:nvPr/>
            </p:nvSpPr>
            <p:spPr>
              <a:xfrm>
                <a:off x="576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8" name="직사각형 1597"/>
              <p:cNvSpPr/>
              <p:nvPr/>
            </p:nvSpPr>
            <p:spPr>
              <a:xfrm>
                <a:off x="576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9" name="직사각형 1598"/>
              <p:cNvSpPr/>
              <p:nvPr/>
            </p:nvSpPr>
            <p:spPr>
              <a:xfrm>
                <a:off x="576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0" name="직사각형 1599"/>
              <p:cNvSpPr/>
              <p:nvPr/>
            </p:nvSpPr>
            <p:spPr>
              <a:xfrm>
                <a:off x="576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1" name="직사각형 1600"/>
              <p:cNvSpPr/>
              <p:nvPr/>
            </p:nvSpPr>
            <p:spPr>
              <a:xfrm>
                <a:off x="576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2" name="직사각형 1601"/>
              <p:cNvSpPr/>
              <p:nvPr/>
            </p:nvSpPr>
            <p:spPr>
              <a:xfrm>
                <a:off x="6120000" y="18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3" name="직사각형 1602"/>
              <p:cNvSpPr/>
              <p:nvPr/>
            </p:nvSpPr>
            <p:spPr>
              <a:xfrm>
                <a:off x="6120000" y="14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4" name="직사각형 1603"/>
              <p:cNvSpPr/>
              <p:nvPr/>
            </p:nvSpPr>
            <p:spPr>
              <a:xfrm>
                <a:off x="6120000" y="25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5" name="직사각형 1604"/>
              <p:cNvSpPr/>
              <p:nvPr/>
            </p:nvSpPr>
            <p:spPr>
              <a:xfrm>
                <a:off x="6120000" y="21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6" name="직사각형 1605"/>
              <p:cNvSpPr/>
              <p:nvPr/>
            </p:nvSpPr>
            <p:spPr>
              <a:xfrm>
                <a:off x="6120000" y="10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7" name="직사각형 1606"/>
              <p:cNvSpPr/>
              <p:nvPr/>
            </p:nvSpPr>
            <p:spPr>
              <a:xfrm>
                <a:off x="6120000" y="7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8" name="직사각형 1607"/>
              <p:cNvSpPr/>
              <p:nvPr/>
            </p:nvSpPr>
            <p:spPr>
              <a:xfrm>
                <a:off x="6120000" y="46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9" name="직사각형 1608"/>
              <p:cNvSpPr/>
              <p:nvPr/>
            </p:nvSpPr>
            <p:spPr>
              <a:xfrm>
                <a:off x="6120000" y="43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0" name="직사각형 1609"/>
              <p:cNvSpPr/>
              <p:nvPr/>
            </p:nvSpPr>
            <p:spPr>
              <a:xfrm>
                <a:off x="6120000" y="54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1" name="직사각형 1610"/>
              <p:cNvSpPr/>
              <p:nvPr/>
            </p:nvSpPr>
            <p:spPr>
              <a:xfrm>
                <a:off x="6120000" y="50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2" name="직사각형 1611"/>
              <p:cNvSpPr/>
              <p:nvPr/>
            </p:nvSpPr>
            <p:spPr>
              <a:xfrm>
                <a:off x="6120000" y="324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3" name="직사각형 1612"/>
              <p:cNvSpPr/>
              <p:nvPr/>
            </p:nvSpPr>
            <p:spPr>
              <a:xfrm>
                <a:off x="6120000" y="288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4" name="직사각형 1613"/>
              <p:cNvSpPr/>
              <p:nvPr/>
            </p:nvSpPr>
            <p:spPr>
              <a:xfrm>
                <a:off x="6120000" y="39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5" name="직사각형 1614"/>
              <p:cNvSpPr/>
              <p:nvPr/>
            </p:nvSpPr>
            <p:spPr>
              <a:xfrm>
                <a:off x="6120000" y="360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6" name="직사각형 1615"/>
              <p:cNvSpPr/>
              <p:nvPr/>
            </p:nvSpPr>
            <p:spPr>
              <a:xfrm>
                <a:off x="6120000" y="576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7" name="직사각형 1616"/>
              <p:cNvSpPr/>
              <p:nvPr/>
            </p:nvSpPr>
            <p:spPr>
              <a:xfrm>
                <a:off x="6120000" y="6120000"/>
                <a:ext cx="360000" cy="360000"/>
              </a:xfrm>
              <a:prstGeom prst="rect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03" name="직사각형 1102"/>
            <p:cNvSpPr/>
            <p:nvPr/>
          </p:nvSpPr>
          <p:spPr>
            <a:xfrm>
              <a:off x="5508392" y="3830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4" name="직사각형 1103"/>
            <p:cNvSpPr/>
            <p:nvPr/>
          </p:nvSpPr>
          <p:spPr>
            <a:xfrm>
              <a:off x="5364392" y="3830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5" name="직사각형 1104"/>
            <p:cNvSpPr/>
            <p:nvPr/>
          </p:nvSpPr>
          <p:spPr>
            <a:xfrm>
              <a:off x="5796392" y="3830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6" name="직사각형 1105"/>
            <p:cNvSpPr/>
            <p:nvPr/>
          </p:nvSpPr>
          <p:spPr>
            <a:xfrm>
              <a:off x="5652392" y="3830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7" name="직사각형 1106"/>
            <p:cNvSpPr/>
            <p:nvPr/>
          </p:nvSpPr>
          <p:spPr>
            <a:xfrm>
              <a:off x="6084392" y="3830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8" name="직사각형 1107"/>
            <p:cNvSpPr/>
            <p:nvPr/>
          </p:nvSpPr>
          <p:spPr>
            <a:xfrm>
              <a:off x="5940392" y="3830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9" name="직사각형 4"/>
            <p:cNvSpPr/>
            <p:nvPr/>
          </p:nvSpPr>
          <p:spPr>
            <a:xfrm>
              <a:off x="6372392" y="3830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0" name="직사각형 5"/>
            <p:cNvSpPr/>
            <p:nvPr/>
          </p:nvSpPr>
          <p:spPr>
            <a:xfrm>
              <a:off x="6228392" y="3830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1" name="직사각형 1110"/>
            <p:cNvSpPr/>
            <p:nvPr/>
          </p:nvSpPr>
          <p:spPr>
            <a:xfrm>
              <a:off x="6660392" y="3830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2" name="직사각형 1111"/>
            <p:cNvSpPr/>
            <p:nvPr/>
          </p:nvSpPr>
          <p:spPr>
            <a:xfrm>
              <a:off x="6516392" y="3830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3" name="직사각형 1112"/>
            <p:cNvSpPr/>
            <p:nvPr/>
          </p:nvSpPr>
          <p:spPr>
            <a:xfrm>
              <a:off x="6948392" y="3830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4" name="직사각형 1113"/>
            <p:cNvSpPr/>
            <p:nvPr/>
          </p:nvSpPr>
          <p:spPr>
            <a:xfrm>
              <a:off x="6804392" y="3830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5" name="직사각형 1114"/>
            <p:cNvSpPr/>
            <p:nvPr/>
          </p:nvSpPr>
          <p:spPr>
            <a:xfrm>
              <a:off x="7092392" y="3830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6" name="직사각형 1115"/>
            <p:cNvSpPr/>
            <p:nvPr/>
          </p:nvSpPr>
          <p:spPr>
            <a:xfrm>
              <a:off x="7236392" y="3830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7" name="직사각형 1116"/>
            <p:cNvSpPr/>
            <p:nvPr/>
          </p:nvSpPr>
          <p:spPr>
            <a:xfrm>
              <a:off x="5220392" y="4118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8" name="직사각형 1117"/>
            <p:cNvSpPr/>
            <p:nvPr/>
          </p:nvSpPr>
          <p:spPr>
            <a:xfrm>
              <a:off x="5220392" y="3974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9" name="직사각형 1118"/>
            <p:cNvSpPr/>
            <p:nvPr/>
          </p:nvSpPr>
          <p:spPr>
            <a:xfrm>
              <a:off x="5220392" y="4406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0" name="직사각형 1119"/>
            <p:cNvSpPr/>
            <p:nvPr/>
          </p:nvSpPr>
          <p:spPr>
            <a:xfrm>
              <a:off x="5220392" y="4262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1" name="직사각형 1120"/>
            <p:cNvSpPr/>
            <p:nvPr/>
          </p:nvSpPr>
          <p:spPr>
            <a:xfrm>
              <a:off x="5220392" y="4694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2" name="직사각형 1121"/>
            <p:cNvSpPr/>
            <p:nvPr/>
          </p:nvSpPr>
          <p:spPr>
            <a:xfrm>
              <a:off x="5220392" y="4550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3" name="직사각형 4"/>
            <p:cNvSpPr/>
            <p:nvPr/>
          </p:nvSpPr>
          <p:spPr>
            <a:xfrm>
              <a:off x="5220392" y="4982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4" name="직사각형 6"/>
            <p:cNvSpPr/>
            <p:nvPr/>
          </p:nvSpPr>
          <p:spPr>
            <a:xfrm>
              <a:off x="5220392" y="4838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1" name="직사각형 1130"/>
            <p:cNvSpPr/>
            <p:nvPr/>
          </p:nvSpPr>
          <p:spPr>
            <a:xfrm>
              <a:off x="5220392" y="5270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2" name="직사각형 1131"/>
            <p:cNvSpPr/>
            <p:nvPr/>
          </p:nvSpPr>
          <p:spPr>
            <a:xfrm>
              <a:off x="5220392" y="5126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3" name="직사각형 1132"/>
            <p:cNvSpPr/>
            <p:nvPr/>
          </p:nvSpPr>
          <p:spPr>
            <a:xfrm>
              <a:off x="5220392" y="5558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6" name="직사각형 1135"/>
            <p:cNvSpPr/>
            <p:nvPr/>
          </p:nvSpPr>
          <p:spPr>
            <a:xfrm>
              <a:off x="5220392" y="5414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7" name="직사각형 1136"/>
            <p:cNvSpPr/>
            <p:nvPr/>
          </p:nvSpPr>
          <p:spPr>
            <a:xfrm>
              <a:off x="5220392" y="5702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8" name="직사각형 1137"/>
            <p:cNvSpPr/>
            <p:nvPr/>
          </p:nvSpPr>
          <p:spPr>
            <a:xfrm>
              <a:off x="5220392" y="5846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5" name="직사각형 1144"/>
            <p:cNvSpPr/>
            <p:nvPr/>
          </p:nvSpPr>
          <p:spPr>
            <a:xfrm>
              <a:off x="5220392" y="5990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6" name="직사각형 1145"/>
            <p:cNvSpPr/>
            <p:nvPr/>
          </p:nvSpPr>
          <p:spPr>
            <a:xfrm>
              <a:off x="5220392" y="6134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7" name="직사각형 1146"/>
            <p:cNvSpPr/>
            <p:nvPr/>
          </p:nvSpPr>
          <p:spPr>
            <a:xfrm>
              <a:off x="7380392" y="3830120"/>
              <a:ext cx="144000" cy="1440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0" name="직사각형 1149"/>
            <p:cNvSpPr/>
            <p:nvPr/>
          </p:nvSpPr>
          <p:spPr>
            <a:xfrm>
              <a:off x="7524392" y="3830120"/>
              <a:ext cx="144000" cy="144000"/>
            </a:xfrm>
            <a:prstGeom prst="rect">
              <a:avLst/>
            </a:prstGeom>
            <a:noFill/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51" name="그룹 935"/>
            <p:cNvGrpSpPr/>
            <p:nvPr/>
          </p:nvGrpSpPr>
          <p:grpSpPr>
            <a:xfrm>
              <a:off x="5220392" y="3830120"/>
              <a:ext cx="2304000" cy="1296000"/>
              <a:chOff x="0" y="1980000"/>
              <a:chExt cx="2880000" cy="1620000"/>
            </a:xfrm>
            <a:solidFill>
              <a:schemeClr val="accent1">
                <a:lumMod val="40000"/>
                <a:lumOff val="60000"/>
              </a:schemeClr>
            </a:solidFill>
          </p:grpSpPr>
          <p:grpSp>
            <p:nvGrpSpPr>
              <p:cNvPr id="1311" name="그룹 934"/>
              <p:cNvGrpSpPr/>
              <p:nvPr/>
            </p:nvGrpSpPr>
            <p:grpSpPr>
              <a:xfrm>
                <a:off x="180000" y="1980000"/>
                <a:ext cx="2700000" cy="180000"/>
                <a:chOff x="4603534" y="2060848"/>
                <a:chExt cx="2700000" cy="180000"/>
              </a:xfrm>
              <a:grpFill/>
            </p:grpSpPr>
            <p:sp>
              <p:nvSpPr>
                <p:cNvPr id="1321" name="타원 1320"/>
                <p:cNvSpPr/>
                <p:nvPr/>
              </p:nvSpPr>
              <p:spPr>
                <a:xfrm>
                  <a:off x="460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2" name="타원 1321"/>
                <p:cNvSpPr/>
                <p:nvPr/>
              </p:nvSpPr>
              <p:spPr>
                <a:xfrm>
                  <a:off x="496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3" name="타원 1322"/>
                <p:cNvSpPr/>
                <p:nvPr/>
              </p:nvSpPr>
              <p:spPr>
                <a:xfrm>
                  <a:off x="532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4" name="타원 1323"/>
                <p:cNvSpPr/>
                <p:nvPr/>
              </p:nvSpPr>
              <p:spPr>
                <a:xfrm>
                  <a:off x="568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5" name="타원 1324"/>
                <p:cNvSpPr/>
                <p:nvPr/>
              </p:nvSpPr>
              <p:spPr>
                <a:xfrm>
                  <a:off x="604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6" name="타원 1325"/>
                <p:cNvSpPr/>
                <p:nvPr/>
              </p:nvSpPr>
              <p:spPr>
                <a:xfrm>
                  <a:off x="640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7" name="타원 1326"/>
                <p:cNvSpPr/>
                <p:nvPr/>
              </p:nvSpPr>
              <p:spPr>
                <a:xfrm>
                  <a:off x="676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8" name="타원 1327"/>
                <p:cNvSpPr/>
                <p:nvPr/>
              </p:nvSpPr>
              <p:spPr>
                <a:xfrm>
                  <a:off x="7123534" y="2060848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312" name="그룹 933"/>
              <p:cNvGrpSpPr/>
              <p:nvPr/>
            </p:nvGrpSpPr>
            <p:grpSpPr>
              <a:xfrm>
                <a:off x="0" y="2160000"/>
                <a:ext cx="180000" cy="1440000"/>
                <a:chOff x="360000" y="2160000"/>
                <a:chExt cx="180000" cy="1440000"/>
              </a:xfrm>
              <a:grpFill/>
            </p:grpSpPr>
            <p:sp>
              <p:nvSpPr>
                <p:cNvPr id="1313" name="타원 1312"/>
                <p:cNvSpPr/>
                <p:nvPr/>
              </p:nvSpPr>
              <p:spPr>
                <a:xfrm>
                  <a:off x="360000" y="216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4" name="타원 1313"/>
                <p:cNvSpPr/>
                <p:nvPr/>
              </p:nvSpPr>
              <p:spPr>
                <a:xfrm>
                  <a:off x="360000" y="252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5" name="타원 1314"/>
                <p:cNvSpPr/>
                <p:nvPr/>
              </p:nvSpPr>
              <p:spPr>
                <a:xfrm>
                  <a:off x="360000" y="288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6" name="타원 1315"/>
                <p:cNvSpPr/>
                <p:nvPr/>
              </p:nvSpPr>
              <p:spPr>
                <a:xfrm>
                  <a:off x="360000" y="324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7" name="타원 1316"/>
                <p:cNvSpPr/>
                <p:nvPr/>
              </p:nvSpPr>
              <p:spPr>
                <a:xfrm>
                  <a:off x="360000" y="234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8" name="타원 1317"/>
                <p:cNvSpPr/>
                <p:nvPr/>
              </p:nvSpPr>
              <p:spPr>
                <a:xfrm>
                  <a:off x="360000" y="270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9" name="타원 1318"/>
                <p:cNvSpPr/>
                <p:nvPr/>
              </p:nvSpPr>
              <p:spPr>
                <a:xfrm>
                  <a:off x="360000" y="306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0" name="타원 1319"/>
                <p:cNvSpPr/>
                <p:nvPr/>
              </p:nvSpPr>
              <p:spPr>
                <a:xfrm>
                  <a:off x="360000" y="3420000"/>
                  <a:ext cx="180000" cy="180000"/>
                </a:xfrm>
                <a:prstGeom prst="ellipse">
                  <a:avLst/>
                </a:pr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152" name="그룹 662"/>
            <p:cNvGrpSpPr/>
            <p:nvPr/>
          </p:nvGrpSpPr>
          <p:grpSpPr>
            <a:xfrm>
              <a:off x="5364088" y="3974120"/>
              <a:ext cx="2160000" cy="432000"/>
              <a:chOff x="0" y="3600000"/>
              <a:chExt cx="2700000" cy="540000"/>
            </a:xfrm>
            <a:solidFill>
              <a:schemeClr val="accent2">
                <a:lumMod val="20000"/>
                <a:lumOff val="80000"/>
              </a:schemeClr>
            </a:solidFill>
          </p:grpSpPr>
          <p:grpSp>
            <p:nvGrpSpPr>
              <p:cNvPr id="1289" name="그룹 563"/>
              <p:cNvGrpSpPr/>
              <p:nvPr/>
            </p:nvGrpSpPr>
            <p:grpSpPr>
              <a:xfrm>
                <a:off x="0" y="3600000"/>
                <a:ext cx="2700000" cy="180000"/>
                <a:chOff x="0" y="3600000"/>
                <a:chExt cx="2700000" cy="180000"/>
              </a:xfrm>
              <a:grpFill/>
            </p:grpSpPr>
            <p:grpSp>
              <p:nvGrpSpPr>
                <p:cNvPr id="1301" name="그룹 553"/>
                <p:cNvGrpSpPr/>
                <p:nvPr/>
              </p:nvGrpSpPr>
              <p:grpSpPr>
                <a:xfrm>
                  <a:off x="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307" name="타원 521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08" name="타원 1307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09" name="타원 1308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10" name="타원 1309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302" name="그룹 554"/>
                <p:cNvGrpSpPr/>
                <p:nvPr/>
              </p:nvGrpSpPr>
              <p:grpSpPr>
                <a:xfrm>
                  <a:off x="144000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303" name="타원 1302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04" name="타원 1303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05" name="타원 1304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06" name="타원 1305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290" name="그룹 563"/>
              <p:cNvGrpSpPr/>
              <p:nvPr/>
            </p:nvGrpSpPr>
            <p:grpSpPr>
              <a:xfrm>
                <a:off x="0" y="3960000"/>
                <a:ext cx="2700000" cy="180000"/>
                <a:chOff x="0" y="3600000"/>
                <a:chExt cx="2700000" cy="180000"/>
              </a:xfrm>
              <a:grpFill/>
            </p:grpSpPr>
            <p:grpSp>
              <p:nvGrpSpPr>
                <p:cNvPr id="1291" name="그룹 553"/>
                <p:cNvGrpSpPr/>
                <p:nvPr/>
              </p:nvGrpSpPr>
              <p:grpSpPr>
                <a:xfrm>
                  <a:off x="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297" name="타원 1296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98" name="타원 1297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99" name="타원 1298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300" name="타원 1299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292" name="그룹 554"/>
                <p:cNvGrpSpPr/>
                <p:nvPr/>
              </p:nvGrpSpPr>
              <p:grpSpPr>
                <a:xfrm>
                  <a:off x="144000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293" name="타원 1292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94" name="타원 1293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95" name="타원 1294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96" name="타원 1295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  <p:grpSp>
          <p:nvGrpSpPr>
            <p:cNvPr id="1159" name="그룹 663"/>
            <p:cNvGrpSpPr/>
            <p:nvPr/>
          </p:nvGrpSpPr>
          <p:grpSpPr>
            <a:xfrm>
              <a:off x="5364088" y="4550120"/>
              <a:ext cx="2160000" cy="432000"/>
              <a:chOff x="0" y="3600000"/>
              <a:chExt cx="2700000" cy="540000"/>
            </a:xfrm>
            <a:solidFill>
              <a:schemeClr val="accent2">
                <a:lumMod val="20000"/>
                <a:lumOff val="80000"/>
              </a:schemeClr>
            </a:solidFill>
          </p:grpSpPr>
          <p:grpSp>
            <p:nvGrpSpPr>
              <p:cNvPr id="1228" name="그룹 563"/>
              <p:cNvGrpSpPr/>
              <p:nvPr/>
            </p:nvGrpSpPr>
            <p:grpSpPr>
              <a:xfrm>
                <a:off x="0" y="3600000"/>
                <a:ext cx="2700000" cy="180000"/>
                <a:chOff x="0" y="3600000"/>
                <a:chExt cx="2700000" cy="180000"/>
              </a:xfrm>
              <a:grpFill/>
            </p:grpSpPr>
            <p:grpSp>
              <p:nvGrpSpPr>
                <p:cNvPr id="1253" name="그룹 553"/>
                <p:cNvGrpSpPr/>
                <p:nvPr/>
              </p:nvGrpSpPr>
              <p:grpSpPr>
                <a:xfrm>
                  <a:off x="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285" name="타원 1284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86" name="타원 1285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87" name="타원 1286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88" name="타원 1287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272" name="그룹 554"/>
                <p:cNvGrpSpPr/>
                <p:nvPr/>
              </p:nvGrpSpPr>
              <p:grpSpPr>
                <a:xfrm>
                  <a:off x="144000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273" name="타원 1272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82" name="타원 1281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83" name="타원 1282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84" name="타원 1283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233" name="그룹 563"/>
              <p:cNvGrpSpPr/>
              <p:nvPr/>
            </p:nvGrpSpPr>
            <p:grpSpPr>
              <a:xfrm>
                <a:off x="0" y="3960000"/>
                <a:ext cx="2700000" cy="180000"/>
                <a:chOff x="0" y="3600000"/>
                <a:chExt cx="2700000" cy="180000"/>
              </a:xfrm>
              <a:grpFill/>
            </p:grpSpPr>
            <p:grpSp>
              <p:nvGrpSpPr>
                <p:cNvPr id="1234" name="그룹 553"/>
                <p:cNvGrpSpPr/>
                <p:nvPr/>
              </p:nvGrpSpPr>
              <p:grpSpPr>
                <a:xfrm>
                  <a:off x="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248" name="타원 1247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49" name="타원 1248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0" name="타원 1249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52" name="타원 1251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235" name="그룹 554"/>
                <p:cNvGrpSpPr/>
                <p:nvPr/>
              </p:nvGrpSpPr>
              <p:grpSpPr>
                <a:xfrm>
                  <a:off x="144000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236" name="타원 1235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45" name="타원 1244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46" name="타원 1245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47" name="타원 1246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  <p:grpSp>
          <p:nvGrpSpPr>
            <p:cNvPr id="1160" name="그룹 662"/>
            <p:cNvGrpSpPr/>
            <p:nvPr/>
          </p:nvGrpSpPr>
          <p:grpSpPr>
            <a:xfrm>
              <a:off x="5364088" y="4126520"/>
              <a:ext cx="2160000" cy="432000"/>
              <a:chOff x="0" y="3600000"/>
              <a:chExt cx="2700000" cy="540000"/>
            </a:xfrm>
            <a:solidFill>
              <a:schemeClr val="accent2">
                <a:lumMod val="20000"/>
                <a:lumOff val="80000"/>
              </a:schemeClr>
            </a:solidFill>
          </p:grpSpPr>
          <p:grpSp>
            <p:nvGrpSpPr>
              <p:cNvPr id="1189" name="그룹 563"/>
              <p:cNvGrpSpPr/>
              <p:nvPr/>
            </p:nvGrpSpPr>
            <p:grpSpPr>
              <a:xfrm>
                <a:off x="0" y="3600000"/>
                <a:ext cx="2700000" cy="180000"/>
                <a:chOff x="0" y="3600000"/>
                <a:chExt cx="2700000" cy="180000"/>
              </a:xfrm>
              <a:grpFill/>
            </p:grpSpPr>
            <p:grpSp>
              <p:nvGrpSpPr>
                <p:cNvPr id="1210" name="그룹 553"/>
                <p:cNvGrpSpPr/>
                <p:nvPr/>
              </p:nvGrpSpPr>
              <p:grpSpPr>
                <a:xfrm>
                  <a:off x="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220" name="타원 521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5" name="타원 1224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6" name="타원 1225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27" name="타원 1226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211" name="그룹 554"/>
                <p:cNvGrpSpPr/>
                <p:nvPr/>
              </p:nvGrpSpPr>
              <p:grpSpPr>
                <a:xfrm>
                  <a:off x="144000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212" name="타원 1211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7" name="타원 1216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8" name="타원 1217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19" name="타원 1218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190" name="그룹 563"/>
              <p:cNvGrpSpPr/>
              <p:nvPr/>
            </p:nvGrpSpPr>
            <p:grpSpPr>
              <a:xfrm>
                <a:off x="0" y="3960000"/>
                <a:ext cx="2700000" cy="180000"/>
                <a:chOff x="0" y="3600000"/>
                <a:chExt cx="2700000" cy="180000"/>
              </a:xfrm>
              <a:grpFill/>
            </p:grpSpPr>
            <p:grpSp>
              <p:nvGrpSpPr>
                <p:cNvPr id="1191" name="그룹 553"/>
                <p:cNvGrpSpPr/>
                <p:nvPr/>
              </p:nvGrpSpPr>
              <p:grpSpPr>
                <a:xfrm>
                  <a:off x="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197" name="타원 1196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98" name="타원 1197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99" name="타원 1198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209" name="타원 1208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192" name="그룹 554"/>
                <p:cNvGrpSpPr/>
                <p:nvPr/>
              </p:nvGrpSpPr>
              <p:grpSpPr>
                <a:xfrm>
                  <a:off x="144000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193" name="타원 1192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94" name="타원 1193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95" name="타원 1194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96" name="타원 1195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  <p:grpSp>
          <p:nvGrpSpPr>
            <p:cNvPr id="1161" name="그룹 663"/>
            <p:cNvGrpSpPr/>
            <p:nvPr/>
          </p:nvGrpSpPr>
          <p:grpSpPr>
            <a:xfrm>
              <a:off x="5364088" y="4702520"/>
              <a:ext cx="2160000" cy="432000"/>
              <a:chOff x="0" y="3600000"/>
              <a:chExt cx="2700000" cy="540000"/>
            </a:xfrm>
            <a:solidFill>
              <a:schemeClr val="accent2">
                <a:lumMod val="20000"/>
                <a:lumOff val="80000"/>
              </a:schemeClr>
            </a:solidFill>
          </p:grpSpPr>
          <p:grpSp>
            <p:nvGrpSpPr>
              <p:cNvPr id="1167" name="그룹 563"/>
              <p:cNvGrpSpPr/>
              <p:nvPr/>
            </p:nvGrpSpPr>
            <p:grpSpPr>
              <a:xfrm>
                <a:off x="0" y="3600000"/>
                <a:ext cx="2700000" cy="180000"/>
                <a:chOff x="0" y="3600000"/>
                <a:chExt cx="2700000" cy="180000"/>
              </a:xfrm>
              <a:grpFill/>
            </p:grpSpPr>
            <p:grpSp>
              <p:nvGrpSpPr>
                <p:cNvPr id="1179" name="그룹 553"/>
                <p:cNvGrpSpPr/>
                <p:nvPr/>
              </p:nvGrpSpPr>
              <p:grpSpPr>
                <a:xfrm>
                  <a:off x="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185" name="타원 1184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86" name="타원 1185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87" name="타원 1186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88" name="타원 1187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180" name="그룹 554"/>
                <p:cNvGrpSpPr/>
                <p:nvPr/>
              </p:nvGrpSpPr>
              <p:grpSpPr>
                <a:xfrm>
                  <a:off x="144000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181" name="타원 1180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82" name="타원 1181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83" name="타원 1182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84" name="타원 1183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168" name="그룹 563"/>
              <p:cNvGrpSpPr/>
              <p:nvPr/>
            </p:nvGrpSpPr>
            <p:grpSpPr>
              <a:xfrm>
                <a:off x="0" y="3960000"/>
                <a:ext cx="2700000" cy="180000"/>
                <a:chOff x="0" y="3600000"/>
                <a:chExt cx="2700000" cy="180000"/>
              </a:xfrm>
              <a:grpFill/>
            </p:grpSpPr>
            <p:grpSp>
              <p:nvGrpSpPr>
                <p:cNvPr id="1169" name="그룹 553"/>
                <p:cNvGrpSpPr/>
                <p:nvPr/>
              </p:nvGrpSpPr>
              <p:grpSpPr>
                <a:xfrm>
                  <a:off x="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175" name="타원 1174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76" name="타원 1175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77" name="타원 1176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78" name="타원 1177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170" name="그룹 554"/>
                <p:cNvGrpSpPr/>
                <p:nvPr/>
              </p:nvGrpSpPr>
              <p:grpSpPr>
                <a:xfrm>
                  <a:off x="1440000" y="3600000"/>
                  <a:ext cx="1260000" cy="180000"/>
                  <a:chOff x="719552" y="3717032"/>
                  <a:chExt cx="1260000" cy="180000"/>
                </a:xfrm>
                <a:grpFill/>
              </p:grpSpPr>
              <p:sp>
                <p:nvSpPr>
                  <p:cNvPr id="1171" name="타원 1170"/>
                  <p:cNvSpPr/>
                  <p:nvPr/>
                </p:nvSpPr>
                <p:spPr>
                  <a:xfrm>
                    <a:off x="71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72" name="타원 1171"/>
                  <p:cNvSpPr/>
                  <p:nvPr/>
                </p:nvSpPr>
                <p:spPr>
                  <a:xfrm>
                    <a:off x="107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73" name="타원 1172"/>
                  <p:cNvSpPr/>
                  <p:nvPr/>
                </p:nvSpPr>
                <p:spPr>
                  <a:xfrm>
                    <a:off x="143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74" name="타원 1173"/>
                  <p:cNvSpPr/>
                  <p:nvPr/>
                </p:nvSpPr>
                <p:spPr>
                  <a:xfrm>
                    <a:off x="1799552" y="3717032"/>
                    <a:ext cx="180000" cy="180000"/>
                  </a:xfrm>
                  <a:prstGeom prst="ellipse">
                    <a:avLst/>
                  </a:pr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</p:grpSp>
        <p:sp>
          <p:nvSpPr>
            <p:cNvPr id="1164" name="TextBox 1163"/>
            <p:cNvSpPr txBox="1"/>
            <p:nvPr/>
          </p:nvSpPr>
          <p:spPr>
            <a:xfrm>
              <a:off x="6858016" y="4286256"/>
              <a:ext cx="1055097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1000" dirty="0" err="1" smtClean="0"/>
                <a:t>Luma</a:t>
              </a:r>
              <a:r>
                <a:rPr lang="en-US" altLang="ko-KR" sz="1000" dirty="0" smtClean="0"/>
                <a:t> TU</a:t>
              </a:r>
              <a:endParaRPr lang="en-US" altLang="ko-KR" sz="1000" dirty="0"/>
            </a:p>
            <a:p>
              <a:r>
                <a:rPr lang="en-US" altLang="ko-KR" sz="1000" dirty="0" smtClean="0"/>
                <a:t>: reconstructed</a:t>
              </a:r>
            </a:p>
            <a:p>
              <a:endParaRPr lang="en-US" altLang="ko-KR" sz="1000" dirty="0" smtClean="0"/>
            </a:p>
            <a:p>
              <a:endParaRPr lang="ko-KR" altLang="en-US" sz="1000" dirty="0"/>
            </a:p>
          </p:txBody>
        </p:sp>
        <p:graphicFrame>
          <p:nvGraphicFramePr>
            <p:cNvPr id="1165" name="Object 3"/>
            <p:cNvGraphicFramePr>
              <a:graphicFrameLocks noChangeAspect="1"/>
            </p:cNvGraphicFramePr>
            <p:nvPr/>
          </p:nvGraphicFramePr>
          <p:xfrm>
            <a:off x="7000892" y="4608304"/>
            <a:ext cx="714380" cy="263052"/>
          </p:xfrm>
          <a:graphic>
            <a:graphicData uri="http://schemas.openxmlformats.org/presentationml/2006/ole">
              <p:oleObj spid="_x0000_s25612" name="수식" r:id="rId6" imgW="482400" imgH="177480" progId="Equation.3">
                <p:embed/>
              </p:oleObj>
            </a:graphicData>
          </a:graphic>
        </p:graphicFrame>
        <p:cxnSp>
          <p:nvCxnSpPr>
            <p:cNvPr id="1166" name="직선 화살표 연결선 423"/>
            <p:cNvCxnSpPr/>
            <p:nvPr/>
          </p:nvCxnSpPr>
          <p:spPr>
            <a:xfrm flipH="1" flipV="1">
              <a:off x="7524392" y="3902120"/>
              <a:ext cx="648008" cy="575800"/>
            </a:xfrm>
            <a:prstGeom prst="straightConnector1">
              <a:avLst/>
            </a:prstGeom>
            <a:ln>
              <a:solidFill>
                <a:srgbClr val="FD316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in detail (I)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990000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Performance of extended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intra prediction against HM-Range-extension10.1v3 –EXP1 (Main Tier)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979917" y="1865326"/>
          <a:ext cx="5184166" cy="4064004"/>
        </p:xfrm>
        <a:graphic>
          <a:graphicData uri="http://schemas.openxmlformats.org/drawingml/2006/table">
            <a:tbl>
              <a:tblPr/>
              <a:tblGrid>
                <a:gridCol w="661630"/>
                <a:gridCol w="502504"/>
                <a:gridCol w="502504"/>
                <a:gridCol w="502504"/>
                <a:gridCol w="502504"/>
                <a:gridCol w="502504"/>
                <a:gridCol w="502504"/>
                <a:gridCol w="502504"/>
                <a:gridCol w="502504"/>
                <a:gridCol w="502504"/>
              </a:tblGrid>
              <a:tr h="100501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Main-tier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626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YUV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-17.4%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-18.8%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YCbCr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-6.0%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RExt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-7.5%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-13.8%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115%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0751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Main-tier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626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YUV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-9.4%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YCbCr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RExt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-8.4%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-5.7%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130%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0751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Main-tier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626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YUV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YCbCr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RExt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140%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in detail (I)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990000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Performance of extended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intra prediction against HM-Range-extension10.1v3 –EXP1 (High Tier)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310732" y="2008202"/>
          <a:ext cx="4522536" cy="4064004"/>
        </p:xfrm>
        <a:graphic>
          <a:graphicData uri="http://schemas.openxmlformats.org/drawingml/2006/table">
            <a:tbl>
              <a:tblPr/>
              <a:tblGrid>
                <a:gridCol w="502504"/>
                <a:gridCol w="502504"/>
                <a:gridCol w="502504"/>
                <a:gridCol w="502504"/>
                <a:gridCol w="502504"/>
                <a:gridCol w="502504"/>
                <a:gridCol w="502504"/>
                <a:gridCol w="502504"/>
                <a:gridCol w="502504"/>
              </a:tblGrid>
              <a:tr h="100501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High-tier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6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YUV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-13.6%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678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115%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0501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0751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78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High-tier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6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YUV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0501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116%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678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127%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0751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78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High-tier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6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YUV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0501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116%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678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135%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/>
          <p:cNvSpPr txBox="1">
            <a:spLocks/>
          </p:cNvSpPr>
          <p:nvPr/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Experimental Results in detail (II)</a:t>
            </a:r>
            <a:endParaRPr kumimoji="0" lang="ko-K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>
          <a:xfrm>
            <a:off x="457200" y="990000"/>
            <a:ext cx="8229600" cy="4929411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Performance of extended </a:t>
            </a:r>
            <a:r>
              <a:rPr lang="en-US" altLang="ko-KR" sz="24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400" dirty="0" smtClean="0">
                <a:latin typeface="Arial" pitchFamily="34" charset="0"/>
                <a:cs typeface="Arial" pitchFamily="34" charset="0"/>
              </a:rPr>
              <a:t> intra prediction against HM-Range-extension10.1v3 –EXP4 (Main Tier)</a:t>
            </a:r>
            <a:endParaRPr lang="ko-KR" altLang="en-US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785918" y="2000240"/>
          <a:ext cx="5184166" cy="4064004"/>
        </p:xfrm>
        <a:graphic>
          <a:graphicData uri="http://schemas.openxmlformats.org/drawingml/2006/table">
            <a:tbl>
              <a:tblPr/>
              <a:tblGrid>
                <a:gridCol w="661630"/>
                <a:gridCol w="502504"/>
                <a:gridCol w="502504"/>
                <a:gridCol w="502504"/>
                <a:gridCol w="502504"/>
                <a:gridCol w="502504"/>
                <a:gridCol w="502504"/>
                <a:gridCol w="502504"/>
                <a:gridCol w="502504"/>
                <a:gridCol w="502504"/>
              </a:tblGrid>
              <a:tr h="100501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Main-tier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626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YUV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-17.4%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-18.8%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-23.4%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YCbCr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-6.0%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RExt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-7.5%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-18.6%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-13.8%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-24.7%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-25.2%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-21.9%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115%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0751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Main-tier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626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YUV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-22.1%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-9.4%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-16.1%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-17.7%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YCbCr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RExt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-8.4%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-12.0%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-20.0%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-19.9%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-5.7%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148%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50751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Main-tier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5626">
                <a:tc>
                  <a:txBody>
                    <a:bodyPr/>
                    <a:lstStyle/>
                    <a:p>
                      <a:pPr algn="l" fontAlgn="b"/>
                      <a:endParaRPr lang="ko-KR" alt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 psnr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YUV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psnr</a:t>
                      </a:r>
                      <a:r>
                        <a:rPr lang="en-US" sz="6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GBR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4:2:2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-11.5%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-13.7%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YCbCr 4:4:4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RExt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-5.6%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-4.5%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-9.3%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-14.9%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-15.4%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-6.2%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-7.1%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-10.0%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-9.2%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-4.8%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-9.1%</a:t>
                      </a:r>
                    </a:p>
                  </a:txBody>
                  <a:tcPr marL="6281" marR="6281" marT="628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0050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113%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0678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altLang="ko-KR" sz="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160%</a:t>
                      </a:r>
                    </a:p>
                  </a:txBody>
                  <a:tcPr marL="6281" marR="6281" marT="628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2837</Words>
  <Application>Microsoft Office PowerPoint</Application>
  <PresentationFormat>화면 슬라이드 쇼(4:3)</PresentationFormat>
  <Paragraphs>1131</Paragraphs>
  <Slides>11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3" baseType="lpstr">
      <vt:lpstr>Office 테마</vt:lpstr>
      <vt:lpstr>수식</vt:lpstr>
      <vt:lpstr>RCE1: EXP1/EXP4 The performance of extended chroma mode for non 4:2:0 format</vt:lpstr>
      <vt:lpstr>Introduction</vt:lpstr>
      <vt:lpstr>Proposed Method (I)</vt:lpstr>
      <vt:lpstr>Proposed Method (I) – EXP1&amp;EXP4</vt:lpstr>
      <vt:lpstr>Proposed Method (I) – EXP1</vt:lpstr>
      <vt:lpstr>Proposed Method (I) – EXP4</vt:lpstr>
      <vt:lpstr>슬라이드 7</vt:lpstr>
      <vt:lpstr>슬라이드 8</vt:lpstr>
      <vt:lpstr>슬라이드 9</vt:lpstr>
      <vt:lpstr>슬라이드 10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eblis</cp:lastModifiedBy>
  <cp:revision>382</cp:revision>
  <dcterms:created xsi:type="dcterms:W3CDTF">2012-01-31T08:50:48Z</dcterms:created>
  <dcterms:modified xsi:type="dcterms:W3CDTF">2013-07-16T00:47:25Z</dcterms:modified>
</cp:coreProperties>
</file>