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Default Extension="docx" ContentType="application/vnd.openxmlformats-officedocument.wordprocessingml.document"/>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8.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50" r:id="rId2"/>
    <p:sldMasterId id="2147483651" r:id="rId3"/>
    <p:sldMasterId id="2147483684" r:id="rId4"/>
    <p:sldMasterId id="2147483703" r:id="rId5"/>
  </p:sldMasterIdLst>
  <p:notesMasterIdLst>
    <p:notesMasterId r:id="rId20"/>
  </p:notesMasterIdLst>
  <p:sldIdLst>
    <p:sldId id="256"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48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7201EC-0B23-4979-B3B3-7F152E596927}" type="datetimeFigureOut">
              <a:rPr lang="en-US" smtClean="0"/>
              <a:t>7/24/2013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A88282-FAF9-4932-A9E2-FC36FCB912A6}"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0275D1B9-531B-4FEE-9764-AD49AC17B614}" type="datetime1">
              <a:rPr lang="zh-CN" altLang="en-US" smtClean="0"/>
              <a:t>2013/7/24</a:t>
            </a:fld>
            <a:endParaRPr lang="en-US" altLang="zh-CN"/>
          </a:p>
        </p:txBody>
      </p:sp>
      <p:sp>
        <p:nvSpPr>
          <p:cNvPr id="5" name="Slide Number Placeholder 4"/>
          <p:cNvSpPr>
            <a:spLocks noGrp="1"/>
          </p:cNvSpPr>
          <p:nvPr>
            <p:ph type="sldNum" sz="quarter" idx="11"/>
          </p:nvPr>
        </p:nvSpPr>
        <p:spPr/>
        <p:txBody>
          <a:bodyPr/>
          <a:lstStyle/>
          <a:p>
            <a:pPr>
              <a:defRPr/>
            </a:pPr>
            <a:fld id="{FAE33ABD-D1DD-4D74-8381-941828B5708F}" type="slidenum">
              <a:rPr lang="en-US" altLang="zh-CN" smtClean="0"/>
              <a:pPr>
                <a:defRPr/>
              </a:pPr>
              <a:t>2</a:t>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01EA93FD-C29D-4A39-9C93-27C9724A3FBA}" type="datetime1">
              <a:rPr lang="zh-CN" altLang="en-US" smtClean="0"/>
              <a:t>2013/7/24</a:t>
            </a:fld>
            <a:endParaRPr lang="en-US" altLang="zh-CN"/>
          </a:p>
        </p:txBody>
      </p:sp>
      <p:sp>
        <p:nvSpPr>
          <p:cNvPr id="5" name="Slide Number Placeholder 4"/>
          <p:cNvSpPr>
            <a:spLocks noGrp="1"/>
          </p:cNvSpPr>
          <p:nvPr>
            <p:ph type="sldNum" sz="quarter" idx="11"/>
          </p:nvPr>
        </p:nvSpPr>
        <p:spPr/>
        <p:txBody>
          <a:bodyPr/>
          <a:lstStyle/>
          <a:p>
            <a:pPr>
              <a:defRPr/>
            </a:pPr>
            <a:fld id="{FAE33ABD-D1DD-4D74-8381-941828B5708F}" type="slidenum">
              <a:rPr lang="en-US" altLang="zh-CN" smtClean="0"/>
              <a:pPr>
                <a:defRPr/>
              </a:pPr>
              <a:t>11</a:t>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73B1B16E-79D6-4098-82DF-ADC46ACB0862}" type="datetime1">
              <a:rPr lang="zh-CN" altLang="en-US" smtClean="0"/>
              <a:t>2013/7/24</a:t>
            </a:fld>
            <a:endParaRPr lang="en-US" altLang="zh-CN"/>
          </a:p>
        </p:txBody>
      </p:sp>
      <p:sp>
        <p:nvSpPr>
          <p:cNvPr id="5" name="Slide Number Placeholder 4"/>
          <p:cNvSpPr>
            <a:spLocks noGrp="1"/>
          </p:cNvSpPr>
          <p:nvPr>
            <p:ph type="sldNum" sz="quarter" idx="11"/>
          </p:nvPr>
        </p:nvSpPr>
        <p:spPr/>
        <p:txBody>
          <a:bodyPr/>
          <a:lstStyle/>
          <a:p>
            <a:pPr>
              <a:defRPr/>
            </a:pPr>
            <a:fld id="{FAE33ABD-D1DD-4D74-8381-941828B5708F}" type="slidenum">
              <a:rPr lang="en-US" altLang="zh-CN" smtClean="0"/>
              <a:pPr>
                <a:defRPr/>
              </a:pPr>
              <a:t>12</a:t>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58E07547-D431-4651-B761-07E6C58655A1}" type="datetime1">
              <a:rPr lang="zh-CN" altLang="en-US" smtClean="0"/>
              <a:t>2013/7/24</a:t>
            </a:fld>
            <a:endParaRPr lang="en-US" altLang="zh-CN"/>
          </a:p>
        </p:txBody>
      </p:sp>
      <p:sp>
        <p:nvSpPr>
          <p:cNvPr id="5" name="Slide Number Placeholder 4"/>
          <p:cNvSpPr>
            <a:spLocks noGrp="1"/>
          </p:cNvSpPr>
          <p:nvPr>
            <p:ph type="sldNum" sz="quarter" idx="11"/>
          </p:nvPr>
        </p:nvSpPr>
        <p:spPr/>
        <p:txBody>
          <a:bodyPr/>
          <a:lstStyle/>
          <a:p>
            <a:pPr>
              <a:defRPr/>
            </a:pPr>
            <a:fld id="{FAE33ABD-D1DD-4D74-8381-941828B5708F}" type="slidenum">
              <a:rPr lang="en-US" altLang="zh-CN" smtClean="0"/>
              <a:pPr>
                <a:defRPr/>
              </a:pPr>
              <a:t>13</a:t>
            </a:fld>
            <a:endParaRPr lang="en-US"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type="dt" sz="quarter" idx="1"/>
          </p:nvPr>
        </p:nvSpPr>
        <p:spPr>
          <a:noFill/>
        </p:spPr>
        <p:txBody>
          <a:bodyPr/>
          <a:lstStyle/>
          <a:p>
            <a:fld id="{F31D7537-A61A-4121-BD2F-B1BE29F68E57}" type="datetime1">
              <a:rPr lang="zh-CN" altLang="en-US" smtClean="0">
                <a:latin typeface="Arial" pitchFamily="34" charset="0"/>
                <a:ea typeface="SimSun" pitchFamily="2" charset="-122"/>
              </a:rPr>
              <a:pPr/>
              <a:t>2013/7/24</a:t>
            </a:fld>
            <a:endParaRPr lang="en-US" altLang="zh-CN" smtClean="0">
              <a:latin typeface="Arial" pitchFamily="34" charset="0"/>
              <a:ea typeface="SimSun" pitchFamily="2" charset="-122"/>
            </a:endParaRPr>
          </a:p>
        </p:txBody>
      </p:sp>
      <p:sp>
        <p:nvSpPr>
          <p:cNvPr id="31747" name="Rectangle 7"/>
          <p:cNvSpPr>
            <a:spLocks noGrp="1" noChangeArrowheads="1"/>
          </p:cNvSpPr>
          <p:nvPr>
            <p:ph type="sldNum" sz="quarter" idx="5"/>
          </p:nvPr>
        </p:nvSpPr>
        <p:spPr>
          <a:noFill/>
        </p:spPr>
        <p:txBody>
          <a:bodyPr/>
          <a:lstStyle/>
          <a:p>
            <a:fld id="{FF76A499-C11D-41D6-92AA-C3E701AB1991}" type="slidenum">
              <a:rPr lang="en-US" altLang="zh-CN" smtClean="0">
                <a:latin typeface="Arial" pitchFamily="34" charset="0"/>
                <a:ea typeface="SimSun" pitchFamily="2" charset="-122"/>
              </a:rPr>
              <a:pPr/>
              <a:t>14</a:t>
            </a:fld>
            <a:endParaRPr lang="en-US" altLang="zh-CN" smtClean="0">
              <a:latin typeface="Arial" pitchFamily="34" charset="0"/>
              <a:ea typeface="SimSun" pitchFamily="2" charset="-122"/>
            </a:endParaRPr>
          </a:p>
        </p:txBody>
      </p:sp>
      <p:sp>
        <p:nvSpPr>
          <p:cNvPr id="31748" name="Rectangle 2"/>
          <p:cNvSpPr>
            <a:spLocks noGrp="1" noRot="1" noChangeAspect="1" noChangeArrowheads="1" noTextEdit="1"/>
          </p:cNvSpPr>
          <p:nvPr>
            <p:ph type="sldImg"/>
          </p:nvPr>
        </p:nvSpPr>
        <p:spPr>
          <a:ln/>
        </p:spPr>
      </p:sp>
      <p:sp>
        <p:nvSpPr>
          <p:cNvPr id="31749" name="Rectangle 3"/>
          <p:cNvSpPr>
            <a:spLocks noGrp="1" noChangeArrowheads="1"/>
          </p:cNvSpPr>
          <p:nvPr>
            <p:ph type="body" idx="1"/>
          </p:nvPr>
        </p:nvSpPr>
        <p:spPr>
          <a:xfrm>
            <a:off x="914400" y="4343400"/>
            <a:ext cx="5029200" cy="4114800"/>
          </a:xfrm>
          <a:noFill/>
          <a:ln/>
        </p:spPr>
        <p:txBody>
          <a:bodyPr/>
          <a:lstStyle/>
          <a:p>
            <a:pPr eaLnBrk="1" hangingPunct="1"/>
            <a:endParaRPr lang="en-US" altLang="zh-CN"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72C658C5-9EFE-4F31-9511-D8E474BC077A}" type="datetime1">
              <a:rPr lang="zh-CN" altLang="en-US" smtClean="0"/>
              <a:t>2013/7/24</a:t>
            </a:fld>
            <a:endParaRPr lang="en-US" altLang="zh-CN"/>
          </a:p>
        </p:txBody>
      </p:sp>
      <p:sp>
        <p:nvSpPr>
          <p:cNvPr id="5" name="Slide Number Placeholder 4"/>
          <p:cNvSpPr>
            <a:spLocks noGrp="1"/>
          </p:cNvSpPr>
          <p:nvPr>
            <p:ph type="sldNum" sz="quarter" idx="11"/>
          </p:nvPr>
        </p:nvSpPr>
        <p:spPr/>
        <p:txBody>
          <a:bodyPr/>
          <a:lstStyle/>
          <a:p>
            <a:pPr>
              <a:defRPr/>
            </a:pPr>
            <a:fld id="{FAE33ABD-D1DD-4D74-8381-941828B5708F}" type="slidenum">
              <a:rPr lang="en-US" altLang="zh-CN" smtClean="0"/>
              <a:pPr>
                <a:defRPr/>
              </a:pPr>
              <a:t>3</a:t>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025F728B-295D-4B0E-AE6B-F568C898950A}" type="datetime1">
              <a:rPr lang="zh-CN" altLang="en-US" smtClean="0"/>
              <a:t>2013/7/24</a:t>
            </a:fld>
            <a:endParaRPr lang="en-US" altLang="zh-CN"/>
          </a:p>
        </p:txBody>
      </p:sp>
      <p:sp>
        <p:nvSpPr>
          <p:cNvPr id="5" name="Slide Number Placeholder 4"/>
          <p:cNvSpPr>
            <a:spLocks noGrp="1"/>
          </p:cNvSpPr>
          <p:nvPr>
            <p:ph type="sldNum" sz="quarter" idx="11"/>
          </p:nvPr>
        </p:nvSpPr>
        <p:spPr/>
        <p:txBody>
          <a:bodyPr/>
          <a:lstStyle/>
          <a:p>
            <a:pPr>
              <a:defRPr/>
            </a:pPr>
            <a:fld id="{FAE33ABD-D1DD-4D74-8381-941828B5708F}" type="slidenum">
              <a:rPr lang="en-US" altLang="zh-CN" smtClean="0"/>
              <a:pPr>
                <a:defRPr/>
              </a:pPr>
              <a:t>4</a:t>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5302FC72-7C29-4FAE-9260-8F0615E99BA8}" type="datetime1">
              <a:rPr lang="zh-CN" altLang="en-US" smtClean="0"/>
              <a:t>2013/7/24</a:t>
            </a:fld>
            <a:endParaRPr lang="en-US" altLang="zh-CN"/>
          </a:p>
        </p:txBody>
      </p:sp>
      <p:sp>
        <p:nvSpPr>
          <p:cNvPr id="5" name="Slide Number Placeholder 4"/>
          <p:cNvSpPr>
            <a:spLocks noGrp="1"/>
          </p:cNvSpPr>
          <p:nvPr>
            <p:ph type="sldNum" sz="quarter" idx="11"/>
          </p:nvPr>
        </p:nvSpPr>
        <p:spPr/>
        <p:txBody>
          <a:bodyPr/>
          <a:lstStyle/>
          <a:p>
            <a:pPr>
              <a:defRPr/>
            </a:pPr>
            <a:fld id="{FAE33ABD-D1DD-4D74-8381-941828B5708F}" type="slidenum">
              <a:rPr lang="en-US" altLang="zh-CN" smtClean="0"/>
              <a:pPr>
                <a:defRPr/>
              </a:pPr>
              <a:t>5</a:t>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DF7B94E9-A050-4525-9250-F92D647BE9D5}" type="datetime1">
              <a:rPr lang="zh-CN" altLang="en-US" smtClean="0"/>
              <a:t>2013/7/24</a:t>
            </a:fld>
            <a:endParaRPr lang="en-US" altLang="zh-CN"/>
          </a:p>
        </p:txBody>
      </p:sp>
      <p:sp>
        <p:nvSpPr>
          <p:cNvPr id="5" name="Slide Number Placeholder 4"/>
          <p:cNvSpPr>
            <a:spLocks noGrp="1"/>
          </p:cNvSpPr>
          <p:nvPr>
            <p:ph type="sldNum" sz="quarter" idx="11"/>
          </p:nvPr>
        </p:nvSpPr>
        <p:spPr/>
        <p:txBody>
          <a:bodyPr/>
          <a:lstStyle/>
          <a:p>
            <a:pPr>
              <a:defRPr/>
            </a:pPr>
            <a:fld id="{FAE33ABD-D1DD-4D74-8381-941828B5708F}" type="slidenum">
              <a:rPr lang="en-US" altLang="zh-CN" smtClean="0"/>
              <a:pPr>
                <a:defRPr/>
              </a:pPr>
              <a:t>6</a:t>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76EEA529-1373-4ED4-908B-A843786D160E}" type="datetime1">
              <a:rPr lang="zh-CN" altLang="en-US" smtClean="0"/>
              <a:t>2013/7/24</a:t>
            </a:fld>
            <a:endParaRPr lang="en-US" altLang="zh-CN"/>
          </a:p>
        </p:txBody>
      </p:sp>
      <p:sp>
        <p:nvSpPr>
          <p:cNvPr id="5" name="Slide Number Placeholder 4"/>
          <p:cNvSpPr>
            <a:spLocks noGrp="1"/>
          </p:cNvSpPr>
          <p:nvPr>
            <p:ph type="sldNum" sz="quarter" idx="11"/>
          </p:nvPr>
        </p:nvSpPr>
        <p:spPr/>
        <p:txBody>
          <a:bodyPr/>
          <a:lstStyle/>
          <a:p>
            <a:pPr>
              <a:defRPr/>
            </a:pPr>
            <a:fld id="{FAE33ABD-D1DD-4D74-8381-941828B5708F}" type="slidenum">
              <a:rPr lang="en-US" altLang="zh-CN" smtClean="0"/>
              <a:pPr>
                <a:defRPr/>
              </a:pPr>
              <a:t>7</a:t>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925C566B-9D75-4252-B558-2A8152C8BBAB}" type="datetime1">
              <a:rPr lang="zh-CN" altLang="en-US" smtClean="0"/>
              <a:t>2013/7/24</a:t>
            </a:fld>
            <a:endParaRPr lang="en-US" altLang="zh-CN"/>
          </a:p>
        </p:txBody>
      </p:sp>
      <p:sp>
        <p:nvSpPr>
          <p:cNvPr id="5" name="Slide Number Placeholder 4"/>
          <p:cNvSpPr>
            <a:spLocks noGrp="1"/>
          </p:cNvSpPr>
          <p:nvPr>
            <p:ph type="sldNum" sz="quarter" idx="11"/>
          </p:nvPr>
        </p:nvSpPr>
        <p:spPr/>
        <p:txBody>
          <a:bodyPr/>
          <a:lstStyle/>
          <a:p>
            <a:pPr>
              <a:defRPr/>
            </a:pPr>
            <a:fld id="{FAE33ABD-D1DD-4D74-8381-941828B5708F}" type="slidenum">
              <a:rPr lang="en-US" altLang="zh-CN" smtClean="0"/>
              <a:pPr>
                <a:defRPr/>
              </a:pPr>
              <a:t>8</a:t>
            </a:fld>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E4F8C0D7-F7E2-441D-8DD3-427E35A3EA5E}" type="datetime1">
              <a:rPr lang="zh-CN" altLang="en-US" smtClean="0"/>
              <a:t>2013/7/24</a:t>
            </a:fld>
            <a:endParaRPr lang="en-US" altLang="zh-CN"/>
          </a:p>
        </p:txBody>
      </p:sp>
      <p:sp>
        <p:nvSpPr>
          <p:cNvPr id="5" name="Slide Number Placeholder 4"/>
          <p:cNvSpPr>
            <a:spLocks noGrp="1"/>
          </p:cNvSpPr>
          <p:nvPr>
            <p:ph type="sldNum" sz="quarter" idx="11"/>
          </p:nvPr>
        </p:nvSpPr>
        <p:spPr/>
        <p:txBody>
          <a:bodyPr/>
          <a:lstStyle/>
          <a:p>
            <a:pPr>
              <a:defRPr/>
            </a:pPr>
            <a:fld id="{FAE33ABD-D1DD-4D74-8381-941828B5708F}" type="slidenum">
              <a:rPr lang="en-US" altLang="zh-CN" smtClean="0"/>
              <a:pPr>
                <a:defRPr/>
              </a:pPr>
              <a:t>9</a:t>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98A8CD85-D53A-4CDF-A64E-B8C385CC0591}" type="datetime1">
              <a:rPr lang="zh-CN" altLang="en-US" smtClean="0"/>
              <a:t>2013/7/24</a:t>
            </a:fld>
            <a:endParaRPr lang="en-US" altLang="zh-CN"/>
          </a:p>
        </p:txBody>
      </p:sp>
      <p:sp>
        <p:nvSpPr>
          <p:cNvPr id="5" name="Slide Number Placeholder 4"/>
          <p:cNvSpPr>
            <a:spLocks noGrp="1"/>
          </p:cNvSpPr>
          <p:nvPr>
            <p:ph type="sldNum" sz="quarter" idx="11"/>
          </p:nvPr>
        </p:nvSpPr>
        <p:spPr/>
        <p:txBody>
          <a:bodyPr/>
          <a:lstStyle/>
          <a:p>
            <a:pPr>
              <a:defRPr/>
            </a:pPr>
            <a:fld id="{FAE33ABD-D1DD-4D74-8381-941828B5708F}" type="slidenum">
              <a:rPr lang="en-US" altLang="zh-CN" smtClean="0"/>
              <a:pPr>
                <a:defRPr/>
              </a:pPr>
              <a:t>10</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jpeg"/><Relationship Id="rId1" Type="http://schemas.openxmlformats.org/officeDocument/2006/relationships/slideMaster" Target="../slideMasters/slideMaster5.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3" name="矩形 2"/>
          <p:cNvSpPr/>
          <p:nvPr userDrawn="1"/>
        </p:nvSpPr>
        <p:spPr>
          <a:xfrm>
            <a:off x="0" y="782638"/>
            <a:ext cx="9144000" cy="3810000"/>
          </a:xfrm>
          <a:prstGeom prst="rect">
            <a:avLst/>
          </a:prstGeom>
          <a:blipFill>
            <a:blip r:embed="rId2" cstate="email">
              <a:extLst>
                <a:ext uri="{28A0092B-C50C-407E-A947-70E740481C1C}">
                  <a14:useLocalDpi xmlns:a14="http://schemas.microsoft.com/office/drawing/2010/main" xmlns=""/>
                </a:ext>
              </a:extLst>
            </a:blip>
            <a:stretch>
              <a:fillRect/>
            </a:stretch>
          </a:blip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pic>
        <p:nvPicPr>
          <p:cNvPr id="4105" name="Picture 9" descr="Logo"/>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7999734" y="5578475"/>
            <a:ext cx="820738" cy="822325"/>
          </a:xfrm>
          <a:prstGeom prst="rect">
            <a:avLst/>
          </a:prstGeom>
          <a:noFill/>
          <a:extLst>
            <a:ext uri="{909E8E84-426E-40DD-AFC4-6F175D3DCCD1}">
              <a14:hiddenFill xmlns:a14="http://schemas.microsoft.com/office/drawing/2010/main" xmlns="">
                <a:solidFill>
                  <a:srgbClr val="FFFFFF"/>
                </a:solidFill>
              </a14:hiddenFill>
            </a:ext>
          </a:extLst>
        </p:spPr>
      </p:pic>
      <p:sp>
        <p:nvSpPr>
          <p:cNvPr id="4109" name="Rectangle 13"/>
          <p:cNvSpPr>
            <a:spLocks noChangeArrowheads="1"/>
          </p:cNvSpPr>
          <p:nvPr/>
        </p:nvSpPr>
        <p:spPr bwMode="auto">
          <a:xfrm>
            <a:off x="6794500" y="247650"/>
            <a:ext cx="1465263" cy="2921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lIns="78298" tIns="39148" rIns="78298" bIns="39148">
            <a:noAutofit/>
          </a:bodyPr>
          <a:lstStyle/>
          <a:p>
            <a:pPr defTabSz="784225" eaLnBrk="0" hangingPunct="0"/>
            <a:r>
              <a:rPr lang="en-US" altLang="zh-CN" sz="1400" b="1">
                <a:solidFill>
                  <a:srgbClr val="666666"/>
                </a:solidFill>
                <a:ea typeface="ＭＳ Ｐゴシック" pitchFamily="34" charset="-128"/>
              </a:rPr>
              <a:t>Security Level: </a:t>
            </a:r>
          </a:p>
        </p:txBody>
      </p:sp>
      <p:sp>
        <p:nvSpPr>
          <p:cNvPr id="4110" name="Text Box 14"/>
          <p:cNvSpPr txBox="1">
            <a:spLocks noChangeArrowheads="1"/>
          </p:cNvSpPr>
          <p:nvPr/>
        </p:nvSpPr>
        <p:spPr bwMode="auto">
          <a:xfrm>
            <a:off x="-2770188" y="1330325"/>
            <a:ext cx="2776538" cy="3330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78345" tIns="39172" rIns="78345" bIns="39172">
            <a:spAutoFit/>
          </a:bodyPr>
          <a:lstStyle>
            <a:lvl1pPr defTabSz="784225">
              <a:defRPr>
                <a:solidFill>
                  <a:schemeClr val="tx1"/>
                </a:solidFill>
                <a:latin typeface="Arial" charset="0"/>
              </a:defRPr>
            </a:lvl1pPr>
            <a:lvl2pPr marL="390525" defTabSz="784225">
              <a:defRPr>
                <a:solidFill>
                  <a:schemeClr val="tx1"/>
                </a:solidFill>
                <a:latin typeface="Arial" charset="0"/>
              </a:defRPr>
            </a:lvl2pPr>
            <a:lvl3pPr marL="784225" defTabSz="784225">
              <a:defRPr>
                <a:solidFill>
                  <a:schemeClr val="tx1"/>
                </a:solidFill>
                <a:latin typeface="Arial" charset="0"/>
              </a:defRPr>
            </a:lvl3pPr>
            <a:lvl4pPr marL="1174750" defTabSz="784225">
              <a:defRPr>
                <a:solidFill>
                  <a:schemeClr val="tx1"/>
                </a:solidFill>
                <a:latin typeface="Arial" charset="0"/>
              </a:defRPr>
            </a:lvl4pPr>
            <a:lvl5pPr marL="1566863" defTabSz="784225">
              <a:defRPr>
                <a:solidFill>
                  <a:schemeClr val="tx1"/>
                </a:solidFill>
                <a:latin typeface="Arial" charset="0"/>
              </a:defRPr>
            </a:lvl5pPr>
            <a:lvl6pPr marL="2024063" defTabSz="784225" fontAlgn="base">
              <a:spcBef>
                <a:spcPct val="0"/>
              </a:spcBef>
              <a:spcAft>
                <a:spcPct val="0"/>
              </a:spcAft>
              <a:defRPr>
                <a:solidFill>
                  <a:schemeClr val="tx1"/>
                </a:solidFill>
                <a:latin typeface="Arial" charset="0"/>
              </a:defRPr>
            </a:lvl6pPr>
            <a:lvl7pPr marL="2481263" defTabSz="784225" fontAlgn="base">
              <a:spcBef>
                <a:spcPct val="0"/>
              </a:spcBef>
              <a:spcAft>
                <a:spcPct val="0"/>
              </a:spcAft>
              <a:defRPr>
                <a:solidFill>
                  <a:schemeClr val="tx1"/>
                </a:solidFill>
                <a:latin typeface="Arial" charset="0"/>
              </a:defRPr>
            </a:lvl7pPr>
            <a:lvl8pPr marL="2938463" defTabSz="784225" fontAlgn="base">
              <a:spcBef>
                <a:spcPct val="0"/>
              </a:spcBef>
              <a:spcAft>
                <a:spcPct val="0"/>
              </a:spcAft>
              <a:defRPr>
                <a:solidFill>
                  <a:schemeClr val="tx1"/>
                </a:solidFill>
                <a:latin typeface="Arial" charset="0"/>
              </a:defRPr>
            </a:lvl8pPr>
            <a:lvl9pPr marL="3395663" defTabSz="784225" fontAlgn="base">
              <a:spcBef>
                <a:spcPct val="0"/>
              </a:spcBef>
              <a:spcAft>
                <a:spcPct val="0"/>
              </a:spcAft>
              <a:defRPr>
                <a:solidFill>
                  <a:schemeClr val="tx1"/>
                </a:solidFill>
                <a:latin typeface="Arial" charset="0"/>
              </a:defRPr>
            </a:lvl9pPr>
          </a:lstStyle>
          <a:p>
            <a:pPr algn="r" eaLnBrk="0" hangingPunct="0">
              <a:lnSpc>
                <a:spcPct val="125000"/>
              </a:lnSpc>
            </a:pPr>
            <a:r>
              <a:rPr lang="en-US" sz="1100" noProof="1">
                <a:solidFill>
                  <a:schemeClr val="bg1"/>
                </a:solidFill>
                <a:latin typeface="FrutigerNext LT Regular" pitchFamily="34" charset="0"/>
                <a:ea typeface="ＭＳ Ｐゴシック" pitchFamily="34" charset="-128"/>
              </a:rPr>
              <a:t>Slide title</a:t>
            </a:r>
            <a:r>
              <a:rPr lang="en-US" altLang="zh-CN" sz="1100" dirty="0">
                <a:solidFill>
                  <a:schemeClr val="bg1"/>
                </a:solidFill>
                <a:latin typeface="FrutigerNext LT Regular" pitchFamily="34" charset="0"/>
                <a:ea typeface="ＭＳ Ｐゴシック" pitchFamily="34" charset="-128"/>
              </a:rPr>
              <a:t> </a:t>
            </a:r>
            <a:r>
              <a:rPr lang="en-US" altLang="zh-CN" sz="1100" dirty="0">
                <a:solidFill>
                  <a:schemeClr val="bg1"/>
                </a:solidFill>
                <a:latin typeface="FrutigerNext LT Regular" pitchFamily="34" charset="0"/>
                <a:ea typeface="华文细黑" pitchFamily="2" charset="-122"/>
              </a:rPr>
              <a:t>:40-47pt  </a:t>
            </a:r>
          </a:p>
          <a:p>
            <a:pPr algn="r" eaLnBrk="0" hangingPunct="0">
              <a:lnSpc>
                <a:spcPct val="125000"/>
              </a:lnSpc>
            </a:pPr>
            <a:r>
              <a:rPr lang="en-US" sz="1100" noProof="1">
                <a:solidFill>
                  <a:schemeClr val="bg1"/>
                </a:solidFill>
                <a:latin typeface="FrutigerNext LT Regular" pitchFamily="34" charset="0"/>
                <a:ea typeface="ＭＳ Ｐゴシック" pitchFamily="34" charset="-128"/>
              </a:rPr>
              <a:t>Slide subtitle </a:t>
            </a:r>
            <a:r>
              <a:rPr lang="en-US" altLang="zh-CN" sz="1100" dirty="0">
                <a:solidFill>
                  <a:schemeClr val="bg1"/>
                </a:solidFill>
                <a:latin typeface="FrutigerNext LT Regular" pitchFamily="34" charset="0"/>
                <a:ea typeface="华文细黑" pitchFamily="2" charset="-122"/>
              </a:rPr>
              <a:t>:26-30pt</a:t>
            </a:r>
          </a:p>
          <a:p>
            <a:pPr algn="r" eaLnBrk="0" hangingPunct="0">
              <a:lnSpc>
                <a:spcPct val="125000"/>
              </a:lnSpc>
            </a:pPr>
            <a:r>
              <a:rPr lang="en-US" altLang="zh-CN" sz="1100" dirty="0" err="1">
                <a:solidFill>
                  <a:schemeClr val="bg1"/>
                </a:solidFill>
                <a:latin typeface="FrutigerNext LT Regular" pitchFamily="34" charset="0"/>
                <a:ea typeface="华文细黑" pitchFamily="2" charset="-122"/>
              </a:rPr>
              <a:t>Color::white</a:t>
            </a:r>
            <a:endParaRPr lang="en-US" altLang="zh-CN" sz="1100" dirty="0">
              <a:solidFill>
                <a:schemeClr val="bg1"/>
              </a:solidFill>
              <a:latin typeface="FrutigerNext LT Regular" pitchFamily="34" charset="0"/>
              <a:ea typeface="华文细黑" pitchFamily="2" charset="-122"/>
            </a:endParaRPr>
          </a:p>
          <a:p>
            <a:pPr algn="r" eaLnBrk="0" hangingPunct="0">
              <a:lnSpc>
                <a:spcPct val="125000"/>
              </a:lnSpc>
            </a:pPr>
            <a:r>
              <a:rPr lang="zh-CN" altLang="en-US" sz="1100" dirty="0">
                <a:solidFill>
                  <a:schemeClr val="bg1"/>
                </a:solidFill>
                <a:latin typeface="FrutigerNext LT Regular" pitchFamily="34" charset="0"/>
                <a:ea typeface="ＭＳ Ｐゴシック" pitchFamily="34" charset="-128"/>
              </a:rPr>
              <a:t> </a:t>
            </a:r>
            <a:r>
              <a:rPr lang="en-US" altLang="zh-CN" sz="1100" dirty="0">
                <a:solidFill>
                  <a:schemeClr val="bg1"/>
                </a:solidFill>
                <a:latin typeface="FrutigerNext LT Regular" pitchFamily="34" charset="0"/>
                <a:ea typeface="ＭＳ Ｐゴシック" pitchFamily="34" charset="-128"/>
              </a:rPr>
              <a:t>Corporate Font </a:t>
            </a:r>
            <a:r>
              <a:rPr lang="en-US" altLang="zh-CN" sz="1100" dirty="0">
                <a:solidFill>
                  <a:schemeClr val="bg1"/>
                </a:solidFill>
                <a:latin typeface="FrutigerNext LT Regular" pitchFamily="34" charset="0"/>
                <a:ea typeface="华文细黑" pitchFamily="2" charset="-122"/>
              </a:rPr>
              <a:t>:</a:t>
            </a:r>
          </a:p>
          <a:p>
            <a:pPr algn="r" eaLnBrk="0" hangingPunct="0">
              <a:lnSpc>
                <a:spcPct val="125000"/>
              </a:lnSpc>
            </a:pPr>
            <a:r>
              <a:rPr lang="en-US" altLang="zh-CN" sz="1100" dirty="0" err="1">
                <a:solidFill>
                  <a:schemeClr val="bg1"/>
                </a:solidFill>
                <a:latin typeface="FrutigerNext LT Regular" pitchFamily="34" charset="0"/>
                <a:ea typeface="华文细黑" pitchFamily="2" charset="-122"/>
              </a:rPr>
              <a:t>FrutigerNext</a:t>
            </a:r>
            <a:r>
              <a:rPr lang="en-US" altLang="zh-CN" sz="1100" dirty="0">
                <a:solidFill>
                  <a:schemeClr val="bg1"/>
                </a:solidFill>
                <a:latin typeface="FrutigerNext LT Regular" pitchFamily="34" charset="0"/>
                <a:ea typeface="华文细黑" pitchFamily="2" charset="-122"/>
              </a:rPr>
              <a:t> LT Medium</a:t>
            </a:r>
          </a:p>
          <a:p>
            <a:pPr algn="r" eaLnBrk="0" hangingPunct="0">
              <a:lnSpc>
                <a:spcPct val="125000"/>
              </a:lnSpc>
            </a:pPr>
            <a:r>
              <a:rPr lang="en-US" altLang="zh-CN" sz="1100" dirty="0">
                <a:solidFill>
                  <a:schemeClr val="bg1"/>
                </a:solidFill>
                <a:latin typeface="FrutigerNext LT Regular" pitchFamily="34" charset="0"/>
                <a:ea typeface="ＭＳ Ｐゴシック" pitchFamily="34" charset="-128"/>
              </a:rPr>
              <a:t>Font to be used by customers and </a:t>
            </a:r>
          </a:p>
          <a:p>
            <a:pPr algn="r" eaLnBrk="0" hangingPunct="0">
              <a:lnSpc>
                <a:spcPct val="125000"/>
              </a:lnSpc>
            </a:pPr>
            <a:r>
              <a:rPr lang="en-US" altLang="zh-CN" sz="1100" dirty="0">
                <a:solidFill>
                  <a:schemeClr val="bg1"/>
                </a:solidFill>
                <a:latin typeface="FrutigerNext LT Regular" pitchFamily="34" charset="0"/>
                <a:ea typeface="ＭＳ Ｐゴシック" pitchFamily="34" charset="-128"/>
              </a:rPr>
              <a:t>partners </a:t>
            </a:r>
            <a:r>
              <a:rPr lang="en-US" altLang="zh-CN" sz="1100" dirty="0">
                <a:solidFill>
                  <a:schemeClr val="bg1"/>
                </a:solidFill>
                <a:latin typeface="FrutigerNext LT Regular" pitchFamily="34" charset="0"/>
                <a:ea typeface="华文细黑" pitchFamily="2" charset="-122"/>
              </a:rPr>
              <a:t>: </a:t>
            </a:r>
          </a:p>
          <a:p>
            <a:pPr algn="r" eaLnBrk="0" hangingPunct="0">
              <a:lnSpc>
                <a:spcPct val="125000"/>
              </a:lnSpc>
            </a:pPr>
            <a:r>
              <a:rPr lang="en-US" altLang="zh-CN" sz="1100" dirty="0">
                <a:solidFill>
                  <a:schemeClr val="bg1"/>
                </a:solidFill>
                <a:latin typeface="FrutigerNext LT Regular" pitchFamily="34" charset="0"/>
                <a:ea typeface="华文细黑" pitchFamily="2" charset="-122"/>
              </a:rPr>
              <a:t>Arial</a:t>
            </a: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spcBef>
                <a:spcPct val="50000"/>
              </a:spcBef>
            </a:pPr>
            <a:endParaRPr lang="en-US" altLang="zh-CN" sz="1100" dirty="0">
              <a:solidFill>
                <a:schemeClr val="bg1"/>
              </a:solidFill>
              <a:latin typeface="FrutigerNext LT Regular" pitchFamily="34" charset="0"/>
              <a:ea typeface="华文细黑" pitchFamily="2" charset="-122"/>
            </a:endParaRPr>
          </a:p>
        </p:txBody>
      </p:sp>
      <p:sp>
        <p:nvSpPr>
          <p:cNvPr id="4115" name="Rectangle 19"/>
          <p:cNvSpPr>
            <a:spLocks noGrp="1" noChangeArrowheads="1"/>
          </p:cNvSpPr>
          <p:nvPr>
            <p:ph type="dt" sz="quarter" idx="2"/>
          </p:nvPr>
        </p:nvSpPr>
        <p:spPr>
          <a:xfrm>
            <a:off x="609600" y="228600"/>
            <a:ext cx="2133600" cy="476250"/>
          </a:xfrm>
          <a:prstGeom prst="rect">
            <a:avLst/>
          </a:prstGeom>
        </p:spPr>
        <p:txBody>
          <a:bodyPr lIns="91440" tIns="45720" rIns="91440" bIns="45720"/>
          <a:lstStyle>
            <a:lvl1pPr defTabSz="914400" eaLnBrk="1" hangingPunct="1">
              <a:lnSpc>
                <a:spcPct val="100000"/>
              </a:lnSpc>
              <a:defRPr sz="1400">
                <a:ea typeface="宋体" pitchFamily="2" charset="-122"/>
              </a:defRPr>
            </a:lvl1pPr>
          </a:lstStyle>
          <a:p>
            <a:endParaRPr lang="en-US" altLang="zh-CN"/>
          </a:p>
        </p:txBody>
      </p:sp>
      <p:sp>
        <p:nvSpPr>
          <p:cNvPr id="4111" name="Text Box 15"/>
          <p:cNvSpPr txBox="1">
            <a:spLocks noChangeArrowheads="1"/>
          </p:cNvSpPr>
          <p:nvPr/>
        </p:nvSpPr>
        <p:spPr bwMode="auto">
          <a:xfrm>
            <a:off x="7093123" y="4106863"/>
            <a:ext cx="1799357" cy="26193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square" lIns="78331" tIns="39166" rIns="78331" bIns="39166">
            <a:noAutofit/>
          </a:bodyPr>
          <a:lstStyle>
            <a:lvl1pPr defTabSz="784225">
              <a:defRPr>
                <a:solidFill>
                  <a:schemeClr val="tx1"/>
                </a:solidFill>
                <a:latin typeface="Arial" charset="0"/>
              </a:defRPr>
            </a:lvl1pPr>
            <a:lvl2pPr marL="390525" defTabSz="784225">
              <a:defRPr>
                <a:solidFill>
                  <a:schemeClr val="tx1"/>
                </a:solidFill>
                <a:latin typeface="Arial" charset="0"/>
              </a:defRPr>
            </a:lvl2pPr>
            <a:lvl3pPr marL="784225" defTabSz="784225">
              <a:defRPr>
                <a:solidFill>
                  <a:schemeClr val="tx1"/>
                </a:solidFill>
                <a:latin typeface="Arial" charset="0"/>
              </a:defRPr>
            </a:lvl3pPr>
            <a:lvl4pPr marL="1173163" defTabSz="784225">
              <a:defRPr>
                <a:solidFill>
                  <a:schemeClr val="tx1"/>
                </a:solidFill>
                <a:latin typeface="Arial" charset="0"/>
              </a:defRPr>
            </a:lvl4pPr>
            <a:lvl5pPr marL="1566863" defTabSz="784225">
              <a:defRPr>
                <a:solidFill>
                  <a:schemeClr val="tx1"/>
                </a:solidFill>
                <a:latin typeface="Arial" charset="0"/>
              </a:defRPr>
            </a:lvl5pPr>
            <a:lvl6pPr marL="2024063" defTabSz="784225" fontAlgn="base">
              <a:spcBef>
                <a:spcPct val="0"/>
              </a:spcBef>
              <a:spcAft>
                <a:spcPct val="0"/>
              </a:spcAft>
              <a:defRPr>
                <a:solidFill>
                  <a:schemeClr val="tx1"/>
                </a:solidFill>
                <a:latin typeface="Arial" charset="0"/>
              </a:defRPr>
            </a:lvl6pPr>
            <a:lvl7pPr marL="2481263" defTabSz="784225" fontAlgn="base">
              <a:spcBef>
                <a:spcPct val="0"/>
              </a:spcBef>
              <a:spcAft>
                <a:spcPct val="0"/>
              </a:spcAft>
              <a:defRPr>
                <a:solidFill>
                  <a:schemeClr val="tx1"/>
                </a:solidFill>
                <a:latin typeface="Arial" charset="0"/>
              </a:defRPr>
            </a:lvl7pPr>
            <a:lvl8pPr marL="2938463" defTabSz="784225" fontAlgn="base">
              <a:spcBef>
                <a:spcPct val="0"/>
              </a:spcBef>
              <a:spcAft>
                <a:spcPct val="0"/>
              </a:spcAft>
              <a:defRPr>
                <a:solidFill>
                  <a:schemeClr val="tx1"/>
                </a:solidFill>
                <a:latin typeface="Arial" charset="0"/>
              </a:defRPr>
            </a:lvl8pPr>
            <a:lvl9pPr marL="3395663" defTabSz="784225" fontAlgn="base">
              <a:spcBef>
                <a:spcPct val="0"/>
              </a:spcBef>
              <a:spcAft>
                <a:spcPct val="0"/>
              </a:spcAft>
              <a:defRPr>
                <a:solidFill>
                  <a:schemeClr val="tx1"/>
                </a:solidFill>
                <a:latin typeface="Arial" charset="0"/>
              </a:defRPr>
            </a:lvl9pPr>
          </a:lstStyle>
          <a:p>
            <a:pPr algn="r" eaLnBrk="0" hangingPunct="0"/>
            <a:r>
              <a:rPr lang="en-US" altLang="zh-CN" sz="1200" dirty="0" err="1">
                <a:solidFill>
                  <a:schemeClr val="bg1"/>
                </a:solidFill>
                <a:ea typeface="ＭＳ Ｐゴシック" pitchFamily="34" charset="-128"/>
              </a:rPr>
              <a:t>www.huawei.com</a:t>
            </a:r>
            <a:endParaRPr lang="en-US" altLang="zh-CN" sz="1200" dirty="0">
              <a:solidFill>
                <a:schemeClr val="bg1"/>
              </a:solidFill>
              <a:ea typeface="ＭＳ Ｐゴシック" pitchFamily="34" charset="-128"/>
            </a:endParaRPr>
          </a:p>
        </p:txBody>
      </p:sp>
      <p:sp>
        <p:nvSpPr>
          <p:cNvPr id="18" name="Text Box 20"/>
          <p:cNvSpPr txBox="1">
            <a:spLocks noChangeArrowheads="1"/>
          </p:cNvSpPr>
          <p:nvPr userDrawn="1"/>
        </p:nvSpPr>
        <p:spPr bwMode="auto">
          <a:xfrm>
            <a:off x="652463" y="6203950"/>
            <a:ext cx="4936133" cy="265574"/>
          </a:xfrm>
          <a:prstGeom prst="rect">
            <a:avLst/>
          </a:prstGeom>
          <a:noFill/>
          <a:ln w="9525">
            <a:noFill/>
            <a:miter lim="800000"/>
            <a:headEnd/>
            <a:tailEnd/>
          </a:ln>
        </p:spPr>
        <p:txBody>
          <a:bodyPr wrap="none" lIns="80124" tIns="40063" rIns="80124" bIns="40063">
            <a:spAutoFit/>
          </a:bodyPr>
          <a:lstStyle/>
          <a:p>
            <a:pPr defTabSz="801688" eaLnBrk="0" hangingPunct="0">
              <a:defRPr/>
            </a:pPr>
            <a:r>
              <a:rPr lang="en-US" altLang="zh-CN" sz="1200" dirty="0" smtClean="0">
                <a:ea typeface="华文细黑" pitchFamily="2" charset="-122"/>
              </a:rPr>
              <a:t>Copyright©2010 </a:t>
            </a:r>
            <a:r>
              <a:rPr lang="en-US" altLang="zh-CN" sz="1200" dirty="0">
                <a:ea typeface="华文细黑" pitchFamily="2" charset="-122"/>
              </a:rPr>
              <a:t>Huawei Technologies Co., Ltd. All Rights Reserved. </a:t>
            </a:r>
          </a:p>
        </p:txBody>
      </p:sp>
      <p:sp>
        <p:nvSpPr>
          <p:cNvPr id="19" name="矩形 18"/>
          <p:cNvSpPr/>
          <p:nvPr userDrawn="1"/>
        </p:nvSpPr>
        <p:spPr bwMode="auto">
          <a:xfrm>
            <a:off x="0" y="0"/>
            <a:ext cx="89756" cy="785813"/>
          </a:xfrm>
          <a:prstGeom prst="rect">
            <a:avLst/>
          </a:prstGeom>
          <a:solidFill>
            <a:srgbClr val="FF66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4" name="矩形 3"/>
          <p:cNvSpPr/>
          <p:nvPr userDrawn="1"/>
        </p:nvSpPr>
        <p:spPr>
          <a:xfrm>
            <a:off x="357188" y="1125538"/>
            <a:ext cx="2400300" cy="1289050"/>
          </a:xfrm>
          <a:prstGeom prst="rect">
            <a:avLst/>
          </a:prstGeom>
          <a:solidFill>
            <a:schemeClr val="bg1"/>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4098" name="Rectangle 2"/>
          <p:cNvSpPr>
            <a:spLocks noGrp="1" noChangeArrowheads="1"/>
          </p:cNvSpPr>
          <p:nvPr>
            <p:ph type="ctrTitle"/>
          </p:nvPr>
        </p:nvSpPr>
        <p:spPr>
          <a:xfrm>
            <a:off x="609600" y="1219200"/>
            <a:ext cx="5715000" cy="1470025"/>
          </a:xfrm>
        </p:spPr>
        <p:txBody>
          <a:bodyPr/>
          <a:lstStyle>
            <a:lvl1pPr>
              <a:defRPr sz="4000">
                <a:solidFill>
                  <a:schemeClr val="bg1"/>
                </a:solidFill>
              </a:defRPr>
            </a:lvl1pPr>
          </a:lstStyle>
          <a:p>
            <a:pPr lvl="0"/>
            <a:r>
              <a:rPr lang="en-US" altLang="zh-CN" noProof="0" smtClean="0"/>
              <a:t>Click to edit Master title style</a:t>
            </a:r>
            <a:endParaRPr lang="en-US" altLang="zh-CN" noProof="0" smtClean="0"/>
          </a:p>
        </p:txBody>
      </p:sp>
      <p:grpSp>
        <p:nvGrpSpPr>
          <p:cNvPr id="20" name="Group 76"/>
          <p:cNvGrpSpPr>
            <a:grpSpLocks/>
          </p:cNvGrpSpPr>
          <p:nvPr userDrawn="1"/>
        </p:nvGrpSpPr>
        <p:grpSpPr bwMode="auto">
          <a:xfrm>
            <a:off x="5788026" y="781051"/>
            <a:ext cx="3370262" cy="3825875"/>
            <a:chOff x="2971" y="1910"/>
            <a:chExt cx="2123" cy="2410"/>
          </a:xfrm>
        </p:grpSpPr>
        <p:grpSp>
          <p:nvGrpSpPr>
            <p:cNvPr id="21" name="Group 70"/>
            <p:cNvGrpSpPr>
              <a:grpSpLocks/>
            </p:cNvGrpSpPr>
            <p:nvPr/>
          </p:nvGrpSpPr>
          <p:grpSpPr bwMode="auto">
            <a:xfrm>
              <a:off x="3124" y="1914"/>
              <a:ext cx="1970" cy="2400"/>
              <a:chOff x="3789" y="492"/>
              <a:chExt cx="1970" cy="2400"/>
            </a:xfrm>
          </p:grpSpPr>
          <p:sp>
            <p:nvSpPr>
              <p:cNvPr id="24" name="Freeform 71"/>
              <p:cNvSpPr>
                <a:spLocks/>
              </p:cNvSpPr>
              <p:nvPr/>
            </p:nvSpPr>
            <p:spPr bwMode="auto">
              <a:xfrm>
                <a:off x="3789" y="492"/>
                <a:ext cx="1140" cy="2400"/>
              </a:xfrm>
              <a:custGeom>
                <a:avLst/>
                <a:gdLst>
                  <a:gd name="T0" fmla="*/ 1140 w 1140"/>
                  <a:gd name="T1" fmla="*/ 0 h 2400"/>
                  <a:gd name="T2" fmla="*/ 660 w 1140"/>
                  <a:gd name="T3" fmla="*/ 0 h 2400"/>
                  <a:gd name="T4" fmla="*/ 0 w 1140"/>
                  <a:gd name="T5" fmla="*/ 2400 h 2400"/>
                  <a:gd name="T6" fmla="*/ 294 w 1140"/>
                  <a:gd name="T7" fmla="*/ 2400 h 2400"/>
                  <a:gd name="T8" fmla="*/ 1140 w 1140"/>
                  <a:gd name="T9" fmla="*/ 0 h 2400"/>
                </a:gdLst>
                <a:ahLst/>
                <a:cxnLst>
                  <a:cxn ang="0">
                    <a:pos x="T0" y="T1"/>
                  </a:cxn>
                  <a:cxn ang="0">
                    <a:pos x="T2" y="T3"/>
                  </a:cxn>
                  <a:cxn ang="0">
                    <a:pos x="T4" y="T5"/>
                  </a:cxn>
                  <a:cxn ang="0">
                    <a:pos x="T6" y="T7"/>
                  </a:cxn>
                  <a:cxn ang="0">
                    <a:pos x="T8" y="T9"/>
                  </a:cxn>
                </a:cxnLst>
                <a:rect l="0" t="0" r="r" b="b"/>
                <a:pathLst>
                  <a:path w="1140" h="2400">
                    <a:moveTo>
                      <a:pt x="1140" y="0"/>
                    </a:moveTo>
                    <a:cubicBezTo>
                      <a:pt x="1140" y="0"/>
                      <a:pt x="900" y="0"/>
                      <a:pt x="660" y="0"/>
                    </a:cubicBezTo>
                    <a:cubicBezTo>
                      <a:pt x="594" y="966"/>
                      <a:pt x="0" y="2400"/>
                      <a:pt x="0" y="2400"/>
                    </a:cubicBezTo>
                    <a:lnTo>
                      <a:pt x="294" y="2400"/>
                    </a:lnTo>
                    <a:cubicBezTo>
                      <a:pt x="294" y="2400"/>
                      <a:pt x="636" y="720"/>
                      <a:pt x="1140" y="0"/>
                    </a:cubicBezTo>
                    <a:close/>
                  </a:path>
                </a:pathLst>
              </a:custGeom>
              <a:solidFill>
                <a:srgbClr val="FFFFFF">
                  <a:alpha val="50000"/>
                </a:srgbClr>
              </a:solidFill>
              <a:ln>
                <a:noFill/>
              </a:ln>
              <a:effectLst/>
              <a:extLst>
                <a:ext uri="{91240B29-F687-4F45-9708-019B960494DF}">
                  <a14:hiddenLine xmlns:a14="http://schemas.microsoft.com/office/drawing/2010/main" xmlns=""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79200" tIns="39600" rIns="79200" bIns="39600">
                <a:noAutofit/>
              </a:bodyPr>
              <a:lstStyle/>
              <a:p>
                <a:endParaRPr lang="en-US"/>
              </a:p>
            </p:txBody>
          </p:sp>
          <p:sp>
            <p:nvSpPr>
              <p:cNvPr id="25" name="Freeform 72"/>
              <p:cNvSpPr>
                <a:spLocks noChangeAspect="1"/>
              </p:cNvSpPr>
              <p:nvPr/>
            </p:nvSpPr>
            <p:spPr bwMode="auto">
              <a:xfrm>
                <a:off x="4074" y="494"/>
                <a:ext cx="1685" cy="2394"/>
              </a:xfrm>
              <a:custGeom>
                <a:avLst/>
                <a:gdLst>
                  <a:gd name="T0" fmla="*/ 1685 w 1685"/>
                  <a:gd name="T1" fmla="*/ 0 h 2398"/>
                  <a:gd name="T2" fmla="*/ 843 w 1685"/>
                  <a:gd name="T3" fmla="*/ 0 h 2398"/>
                  <a:gd name="T4" fmla="*/ 0 w 1685"/>
                  <a:gd name="T5" fmla="*/ 2398 h 2398"/>
                  <a:gd name="T6" fmla="*/ 1685 w 1685"/>
                  <a:gd name="T7" fmla="*/ 2398 h 2398"/>
                  <a:gd name="T8" fmla="*/ 1685 w 1685"/>
                  <a:gd name="T9" fmla="*/ 0 h 2398"/>
                </a:gdLst>
                <a:ahLst/>
                <a:cxnLst>
                  <a:cxn ang="0">
                    <a:pos x="T0" y="T1"/>
                  </a:cxn>
                  <a:cxn ang="0">
                    <a:pos x="T2" y="T3"/>
                  </a:cxn>
                  <a:cxn ang="0">
                    <a:pos x="T4" y="T5"/>
                  </a:cxn>
                  <a:cxn ang="0">
                    <a:pos x="T6" y="T7"/>
                  </a:cxn>
                  <a:cxn ang="0">
                    <a:pos x="T8" y="T9"/>
                  </a:cxn>
                </a:cxnLst>
                <a:rect l="0" t="0" r="r" b="b"/>
                <a:pathLst>
                  <a:path w="1685" h="2398">
                    <a:moveTo>
                      <a:pt x="1685" y="0"/>
                    </a:moveTo>
                    <a:cubicBezTo>
                      <a:pt x="1685" y="0"/>
                      <a:pt x="1264" y="0"/>
                      <a:pt x="843" y="0"/>
                    </a:cubicBezTo>
                    <a:cubicBezTo>
                      <a:pt x="342" y="736"/>
                      <a:pt x="0" y="2398"/>
                      <a:pt x="0" y="2398"/>
                    </a:cubicBezTo>
                    <a:lnTo>
                      <a:pt x="1685" y="2398"/>
                    </a:lnTo>
                    <a:lnTo>
                      <a:pt x="1685" y="0"/>
                    </a:lnTo>
                    <a:close/>
                  </a:path>
                </a:pathLst>
              </a:custGeom>
              <a:solidFill>
                <a:srgbClr val="CC0000">
                  <a:alpha val="80000"/>
                </a:srgbClr>
              </a:solidFill>
              <a:ln>
                <a:noFill/>
              </a:ln>
              <a:effectLst/>
              <a:extLst>
                <a:ext uri="{91240B29-F687-4F45-9708-019B960494DF}">
                  <a14:hiddenLine xmlns:a14="http://schemas.microsoft.com/office/drawing/2010/main" xmlns="" w="9525" cap="flat" cmpd="sng">
                    <a:solidFill>
                      <a:srgbClr val="969696"/>
                    </a:solidFill>
                    <a:prstDash val="lgDash"/>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79200" tIns="39600" rIns="79200" bIns="39600">
                <a:noAutofit/>
              </a:bodyPr>
              <a:lstStyle/>
              <a:p>
                <a:endParaRPr lang="en-US"/>
              </a:p>
            </p:txBody>
          </p:sp>
        </p:grpSp>
        <p:sp>
          <p:nvSpPr>
            <p:cNvPr id="22" name="Freeform 73"/>
            <p:cNvSpPr>
              <a:spLocks/>
            </p:cNvSpPr>
            <p:nvPr/>
          </p:nvSpPr>
          <p:spPr bwMode="auto">
            <a:xfrm>
              <a:off x="2971" y="1910"/>
              <a:ext cx="1966" cy="2410"/>
            </a:xfrm>
            <a:custGeom>
              <a:avLst/>
              <a:gdLst>
                <a:gd name="T0" fmla="*/ 1966 w 1966"/>
                <a:gd name="T1" fmla="*/ 0 h 2410"/>
                <a:gd name="T2" fmla="*/ 1776 w 1966"/>
                <a:gd name="T3" fmla="*/ 2410 h 2410"/>
                <a:gd name="T4" fmla="*/ 423 w 1966"/>
                <a:gd name="T5" fmla="*/ 2404 h 2410"/>
                <a:gd name="T6" fmla="*/ 1285 w 1966"/>
                <a:gd name="T7" fmla="*/ 0 h 2410"/>
                <a:gd name="T8" fmla="*/ 1966 w 1966"/>
                <a:gd name="T9" fmla="*/ 0 h 2410"/>
              </a:gdLst>
              <a:ahLst/>
              <a:cxnLst>
                <a:cxn ang="0">
                  <a:pos x="T0" y="T1"/>
                </a:cxn>
                <a:cxn ang="0">
                  <a:pos x="T2" y="T3"/>
                </a:cxn>
                <a:cxn ang="0">
                  <a:pos x="T4" y="T5"/>
                </a:cxn>
                <a:cxn ang="0">
                  <a:pos x="T6" y="T7"/>
                </a:cxn>
                <a:cxn ang="0">
                  <a:pos x="T8" y="T9"/>
                </a:cxn>
              </a:cxnLst>
              <a:rect l="0" t="0" r="r" b="b"/>
              <a:pathLst>
                <a:path w="1966" h="2410">
                  <a:moveTo>
                    <a:pt x="1966" y="0"/>
                  </a:moveTo>
                  <a:cubicBezTo>
                    <a:pt x="0" y="2008"/>
                    <a:pt x="1776" y="2410"/>
                    <a:pt x="1776" y="2410"/>
                  </a:cubicBezTo>
                  <a:cubicBezTo>
                    <a:pt x="1776" y="2410"/>
                    <a:pt x="1099" y="2407"/>
                    <a:pt x="423" y="2404"/>
                  </a:cubicBezTo>
                  <a:cubicBezTo>
                    <a:pt x="496" y="2160"/>
                    <a:pt x="820" y="664"/>
                    <a:pt x="1285" y="0"/>
                  </a:cubicBezTo>
                  <a:cubicBezTo>
                    <a:pt x="1625" y="0"/>
                    <a:pt x="1625" y="0"/>
                    <a:pt x="1966" y="0"/>
                  </a:cubicBezTo>
                  <a:close/>
                </a:path>
              </a:pathLst>
            </a:custGeom>
            <a:solidFill>
              <a:schemeClr val="bg1">
                <a:alpha val="30000"/>
              </a:schemeClr>
            </a:solidFill>
            <a:ln>
              <a:noFill/>
            </a:ln>
            <a:effectLst/>
            <a:extLst>
              <a:ext uri="{91240B29-F687-4F45-9708-019B960494DF}">
                <a14:hiddenLine xmlns:a14="http://schemas.microsoft.com/office/drawing/2010/main" xmlns="" w="9525" cap="flat" cmpd="sng">
                  <a:solidFill>
                    <a:schemeClr val="bg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79200" tIns="39600" rIns="79200" bIns="39600">
              <a:noAutofit/>
            </a:bodyPr>
            <a:lstStyle/>
            <a:p>
              <a:endParaRPr lang="en-US"/>
            </a:p>
          </p:txBody>
        </p:sp>
        <p:sp>
          <p:nvSpPr>
            <p:cNvPr id="23" name="Freeform 74"/>
            <p:cNvSpPr>
              <a:spLocks/>
            </p:cNvSpPr>
            <p:nvPr/>
          </p:nvSpPr>
          <p:spPr bwMode="auto">
            <a:xfrm>
              <a:off x="3411" y="1918"/>
              <a:ext cx="1309" cy="2392"/>
            </a:xfrm>
            <a:custGeom>
              <a:avLst/>
              <a:gdLst>
                <a:gd name="T0" fmla="*/ 844 w 1309"/>
                <a:gd name="T1" fmla="*/ 0 h 2396"/>
                <a:gd name="T2" fmla="*/ 0 w 1309"/>
                <a:gd name="T3" fmla="*/ 2396 h 2396"/>
                <a:gd name="T4" fmla="*/ 1309 w 1309"/>
                <a:gd name="T5" fmla="*/ 2396 h 2396"/>
                <a:gd name="T6" fmla="*/ 844 w 1309"/>
                <a:gd name="T7" fmla="*/ 0 h 2396"/>
              </a:gdLst>
              <a:ahLst/>
              <a:cxnLst>
                <a:cxn ang="0">
                  <a:pos x="T0" y="T1"/>
                </a:cxn>
                <a:cxn ang="0">
                  <a:pos x="T2" y="T3"/>
                </a:cxn>
                <a:cxn ang="0">
                  <a:pos x="T4" y="T5"/>
                </a:cxn>
                <a:cxn ang="0">
                  <a:pos x="T6" y="T7"/>
                </a:cxn>
              </a:cxnLst>
              <a:rect l="0" t="0" r="r" b="b"/>
              <a:pathLst>
                <a:path w="1309" h="2396">
                  <a:moveTo>
                    <a:pt x="844" y="0"/>
                  </a:moveTo>
                  <a:cubicBezTo>
                    <a:pt x="548" y="396"/>
                    <a:pt x="228" y="1352"/>
                    <a:pt x="0" y="2396"/>
                  </a:cubicBezTo>
                  <a:lnTo>
                    <a:pt x="1309" y="2396"/>
                  </a:lnTo>
                  <a:cubicBezTo>
                    <a:pt x="763" y="1604"/>
                    <a:pt x="816" y="296"/>
                    <a:pt x="844" y="0"/>
                  </a:cubicBezTo>
                  <a:close/>
                </a:path>
              </a:pathLst>
            </a:custGeom>
            <a:solidFill>
              <a:schemeClr val="bg1">
                <a:alpha val="27000"/>
              </a:schemeClr>
            </a:solidFill>
            <a:ln>
              <a:noFill/>
            </a:ln>
            <a:effectLst/>
            <a:extLst>
              <a:ext uri="{91240B29-F687-4F45-9708-019B960494DF}">
                <a14:hiddenLine xmlns:a14="http://schemas.microsoft.com/office/drawing/2010/main" xmlns="" w="9525" cap="flat" cmpd="sng">
                  <a:solidFill>
                    <a:schemeClr val="bg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79200" tIns="39600" rIns="79200" bIns="39600">
              <a:noAutofit/>
            </a:bodyPr>
            <a:lstStyle/>
            <a:p>
              <a:endParaRPr lang="en-US"/>
            </a:p>
          </p:txBody>
        </p:sp>
      </p:gr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en-US"/>
          </a:p>
        </p:txBody>
      </p:sp>
      <p:sp>
        <p:nvSpPr>
          <p:cNvPr id="3" name="竖排文字占位符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日期占位符 3"/>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xmlns="" val="3731800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267450" y="274638"/>
            <a:ext cx="1885950" cy="5497512"/>
          </a:xfrm>
        </p:spPr>
        <p:txBody>
          <a:bodyPr vert="eaVert"/>
          <a:lstStyle/>
          <a:p>
            <a:r>
              <a:rPr lang="en-US" altLang="zh-CN" smtClean="0"/>
              <a:t>Click to edit Master title style</a:t>
            </a:r>
            <a:endParaRPr lang="en-US"/>
          </a:p>
        </p:txBody>
      </p:sp>
      <p:sp>
        <p:nvSpPr>
          <p:cNvPr id="3" name="竖排文字占位符 2"/>
          <p:cNvSpPr>
            <a:spLocks noGrp="1"/>
          </p:cNvSpPr>
          <p:nvPr>
            <p:ph type="body" orient="vert" idx="1"/>
          </p:nvPr>
        </p:nvSpPr>
        <p:spPr>
          <a:xfrm>
            <a:off x="609600" y="274638"/>
            <a:ext cx="5505450" cy="5497512"/>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日期占位符 3"/>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xmlns="" val="18449164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a:prstGeom prst="rect">
            <a:avLst/>
          </a:prstGeo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3" name="日期占位符 2"/>
          <p:cNvSpPr>
            <a:spLocks noGrp="1"/>
          </p:cNvSpPr>
          <p:nvPr>
            <p:ph type="dt" sz="half" idx="10"/>
          </p:nvPr>
        </p:nvSpPr>
        <p:spPr>
          <a:xfrm>
            <a:off x="457200" y="6245225"/>
            <a:ext cx="2133600" cy="476250"/>
          </a:xfrm>
          <a:prstGeom prst="rect">
            <a:avLst/>
          </a:prstGeom>
        </p:spPr>
        <p:txBody>
          <a:bodyPr/>
          <a:lstStyle>
            <a:lvl1pPr>
              <a:defRPr/>
            </a:lvl1pPr>
          </a:lstStyle>
          <a:p>
            <a:endParaRPr lang="en-US" altLang="zh-CN"/>
          </a:p>
        </p:txBody>
      </p:sp>
      <p:sp>
        <p:nvSpPr>
          <p:cNvPr id="4" name="页脚占位符 3"/>
          <p:cNvSpPr>
            <a:spLocks noGrp="1"/>
          </p:cNvSpPr>
          <p:nvPr>
            <p:ph type="ftr" sz="quarter" idx="11"/>
          </p:nvPr>
        </p:nvSpPr>
        <p:spPr>
          <a:xfrm>
            <a:off x="3124200" y="6245225"/>
            <a:ext cx="2895600" cy="476250"/>
          </a:xfrm>
          <a:prstGeom prst="rect">
            <a:avLst/>
          </a:prstGeom>
        </p:spPr>
        <p:txBody>
          <a:bodyPr/>
          <a:lstStyle>
            <a:lvl1pPr>
              <a:defRPr/>
            </a:lvl1pPr>
          </a:lstStyle>
          <a:p>
            <a:endParaRPr lang="en-US" altLang="zh-CN"/>
          </a:p>
        </p:txBody>
      </p:sp>
      <p:sp>
        <p:nvSpPr>
          <p:cNvPr id="5" name="灯片编号占位符 4"/>
          <p:cNvSpPr>
            <a:spLocks noGrp="1"/>
          </p:cNvSpPr>
          <p:nvPr>
            <p:ph type="sldNum" sz="quarter" idx="12"/>
          </p:nvPr>
        </p:nvSpPr>
        <p:spPr>
          <a:xfrm>
            <a:off x="6553200" y="6245225"/>
            <a:ext cx="2133600" cy="476250"/>
          </a:xfrm>
          <a:prstGeom prst="rect">
            <a:avLst/>
          </a:prstGeom>
        </p:spPr>
        <p:txBody>
          <a:bodyPr/>
          <a:lstStyle>
            <a:lvl1pPr>
              <a:defRPr/>
            </a:lvl1pPr>
          </a:lstStyle>
          <a:p>
            <a:fld id="{F3E902AC-FC00-4AB1-BCE5-B71CCE724DE3}" type="slidenum">
              <a:rPr lang="en-US" altLang="zh-CN"/>
              <a:pPr/>
              <a:t>‹#›</a:t>
            </a:fld>
            <a:endParaRPr lang="en-US" altLang="zh-CN"/>
          </a:p>
        </p:txBody>
      </p:sp>
    </p:spTree>
    <p:extLst>
      <p:ext uri="{BB962C8B-B14F-4D97-AF65-F5344CB8AC3E}">
        <p14:creationId xmlns:p14="http://schemas.microsoft.com/office/powerpoint/2010/main" xmlns="" val="10256838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제목 슬라이드">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3059521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제목 및 내용">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2936685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5613" y="365125"/>
            <a:ext cx="8232775"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455613" y="1600200"/>
            <a:ext cx="8232775" cy="1588640"/>
          </a:xfrm>
        </p:spPr>
        <p:txBody>
          <a:bodyPr/>
          <a:lstStyle>
            <a:lvl1pPr>
              <a:lnSpc>
                <a:spcPts val="2200"/>
              </a:lnSpc>
              <a:defRPr/>
            </a:lvl1pPr>
            <a:lvl2pPr marL="237744" indent="-237744">
              <a:lnSpc>
                <a:spcPts val="2200"/>
              </a:lnSpc>
              <a:spcBef>
                <a:spcPts val="1100"/>
              </a:spcBef>
              <a:defRPr sz="1600"/>
            </a:lvl2pPr>
            <a:lvl3pPr>
              <a:lnSpc>
                <a:spcPts val="2200"/>
              </a:lnSpc>
              <a:spcBef>
                <a:spcPts val="0"/>
              </a:spcBef>
              <a:defRPr sz="1600"/>
            </a:lvl3pPr>
            <a:lvl4pPr>
              <a:lnSpc>
                <a:spcPts val="2200"/>
              </a:lnSpc>
              <a:spcBef>
                <a:spcPts val="0"/>
              </a:spcBef>
              <a:defRPr sz="1600"/>
            </a:lvl4pPr>
            <a:lvl5pPr>
              <a:lnSpc>
                <a:spcPts val="2200"/>
              </a:lnSpc>
              <a:spcBef>
                <a:spcPts val="0"/>
              </a:spcBef>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Slide Number Placeholder 47"/>
          <p:cNvSpPr>
            <a:spLocks noGrp="1"/>
          </p:cNvSpPr>
          <p:nvPr>
            <p:ph type="sldNum" sz="quarter" idx="4"/>
          </p:nvPr>
        </p:nvSpPr>
        <p:spPr>
          <a:xfrm>
            <a:off x="449909" y="6365985"/>
            <a:ext cx="242070" cy="199571"/>
          </a:xfrm>
          <a:prstGeom prst="rect">
            <a:avLst/>
          </a:prstGeom>
        </p:spPr>
        <p:txBody>
          <a:bodyPr vert="horz" lIns="0" tIns="0" rIns="0" bIns="0" rtlCol="0" anchor="ctr"/>
          <a:lstStyle>
            <a:lvl1pPr algn="ctr">
              <a:defRPr sz="700">
                <a:solidFill>
                  <a:schemeClr val="tx1">
                    <a:tint val="75000"/>
                  </a:schemeClr>
                </a:solidFill>
              </a:defRPr>
            </a:lvl1pPr>
          </a:lstStyle>
          <a:p>
            <a:fld id="{02B51FD2-AF65-4559-B5BB-AE7FBFFEA02E}" type="slidenum">
              <a:rPr lang="en-US" smtClean="0">
                <a:latin typeface="Verdana" pitchFamily="34" charset="0"/>
                <a:cs typeface="Verdana" pitchFamily="34" charset="0"/>
              </a:rPr>
              <a:pPr/>
              <a:t>‹#›</a:t>
            </a:fld>
            <a:r>
              <a:rPr lang="en-US" smtClean="0">
                <a:latin typeface="Verdana" pitchFamily="34" charset="0"/>
                <a:cs typeface="Verdana" pitchFamily="34" charset="0"/>
              </a:rPr>
              <a:t> |</a:t>
            </a:r>
            <a:endParaRPr lang="en-US" dirty="0">
              <a:latin typeface="Verdana" pitchFamily="34" charset="0"/>
              <a:cs typeface="Verdana" pitchFamily="34" charset="0"/>
            </a:endParaRPr>
          </a:p>
        </p:txBody>
      </p:sp>
      <p:sp>
        <p:nvSpPr>
          <p:cNvPr id="11" name="Footer Placeholder 52"/>
          <p:cNvSpPr>
            <a:spLocks noGrp="1"/>
          </p:cNvSpPr>
          <p:nvPr>
            <p:ph type="ftr" sz="quarter" idx="3"/>
          </p:nvPr>
        </p:nvSpPr>
        <p:spPr>
          <a:xfrm>
            <a:off x="694038" y="6364388"/>
            <a:ext cx="2895600" cy="201168"/>
          </a:xfrm>
          <a:prstGeom prst="rect">
            <a:avLst/>
          </a:prstGeom>
        </p:spPr>
        <p:txBody>
          <a:bodyPr vert="horz" lIns="0" tIns="0" rIns="0" bIns="0" rtlCol="0" anchor="ctr"/>
          <a:lstStyle>
            <a:lvl1pPr algn="l">
              <a:defRPr lang="en-US" sz="700" dirty="0">
                <a:solidFill>
                  <a:schemeClr val="tx1">
                    <a:tint val="75000"/>
                  </a:schemeClr>
                </a:solidFill>
                <a:latin typeface="Verdana" pitchFamily="34" charset="0"/>
                <a:cs typeface="Verdana" pitchFamily="34" charset="0"/>
              </a:defRPr>
            </a:lvl1pPr>
          </a:lstStyle>
          <a:p>
            <a:r>
              <a:rPr lang="en-US" dirty="0" smtClean="0"/>
              <a:t>INSERT PRESENTATION TITLE</a:t>
            </a:r>
          </a:p>
        </p:txBody>
      </p:sp>
    </p:spTree>
    <p:extLst>
      <p:ext uri="{BB962C8B-B14F-4D97-AF65-F5344CB8AC3E}">
        <p14:creationId xmlns:p14="http://schemas.microsoft.com/office/powerpoint/2010/main" xmlns="" val="3797837695"/>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en-US"/>
          </a:p>
        </p:txBody>
      </p:sp>
    </p:spTree>
    <p:extLst>
      <p:ext uri="{BB962C8B-B14F-4D97-AF65-F5344CB8AC3E}">
        <p14:creationId xmlns:p14="http://schemas.microsoft.com/office/powerpoint/2010/main" xmlns="" val="57890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xmlns="" val="298002607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xmlns="" val="477246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en-US"/>
          </a:p>
        </p:txBody>
      </p:sp>
      <p:sp>
        <p:nvSpPr>
          <p:cNvPr id="3" name="内容占位符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日期占位符 3"/>
          <p:cNvSpPr>
            <a:spLocks noGrp="1"/>
          </p:cNvSpPr>
          <p:nvPr>
            <p:ph type="dt" sz="half" idx="10"/>
          </p:nvPr>
        </p:nvSpPr>
        <p:spPr>
          <a:xfrm>
            <a:off x="6361113" y="6525344"/>
            <a:ext cx="1019199" cy="457200"/>
          </a:xfrm>
          <a:prstGeom prst="rect">
            <a:avLst/>
          </a:prstGeom>
        </p:spPr>
        <p:txBody>
          <a:bodyPr/>
          <a:lstStyle>
            <a:lvl1pPr>
              <a:defRPr/>
            </a:lvl1pPr>
          </a:lstStyle>
          <a:p>
            <a:endParaRPr lang="en-GB" dirty="0"/>
          </a:p>
        </p:txBody>
      </p:sp>
    </p:spTree>
    <p:extLst>
      <p:ext uri="{BB962C8B-B14F-4D97-AF65-F5344CB8AC3E}">
        <p14:creationId xmlns:p14="http://schemas.microsoft.com/office/powerpoint/2010/main" xmlns="" val="29596895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609600" y="16462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800600" y="16462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xmlns="" val="29906983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xmlns="" val="3926906613"/>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Tree>
    <p:extLst>
      <p:ext uri="{BB962C8B-B14F-4D97-AF65-F5344CB8AC3E}">
        <p14:creationId xmlns:p14="http://schemas.microsoft.com/office/powerpoint/2010/main" xmlns="" val="32854459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7204872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xmlns="" val="35438087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xmlns="" val="37741394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xmlns="" val="24942723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81800" y="274638"/>
            <a:ext cx="2057400" cy="5897562"/>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609600" y="274638"/>
            <a:ext cx="6019800" cy="589756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xmlns="" val="1670430865"/>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en-US"/>
          </a:p>
        </p:txBody>
      </p:sp>
    </p:spTree>
    <p:extLst>
      <p:ext uri="{BB962C8B-B14F-4D97-AF65-F5344CB8AC3E}">
        <p14:creationId xmlns:p14="http://schemas.microsoft.com/office/powerpoint/2010/main" xmlns="" val="41414035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xmlns="" val="32938311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ltLang="zh-CN" smtClean="0"/>
              <a:t>Click to edit Master text styles</a:t>
            </a:r>
          </a:p>
        </p:txBody>
      </p:sp>
      <p:sp>
        <p:nvSpPr>
          <p:cNvPr id="4" name="日期占位符 3"/>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xmlns="" val="1047302574"/>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xmlns="" val="5717079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xmlns="" val="312594109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Tree>
    <p:extLst>
      <p:ext uri="{BB962C8B-B14F-4D97-AF65-F5344CB8AC3E}">
        <p14:creationId xmlns:p14="http://schemas.microsoft.com/office/powerpoint/2010/main" xmlns="" val="56602589"/>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en-US"/>
          </a:p>
        </p:txBody>
      </p:sp>
    </p:spTree>
    <p:extLst>
      <p:ext uri="{BB962C8B-B14F-4D97-AF65-F5344CB8AC3E}">
        <p14:creationId xmlns:p14="http://schemas.microsoft.com/office/powerpoint/2010/main" xmlns="" val="427106505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TextBox 1"/>
          <p:cNvSpPr txBox="1"/>
          <p:nvPr userDrawn="1"/>
        </p:nvSpPr>
        <p:spPr>
          <a:xfrm>
            <a:off x="683568" y="4509120"/>
            <a:ext cx="7776864" cy="738664"/>
          </a:xfrm>
          <a:prstGeom prst="rect">
            <a:avLst/>
          </a:prstGeom>
          <a:noFill/>
        </p:spPr>
        <p:txBody>
          <a:bodyPr wrap="square" rtlCol="0">
            <a:spAutoFit/>
          </a:bodyPr>
          <a:lstStyle/>
          <a:p>
            <a:pPr algn="ctr"/>
            <a:r>
              <a:rPr lang="en-US" sz="1400" dirty="0" smtClean="0"/>
              <a:t>Copyright ©2010 Huawei Technologies Co.,Ltd. All Rights Reserved.</a:t>
            </a:r>
          </a:p>
          <a:p>
            <a:pPr algn="ctr"/>
            <a:r>
              <a:rPr lang="en-US" sz="1400" dirty="0" smtClean="0"/>
              <a:t>The information contained in this document is for reference purpose only, and is subject to change or withdrawal according to specific customer requirements and conditions.</a:t>
            </a:r>
          </a:p>
        </p:txBody>
      </p:sp>
      <p:sp>
        <p:nvSpPr>
          <p:cNvPr id="3" name="矩形 2"/>
          <p:cNvSpPr/>
          <p:nvPr userDrawn="1"/>
        </p:nvSpPr>
        <p:spPr>
          <a:xfrm>
            <a:off x="2286000" y="5247784"/>
            <a:ext cx="4572000" cy="523220"/>
          </a:xfrm>
          <a:prstGeom prst="rect">
            <a:avLst/>
          </a:prstGeom>
        </p:spPr>
        <p:txBody>
          <a:bodyPr>
            <a:spAutoFit/>
          </a:bodyPr>
          <a:lstStyle/>
          <a:p>
            <a:pPr algn="ctr"/>
            <a:r>
              <a:rPr lang="en-US" sz="1400" dirty="0" smtClean="0"/>
              <a:t>©2010 </a:t>
            </a:r>
            <a:r>
              <a:rPr lang="zh-CN" altLang="en-US" sz="1400" dirty="0" smtClean="0"/>
              <a:t>华为技术有限公司</a:t>
            </a:r>
            <a:r>
              <a:rPr lang="en-US" altLang="zh-CN" sz="1400" baseline="0" dirty="0" smtClean="0"/>
              <a:t>          </a:t>
            </a:r>
            <a:r>
              <a:rPr lang="zh-CN" altLang="en-US" sz="1400" dirty="0" smtClean="0"/>
              <a:t>版权所有</a:t>
            </a:r>
          </a:p>
          <a:p>
            <a:pPr algn="ctr"/>
            <a:r>
              <a:rPr lang="zh-CN" altLang="en-US" sz="1400" dirty="0" smtClean="0"/>
              <a:t>本资料仅供参考，不构成任何承诺及保证</a:t>
            </a:r>
            <a:endParaRPr lang="en-US" sz="1400" dirty="0"/>
          </a:p>
        </p:txBody>
      </p:sp>
    </p:spTree>
    <p:extLst>
      <p:ext uri="{BB962C8B-B14F-4D97-AF65-F5344CB8AC3E}">
        <p14:creationId xmlns:p14="http://schemas.microsoft.com/office/powerpoint/2010/main" xmlns="" val="2087583247"/>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xmlns="" val="87573032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xmlns="" val="11500715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xmlns="" val="14234845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xmlns="" val="220279237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en-US"/>
          </a:p>
        </p:txBody>
      </p:sp>
    </p:spTree>
    <p:extLst>
      <p:ext uri="{BB962C8B-B14F-4D97-AF65-F5344CB8AC3E}">
        <p14:creationId xmlns:p14="http://schemas.microsoft.com/office/powerpoint/2010/main" xmlns="" val="2051149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en-US"/>
          </a:p>
        </p:txBody>
      </p:sp>
      <p:sp>
        <p:nvSpPr>
          <p:cNvPr id="3" name="内容占位符 2"/>
          <p:cNvSpPr>
            <a:spLocks noGrp="1"/>
          </p:cNvSpPr>
          <p:nvPr>
            <p:ph sz="half" idx="1"/>
          </p:nvPr>
        </p:nvSpPr>
        <p:spPr>
          <a:xfrm>
            <a:off x="609600" y="1646238"/>
            <a:ext cx="3695700" cy="41259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内容占位符 3"/>
          <p:cNvSpPr>
            <a:spLocks noGrp="1"/>
          </p:cNvSpPr>
          <p:nvPr>
            <p:ph sz="half" idx="2"/>
          </p:nvPr>
        </p:nvSpPr>
        <p:spPr>
          <a:xfrm>
            <a:off x="4457700" y="1646238"/>
            <a:ext cx="3695700" cy="41259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5" name="日期占位符 4"/>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xmlns="" val="2046703490"/>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xmlns="" val="1487684882"/>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xmlns="" val="368667350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609600" y="16462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800600" y="16462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xmlns="" val="275378278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xmlns="" val="2088680508"/>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Tree>
    <p:extLst>
      <p:ext uri="{BB962C8B-B14F-4D97-AF65-F5344CB8AC3E}">
        <p14:creationId xmlns:p14="http://schemas.microsoft.com/office/powerpoint/2010/main" xmlns="" val="94167496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14049025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xmlns="" val="80077662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xmlns="" val="13565242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xmlns="" val="30464631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81800" y="274638"/>
            <a:ext cx="2057400" cy="5897562"/>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609600" y="274638"/>
            <a:ext cx="6019800" cy="589756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xmlns="" val="414846883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en-US" altLang="zh-CN" smtClean="0"/>
              <a:t>Click to edit Master title style</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7" name="日期占位符 6"/>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xmlns="" val="97102833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4" name="Picture 2" descr="\\server3\restrict\ftp_root\Clients\White_Whale\5-10136_SharePoint_Conference_10-19\SFP_Art\Elements\4x3_Corner_Logo.png"/>
          <p:cNvPicPr>
            <a:picLocks noChangeAspect="1" noChangeArrowheads="1"/>
          </p:cNvPicPr>
          <p:nvPr userDrawn="1"/>
        </p:nvPicPr>
        <p:blipFill>
          <a:blip r:embed="rId3" cstate="print"/>
          <a:srcRect/>
          <a:stretch>
            <a:fillRect/>
          </a:stretch>
        </p:blipFill>
        <p:spPr bwMode="auto">
          <a:xfrm>
            <a:off x="0" y="0"/>
            <a:ext cx="3324225" cy="2276476"/>
          </a:xfrm>
          <a:prstGeom prst="rect">
            <a:avLst/>
          </a:prstGeom>
          <a:noFill/>
        </p:spPr>
      </p:pic>
      <p:pic>
        <p:nvPicPr>
          <p:cNvPr id="5" name="Picture 2" descr="\\SERVER3\Restrict\FTP_Root\Clients\White_Whale\5-10136_SharePoint_Conference_10-19\SFP_Art\Elements\4x3_Footerbar.png"/>
          <p:cNvPicPr>
            <a:picLocks noChangeAspect="1" noChangeArrowheads="1"/>
          </p:cNvPicPr>
          <p:nvPr userDrawn="1"/>
        </p:nvPicPr>
        <p:blipFill>
          <a:blip r:embed="rId4" cstate="print"/>
          <a:srcRect/>
          <a:stretch>
            <a:fillRect/>
          </a:stretch>
        </p:blipFill>
        <p:spPr bwMode="auto">
          <a:xfrm>
            <a:off x="0" y="6038850"/>
            <a:ext cx="9142413" cy="819150"/>
          </a:xfrm>
          <a:prstGeom prst="rect">
            <a:avLst/>
          </a:prstGeom>
          <a:noFill/>
        </p:spPr>
      </p:pic>
      <p:pic>
        <p:nvPicPr>
          <p:cNvPr id="6" name="Picture 2" descr="\\SERVER3\Restrict\FTP_Root\Clients\White_Whale\5-10136_SharePoint_Conference_10-19\SFP_Art\Elements\SharePoint_Logo_small.png"/>
          <p:cNvPicPr>
            <a:picLocks noChangeAspect="1" noChangeArrowheads="1"/>
          </p:cNvPicPr>
          <p:nvPr userDrawn="1"/>
        </p:nvPicPr>
        <p:blipFill>
          <a:blip r:embed="rId5" cstate="print"/>
          <a:srcRect/>
          <a:stretch>
            <a:fillRect/>
          </a:stretch>
        </p:blipFill>
        <p:spPr bwMode="auto">
          <a:xfrm>
            <a:off x="439094" y="6158342"/>
            <a:ext cx="2609850" cy="523875"/>
          </a:xfrm>
          <a:prstGeom prst="rect">
            <a:avLst/>
          </a:prstGeom>
          <a:noFill/>
        </p:spPr>
      </p:pic>
      <p:pic>
        <p:nvPicPr>
          <p:cNvPr id="7" name="Picture 3" descr="\\SERVER3\Restrict\FTP_Root\Clients\White_Whale\5-10136_SharePoint_Conference_10-19\SFP_Art\Elements\quest-logo-small.png"/>
          <p:cNvPicPr>
            <a:picLocks noChangeAspect="1" noChangeArrowheads="1"/>
          </p:cNvPicPr>
          <p:nvPr userDrawn="1"/>
        </p:nvPicPr>
        <p:blipFill>
          <a:blip r:embed="rId6" cstate="print"/>
          <a:srcRect/>
          <a:stretch>
            <a:fillRect/>
          </a:stretch>
        </p:blipFill>
        <p:spPr bwMode="auto">
          <a:xfrm>
            <a:off x="3542296" y="6231255"/>
            <a:ext cx="2057400" cy="390525"/>
          </a:xfrm>
          <a:prstGeom prst="rect">
            <a:avLst/>
          </a:prstGeom>
          <a:noFill/>
        </p:spPr>
      </p:pic>
      <p:pic>
        <p:nvPicPr>
          <p:cNvPr id="8" name="Picture 4" descr="\\SERVER3\Restrict\FTP_Root\Clients\White_Whale\5-10136_SharePoint_Conference_10-19\SFP_Art\Elements\Event_date-small.png"/>
          <p:cNvPicPr>
            <a:picLocks noChangeAspect="1" noChangeArrowheads="1"/>
          </p:cNvPicPr>
          <p:nvPr userDrawn="1"/>
        </p:nvPicPr>
        <p:blipFill>
          <a:blip r:embed="rId7" cstate="print"/>
          <a:srcRect/>
          <a:stretch>
            <a:fillRect/>
          </a:stretch>
        </p:blipFill>
        <p:spPr bwMode="auto">
          <a:xfrm>
            <a:off x="5970498" y="6243357"/>
            <a:ext cx="2743200" cy="409575"/>
          </a:xfrm>
          <a:prstGeom prst="rect">
            <a:avLst/>
          </a:prstGeom>
          <a:noFill/>
        </p:spPr>
      </p:pic>
      <p:sp>
        <p:nvSpPr>
          <p:cNvPr id="2" name="Title 1"/>
          <p:cNvSpPr>
            <a:spLocks noGrp="1"/>
          </p:cNvSpPr>
          <p:nvPr>
            <p:ph type="ctrTitle"/>
          </p:nvPr>
        </p:nvSpPr>
        <p:spPr>
          <a:xfrm>
            <a:off x="730250" y="1905000"/>
            <a:ext cx="7681913" cy="1523495"/>
          </a:xfrm>
        </p:spPr>
        <p:txBody>
          <a:bodyPr>
            <a:noAutofit/>
          </a:bodyPr>
          <a:lstStyle>
            <a:lvl1pPr>
              <a:lnSpc>
                <a:spcPct val="90000"/>
              </a:lnSpc>
              <a:defRPr sz="5400">
                <a:gradFill flip="none" rotWithShape="1">
                  <a:gsLst>
                    <a:gs pos="0">
                      <a:schemeClr val="bg1"/>
                    </a:gs>
                    <a:gs pos="86000">
                      <a:schemeClr val="bg1"/>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4" cy="461665"/>
          </a:xfrm>
        </p:spPr>
        <p:txBody>
          <a:bodyPr>
            <a:noAutofit/>
          </a:bodyPr>
          <a:lstStyle>
            <a:lvl1pPr marL="0" indent="0" algn="l">
              <a:lnSpc>
                <a:spcPct val="90000"/>
              </a:lnSpc>
              <a:spcBef>
                <a:spcPts val="0"/>
              </a:spcBef>
              <a:buNone/>
              <a:defRPr>
                <a:gradFill>
                  <a:gsLst>
                    <a:gs pos="0">
                      <a:schemeClr val="bg1"/>
                    </a:gs>
                    <a:gs pos="86000">
                      <a:schemeClr val="bg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xmlns="" val="643420618"/>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5" name="Picture 2" descr="\\server3\restrict\ftp_root\Clients\White_Whale\5-10136_SharePoint_Conference_10-19\SFP_Art\Elements\4x3_Corner_Logo.png"/>
          <p:cNvPicPr>
            <a:picLocks noChangeAspect="1" noChangeArrowheads="1"/>
          </p:cNvPicPr>
          <p:nvPr userDrawn="1"/>
        </p:nvPicPr>
        <p:blipFill>
          <a:blip r:embed="rId3" cstate="print"/>
          <a:srcRect/>
          <a:stretch>
            <a:fillRect/>
          </a:stretch>
        </p:blipFill>
        <p:spPr bwMode="auto">
          <a:xfrm>
            <a:off x="0" y="0"/>
            <a:ext cx="3324225" cy="2276476"/>
          </a:xfrm>
          <a:prstGeom prst="rect">
            <a:avLst/>
          </a:prstGeom>
          <a:noFill/>
        </p:spPr>
      </p:pic>
      <p:sp>
        <p:nvSpPr>
          <p:cNvPr id="2" name="Title 1"/>
          <p:cNvSpPr>
            <a:spLocks noGrp="1"/>
          </p:cNvSpPr>
          <p:nvPr>
            <p:ph type="ctrTitle"/>
          </p:nvPr>
        </p:nvSpPr>
        <p:spPr>
          <a:xfrm>
            <a:off x="1370013" y="686053"/>
            <a:ext cx="7043208" cy="1523494"/>
          </a:xfrm>
        </p:spPr>
        <p:txBody>
          <a:bodyPr anchor="ctr" anchorCtr="0">
            <a:noAutofit/>
          </a:bodyPr>
          <a:lstStyle>
            <a:lvl1pPr>
              <a:lnSpc>
                <a:spcPct val="90000"/>
              </a:lnSpc>
              <a:defRPr sz="5400">
                <a:gradFill flip="none" rotWithShape="1">
                  <a:gsLst>
                    <a:gs pos="0">
                      <a:schemeClr val="bg1"/>
                    </a:gs>
                    <a:gs pos="86000">
                      <a:schemeClr val="bg1"/>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gradFill>
                  <a:gsLst>
                    <a:gs pos="0">
                      <a:schemeClr val="bg1"/>
                    </a:gs>
                    <a:gs pos="86000">
                      <a:schemeClr val="bg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1" u="none" strike="noStrike" kern="1200" cap="none" spc="-642" normalizeH="0" baseline="0" noProof="0" dirty="0" smtClean="0">
                <a:ln w="11430"/>
                <a:gradFill>
                  <a:gsLst>
                    <a:gs pos="0">
                      <a:schemeClr val="accent1"/>
                    </a:gs>
                    <a:gs pos="100000">
                      <a:schemeClr val="bg1"/>
                    </a:gs>
                  </a:gsLst>
                  <a:lin ang="5400000" scaled="0"/>
                </a:gra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xmlns="" val="3306576138"/>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638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799"/>
            <a:ext cx="8382000"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3644997606"/>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47799"/>
            <a:ext cx="8382000" cy="19735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2238520583"/>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47799"/>
            <a:ext cx="4114800" cy="2093567"/>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47799"/>
            <a:ext cx="4114800" cy="2093567"/>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2987655035"/>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272656"/>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47800"/>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272656"/>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838199856"/>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xmlns="" val="3556978125"/>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609212722"/>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291256315"/>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0">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3552784437"/>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en-US"/>
          </a:p>
        </p:txBody>
      </p:sp>
      <p:sp>
        <p:nvSpPr>
          <p:cNvPr id="3" name="日期占位符 2"/>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xmlns="" val="281588347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xmlns="" val="1223281303"/>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382588" y="228600"/>
            <a:ext cx="8380412" cy="507832"/>
          </a:xfrm>
        </p:spPr>
        <p:txBody>
          <a:bodyPr/>
          <a:lstStyle>
            <a:lvl1pPr algn="l" rtl="0" fontAlgn="base">
              <a:lnSpc>
                <a:spcPct val="90000"/>
              </a:lnSpc>
              <a:spcBef>
                <a:spcPct val="0"/>
              </a:spcBef>
              <a:spcAft>
                <a:spcPct val="0"/>
              </a:spcAft>
              <a:defRPr lang="en-US" sz="3700" spc="-300"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Segoe" pitchFamily="34" charset="0"/>
                <a:ea typeface="+mn-ea"/>
                <a:cs typeface="Arial" charset="0"/>
              </a:defRPr>
            </a:lvl1pPr>
          </a:lstStyle>
          <a:p>
            <a:r>
              <a:rPr lang="en-US" smtClean="0"/>
              <a:t>Click to edit Master title style</a:t>
            </a:r>
            <a:endParaRPr lang="en-US" dirty="0"/>
          </a:p>
        </p:txBody>
      </p:sp>
      <p:sp>
        <p:nvSpPr>
          <p:cNvPr id="3" name="Text Placeholder 2"/>
          <p:cNvSpPr>
            <a:spLocks noGrp="1"/>
          </p:cNvSpPr>
          <p:nvPr>
            <p:ph type="body" idx="1"/>
          </p:nvPr>
        </p:nvSpPr>
        <p:spPr/>
        <p:txBody>
          <a:bodyPr/>
          <a:lstStyle>
            <a:lvl1pPr>
              <a:buFontTx/>
              <a:buBlip>
                <a:blip r:embed="rId2"/>
              </a:buBlip>
              <a:defRPr/>
            </a:lvl1pPr>
            <a:lvl2pPr>
              <a:buFontTx/>
              <a:buBlip>
                <a:blip r:embed="rId3"/>
              </a:buBlip>
              <a:defRPr/>
            </a:lvl2pPr>
            <a:lvl3pPr>
              <a:buFontTx/>
              <a:buBlip>
                <a:blip r:embed="rId3"/>
              </a:buBlip>
              <a:defRPr/>
            </a:lvl3pPr>
            <a:lvl4pPr>
              <a:buFontTx/>
              <a:buBlip>
                <a:blip r:embed="rId3"/>
              </a:buBlip>
              <a:defRPr/>
            </a:lvl4pPr>
            <a:lvl5pPr>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2179914615"/>
      </p:ext>
    </p:extLst>
  </p:cSld>
  <p:clrMapOvr>
    <a:masterClrMapping/>
  </p:clrMapOvr>
  <p:transition>
    <p:wipe dir="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551" y="321688"/>
            <a:ext cx="8691106" cy="517590"/>
          </a:xfrm>
        </p:spPr>
        <p:txBody>
          <a:bodyPr rtlCol="0" anchor="ctr">
            <a:noAutofit/>
          </a:bodyPr>
          <a:lstStyle>
            <a:lvl1pPr marL="0" indent="0" algn="l" defTabSz="-13873163" rtl="0" eaLnBrk="0" fontAlgn="base" hangingPunct="0">
              <a:lnSpc>
                <a:spcPct val="90000"/>
              </a:lnSpc>
              <a:spcBef>
                <a:spcPct val="0"/>
              </a:spcBef>
              <a:spcAft>
                <a:spcPct val="0"/>
              </a:spcAft>
              <a:defRPr lang="en-US" sz="3600" b="0" i="0" kern="1200" dirty="0">
                <a:solidFill>
                  <a:srgbClr val="FFC000"/>
                </a:solidFill>
                <a:effectLst/>
                <a:latin typeface="Segoe UI"/>
                <a:ea typeface="+mj-ea"/>
                <a:cs typeface="Segoe UI"/>
              </a:defRPr>
            </a:lvl1pPr>
          </a:lstStyle>
          <a:p>
            <a:r>
              <a:rPr lang="en-US" dirty="0"/>
              <a:t>Click to edit Master title </a:t>
            </a:r>
            <a:r>
              <a:rPr lang="en-US" dirty="0" smtClean="0"/>
              <a:t>style</a:t>
            </a:r>
            <a:endParaRPr lang="en-US" dirty="0"/>
          </a:p>
        </p:txBody>
      </p:sp>
      <p:sp>
        <p:nvSpPr>
          <p:cNvPr id="3" name="Content Placeholder 2"/>
          <p:cNvSpPr>
            <a:spLocks noGrp="1"/>
          </p:cNvSpPr>
          <p:nvPr>
            <p:ph idx="1"/>
          </p:nvPr>
        </p:nvSpPr>
        <p:spPr>
          <a:xfrm>
            <a:off x="138113" y="1672590"/>
            <a:ext cx="8410575" cy="1865126"/>
          </a:xfrm>
          <a:prstGeom prst="rect">
            <a:avLst/>
          </a:prstGeom>
        </p:spPr>
        <p:txBody>
          <a:bodyPr rtlCol="0"/>
          <a:lstStyle>
            <a:lvl1pPr>
              <a:buFont typeface="Arial" pitchFamily="34" charset="0"/>
              <a:buChar char="•"/>
              <a:defRPr sz="2000">
                <a:solidFill>
                  <a:schemeClr val="tx1">
                    <a:lumMod val="90000"/>
                    <a:lumOff val="10000"/>
                  </a:schemeClr>
                </a:solidFill>
                <a:effectLst/>
                <a:latin typeface="Segoe UI" pitchFamily="34" charset="0"/>
                <a:cs typeface="Segoe UI" pitchFamily="34" charset="0"/>
              </a:defRPr>
            </a:lvl1pPr>
            <a:lvl2pPr>
              <a:buSzPct val="50000"/>
              <a:buFont typeface="Courier New" pitchFamily="49" charset="0"/>
              <a:buChar char="o"/>
              <a:defRPr sz="2000">
                <a:solidFill>
                  <a:schemeClr val="tx1">
                    <a:lumMod val="90000"/>
                    <a:lumOff val="10000"/>
                  </a:schemeClr>
                </a:solidFill>
                <a:effectLst/>
                <a:latin typeface="Segoe UI" pitchFamily="34" charset="0"/>
                <a:cs typeface="Segoe UI" pitchFamily="34" charset="0"/>
              </a:defRPr>
            </a:lvl2pPr>
            <a:lvl3pPr>
              <a:buFont typeface="Wingdings" pitchFamily="2" charset="2"/>
              <a:buChar char="§"/>
              <a:defRPr sz="2000">
                <a:solidFill>
                  <a:schemeClr val="tx1">
                    <a:lumMod val="90000"/>
                    <a:lumOff val="10000"/>
                  </a:schemeClr>
                </a:solidFill>
                <a:effectLst/>
                <a:latin typeface="Segoe UI" pitchFamily="34" charset="0"/>
                <a:cs typeface="Segoe UI" pitchFamily="34" charset="0"/>
              </a:defRPr>
            </a:lvl3pPr>
            <a:lvl4pPr>
              <a:buFont typeface="Arial" pitchFamily="34" charset="0"/>
              <a:buChar char="•"/>
              <a:defRPr>
                <a:solidFill>
                  <a:schemeClr val="tx1">
                    <a:lumMod val="90000"/>
                    <a:lumOff val="10000"/>
                  </a:schemeClr>
                </a:solidFill>
                <a:effectLst/>
                <a:latin typeface="Segoe UI" pitchFamily="34" charset="0"/>
                <a:cs typeface="Segoe UI" pitchFamily="34" charset="0"/>
              </a:defRPr>
            </a:lvl4pPr>
            <a:lvl5pPr>
              <a:buFont typeface="Arial" pitchFamily="34" charset="0"/>
              <a:buChar char="•"/>
              <a:defRPr>
                <a:solidFill>
                  <a:schemeClr val="tx1">
                    <a:lumMod val="90000"/>
                    <a:lumOff val="10000"/>
                  </a:schemeClr>
                </a:solidFill>
                <a:effectLst/>
                <a:latin typeface="Segoe UI" pitchFamily="34" charset="0"/>
                <a:cs typeface="Segoe UI"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9"/>
          <p:cNvSpPr>
            <a:spLocks noGrp="1"/>
          </p:cNvSpPr>
          <p:nvPr>
            <p:ph idx="11"/>
          </p:nvPr>
        </p:nvSpPr>
        <p:spPr>
          <a:xfrm>
            <a:off x="119743" y="842904"/>
            <a:ext cx="8665027" cy="478972"/>
          </a:xfrm>
          <a:prstGeom prst="rect">
            <a:avLst/>
          </a:prstGeom>
        </p:spPr>
        <p:txBody>
          <a:bodyPr vert="horz" lIns="91440" tIns="45720" rIns="91440" bIns="45720" rtlCol="0">
            <a:normAutofit/>
          </a:bodyPr>
          <a:lstStyle>
            <a:lvl1pPr>
              <a:defRPr lang="en-US" sz="2000" dirty="0" smtClean="0">
                <a:solidFill>
                  <a:schemeClr val="tx1"/>
                </a:solidFill>
                <a:effectLst/>
                <a:latin typeface="Segoe UI" pitchFamily="34" charset="0"/>
                <a:ea typeface="+mn-ea"/>
                <a:cs typeface="Segoe UI" pitchFamily="34" charset="0"/>
              </a:defRPr>
            </a:lvl1pPr>
          </a:lstStyle>
          <a:p>
            <a:pPr marL="342900" lvl="0" indent="-342900" algn="l" defTabSz="-13873163" rtl="0" eaLnBrk="0" fontAlgn="base" hangingPunct="0">
              <a:lnSpc>
                <a:spcPct val="90000"/>
              </a:lnSpc>
              <a:spcBef>
                <a:spcPct val="30000"/>
              </a:spcBef>
              <a:spcAft>
                <a:spcPct val="0"/>
              </a:spcAft>
              <a:buClr>
                <a:schemeClr val="tx2"/>
              </a:buClr>
              <a:buSzPct val="85000"/>
              <a:buFontTx/>
              <a:buNone/>
            </a:pPr>
            <a:r>
              <a:rPr lang="en-US" dirty="0" smtClean="0"/>
              <a:t>Click to edit Master text styles</a:t>
            </a:r>
          </a:p>
        </p:txBody>
      </p:sp>
    </p:spTree>
    <p:extLst>
      <p:ext uri="{BB962C8B-B14F-4D97-AF65-F5344CB8AC3E}">
        <p14:creationId xmlns:p14="http://schemas.microsoft.com/office/powerpoint/2010/main" xmlns="" val="1225556347"/>
      </p:ext>
    </p:extLst>
  </p:cSld>
  <p:clrMapOvr>
    <a:masterClrMapping/>
  </p:clrMapOvr>
  <p:transition spd="slow"/>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183823367"/>
      </p:ext>
    </p:extLst>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3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551" y="340738"/>
            <a:ext cx="8691106" cy="517590"/>
          </a:xfrm>
        </p:spPr>
        <p:txBody>
          <a:bodyPr rtlCol="0" anchor="ctr">
            <a:noAutofit/>
          </a:bodyPr>
          <a:lstStyle>
            <a:lvl1pPr marL="0" indent="0" algn="l" defTabSz="-13873163" rtl="0" eaLnBrk="0" fontAlgn="base" hangingPunct="0">
              <a:lnSpc>
                <a:spcPct val="90000"/>
              </a:lnSpc>
              <a:spcBef>
                <a:spcPct val="0"/>
              </a:spcBef>
              <a:spcAft>
                <a:spcPct val="0"/>
              </a:spcAft>
              <a:defRPr lang="en-US" sz="3600" b="0" i="0" kern="1200" dirty="0">
                <a:solidFill>
                  <a:srgbClr val="FFC000"/>
                </a:solidFill>
                <a:effectLst/>
                <a:latin typeface="Segoe UI"/>
                <a:ea typeface="+mj-ea"/>
                <a:cs typeface="Segoe UI"/>
              </a:defRPr>
            </a:lvl1pPr>
          </a:lstStyle>
          <a:p>
            <a:r>
              <a:rPr lang="en-US" dirty="0"/>
              <a:t>Click to edit Master title </a:t>
            </a:r>
            <a:r>
              <a:rPr lang="en-US" dirty="0" smtClean="0"/>
              <a:t>style</a:t>
            </a:r>
            <a:endParaRPr lang="en-US" dirty="0"/>
          </a:p>
        </p:txBody>
      </p:sp>
      <p:sp>
        <p:nvSpPr>
          <p:cNvPr id="3" name="Content Placeholder 2"/>
          <p:cNvSpPr>
            <a:spLocks noGrp="1"/>
          </p:cNvSpPr>
          <p:nvPr>
            <p:ph idx="1"/>
          </p:nvPr>
        </p:nvSpPr>
        <p:spPr>
          <a:xfrm>
            <a:off x="138113" y="1691640"/>
            <a:ext cx="8410575" cy="1865126"/>
          </a:xfrm>
          <a:prstGeom prst="rect">
            <a:avLst/>
          </a:prstGeom>
        </p:spPr>
        <p:txBody>
          <a:bodyPr rtlCol="0"/>
          <a:lstStyle>
            <a:lvl1pPr>
              <a:buFont typeface="Arial" pitchFamily="34" charset="0"/>
              <a:buChar char="•"/>
              <a:defRPr sz="2000">
                <a:solidFill>
                  <a:schemeClr val="tx1">
                    <a:lumMod val="90000"/>
                    <a:lumOff val="10000"/>
                  </a:schemeClr>
                </a:solidFill>
                <a:effectLst/>
                <a:latin typeface="Segoe UI" pitchFamily="34" charset="0"/>
                <a:cs typeface="Segoe UI" pitchFamily="34" charset="0"/>
              </a:defRPr>
            </a:lvl1pPr>
            <a:lvl2pPr>
              <a:buSzPct val="50000"/>
              <a:buFont typeface="Courier New" pitchFamily="49" charset="0"/>
              <a:buChar char="o"/>
              <a:defRPr sz="2000">
                <a:solidFill>
                  <a:schemeClr val="tx1">
                    <a:lumMod val="90000"/>
                    <a:lumOff val="10000"/>
                  </a:schemeClr>
                </a:solidFill>
                <a:effectLst/>
                <a:latin typeface="Segoe UI" pitchFamily="34" charset="0"/>
                <a:cs typeface="Segoe UI" pitchFamily="34" charset="0"/>
              </a:defRPr>
            </a:lvl2pPr>
            <a:lvl3pPr>
              <a:buFont typeface="Wingdings" pitchFamily="2" charset="2"/>
              <a:buChar char="§"/>
              <a:defRPr sz="2000">
                <a:solidFill>
                  <a:schemeClr val="tx1">
                    <a:lumMod val="90000"/>
                    <a:lumOff val="10000"/>
                  </a:schemeClr>
                </a:solidFill>
                <a:effectLst/>
                <a:latin typeface="Segoe UI" pitchFamily="34" charset="0"/>
                <a:cs typeface="Segoe UI" pitchFamily="34" charset="0"/>
              </a:defRPr>
            </a:lvl3pPr>
            <a:lvl4pPr>
              <a:buFont typeface="Arial" pitchFamily="34" charset="0"/>
              <a:buChar char="•"/>
              <a:defRPr>
                <a:solidFill>
                  <a:schemeClr val="tx1">
                    <a:lumMod val="90000"/>
                    <a:lumOff val="10000"/>
                  </a:schemeClr>
                </a:solidFill>
                <a:effectLst/>
                <a:latin typeface="Segoe UI" pitchFamily="34" charset="0"/>
                <a:cs typeface="Segoe UI" pitchFamily="34" charset="0"/>
              </a:defRPr>
            </a:lvl4pPr>
            <a:lvl5pPr>
              <a:buFont typeface="Arial" pitchFamily="34" charset="0"/>
              <a:buChar char="•"/>
              <a:defRPr>
                <a:solidFill>
                  <a:schemeClr val="tx1">
                    <a:lumMod val="90000"/>
                    <a:lumOff val="10000"/>
                  </a:schemeClr>
                </a:solidFill>
                <a:effectLst/>
                <a:latin typeface="Segoe UI" pitchFamily="34" charset="0"/>
                <a:cs typeface="Segoe UI"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9"/>
          <p:cNvSpPr>
            <a:spLocks noGrp="1"/>
          </p:cNvSpPr>
          <p:nvPr>
            <p:ph idx="11"/>
          </p:nvPr>
        </p:nvSpPr>
        <p:spPr>
          <a:xfrm>
            <a:off x="119743" y="861954"/>
            <a:ext cx="8665027" cy="478972"/>
          </a:xfrm>
          <a:prstGeom prst="rect">
            <a:avLst/>
          </a:prstGeom>
        </p:spPr>
        <p:txBody>
          <a:bodyPr vert="horz" lIns="91440" tIns="45720" rIns="91440" bIns="45720" rtlCol="0">
            <a:normAutofit/>
          </a:bodyPr>
          <a:lstStyle>
            <a:lvl1pPr>
              <a:defRPr lang="en-US" sz="2000" dirty="0" smtClean="0">
                <a:solidFill>
                  <a:schemeClr val="tx1"/>
                </a:solidFill>
                <a:effectLst/>
                <a:latin typeface="Segoe UI" pitchFamily="34" charset="0"/>
                <a:ea typeface="+mn-ea"/>
                <a:cs typeface="Segoe UI" pitchFamily="34" charset="0"/>
              </a:defRPr>
            </a:lvl1pPr>
          </a:lstStyle>
          <a:p>
            <a:pPr marL="342900" lvl="0" indent="-342900" algn="l" defTabSz="-13873163" rtl="0" eaLnBrk="0" fontAlgn="base" hangingPunct="0">
              <a:lnSpc>
                <a:spcPct val="90000"/>
              </a:lnSpc>
              <a:spcBef>
                <a:spcPct val="30000"/>
              </a:spcBef>
              <a:spcAft>
                <a:spcPct val="0"/>
              </a:spcAft>
              <a:buClr>
                <a:schemeClr val="tx2"/>
              </a:buClr>
              <a:buSzPct val="85000"/>
              <a:buFontTx/>
              <a:buNone/>
            </a:pPr>
            <a:r>
              <a:rPr lang="en-US" dirty="0" smtClean="0"/>
              <a:t>Click to edit Master text styles</a:t>
            </a:r>
          </a:p>
        </p:txBody>
      </p:sp>
    </p:spTree>
    <p:extLst>
      <p:ext uri="{BB962C8B-B14F-4D97-AF65-F5344CB8AC3E}">
        <p14:creationId xmlns:p14="http://schemas.microsoft.com/office/powerpoint/2010/main" xmlns="" val="2685225737"/>
      </p:ext>
    </p:extLst>
  </p:cSld>
  <p:clrMapOvr>
    <a:masterClrMapping/>
  </p:clrMapOvr>
  <p:transition spd="slow"/>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Content_lef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6713" y="1416049"/>
            <a:ext cx="4129087" cy="5029200"/>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xmlns="" val="247184019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xmlns="" val="4084674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日期占位符 4"/>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xmlns="" val="2827203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smtClean="0"/>
              <a:t>Click icon to add picture</a:t>
            </a:r>
            <a:endParaRPr 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日期占位符 4"/>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xmlns="" val="2168572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image" Target="../media/image5.jpeg"/><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3.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hyperlink" Target="http://www.huawei.com/" TargetMode="Externa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4.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slideLayout" Target="../slideLayouts/slideLayout62.xml"/><Relationship Id="rId18" Type="http://schemas.openxmlformats.org/officeDocument/2006/relationships/image" Target="../media/image6.jpeg"/><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17" Type="http://schemas.openxmlformats.org/officeDocument/2006/relationships/theme" Target="../theme/theme5.xml"/><Relationship Id="rId2" Type="http://schemas.openxmlformats.org/officeDocument/2006/relationships/slideLayout" Target="../slideLayouts/slideLayout51.xml"/><Relationship Id="rId16" Type="http://schemas.openxmlformats.org/officeDocument/2006/relationships/slideLayout" Target="../slideLayouts/slideLayout65.xml"/><Relationship Id="rId20" Type="http://schemas.openxmlformats.org/officeDocument/2006/relationships/image" Target="../media/image8.png"/><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5" Type="http://schemas.openxmlformats.org/officeDocument/2006/relationships/slideLayout" Target="../slideLayouts/slideLayout64.xml"/><Relationship Id="rId10" Type="http://schemas.openxmlformats.org/officeDocument/2006/relationships/slideLayout" Target="../slideLayouts/slideLayout59.xml"/><Relationship Id="rId19" Type="http://schemas.openxmlformats.org/officeDocument/2006/relationships/image" Target="../media/image7.png"/><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slideLayout" Target="../slideLayouts/slideLayout6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821055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dirty="0" smtClean="0"/>
              <a:t>单击此处编辑母版标题样式</a:t>
            </a:r>
            <a:endParaRPr lang="en-US" altLang="zh-CN" dirty="0" smtClean="0"/>
          </a:p>
        </p:txBody>
      </p:sp>
      <p:sp>
        <p:nvSpPr>
          <p:cNvPr id="1027" name="Rectangle 3"/>
          <p:cNvSpPr>
            <a:spLocks noGrp="1" noChangeArrowheads="1"/>
          </p:cNvSpPr>
          <p:nvPr>
            <p:ph type="body" idx="1"/>
          </p:nvPr>
        </p:nvSpPr>
        <p:spPr bwMode="auto">
          <a:xfrm>
            <a:off x="652462" y="1646238"/>
            <a:ext cx="8167687" cy="41259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zh-CN" smtClean="0"/>
          </a:p>
        </p:txBody>
      </p:sp>
      <p:pic>
        <p:nvPicPr>
          <p:cNvPr id="1046" name="Picture 22" descr="dd"/>
          <p:cNvPicPr>
            <a:picLocks noChangeAspect="1" noChangeArrowheads="1"/>
          </p:cNvPicPr>
          <p:nvPr/>
        </p:nvPicPr>
        <p:blipFill>
          <a:blip r:embed="rId18" cstate="email">
            <a:extLst>
              <a:ext uri="{28A0092B-C50C-407E-A947-70E740481C1C}">
                <a14:useLocalDpi xmlns:a14="http://schemas.microsoft.com/office/drawing/2010/main" xmlns=""/>
              </a:ext>
            </a:extLst>
          </a:blip>
          <a:srcRect/>
          <a:stretch>
            <a:fillRect/>
          </a:stretch>
        </p:blipFill>
        <p:spPr bwMode="auto">
          <a:xfrm>
            <a:off x="0" y="6221413"/>
            <a:ext cx="9150350" cy="6365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48" name="Picture 24" descr="8"/>
          <p:cNvPicPr>
            <a:picLocks noChangeAspect="1" noChangeArrowheads="1"/>
          </p:cNvPicPr>
          <p:nvPr/>
        </p:nvPicPr>
        <p:blipFill>
          <a:blip r:embed="rId19" cstate="email">
            <a:extLst>
              <a:ext uri="{28A0092B-C50C-407E-A947-70E740481C1C}">
                <a14:useLocalDpi xmlns:a14="http://schemas.microsoft.com/office/drawing/2010/main" xmlns=""/>
              </a:ext>
            </a:extLst>
          </a:blip>
          <a:srcRect/>
          <a:stretch>
            <a:fillRect/>
          </a:stretch>
        </p:blipFill>
        <p:spPr bwMode="auto">
          <a:xfrm>
            <a:off x="7508875" y="6400800"/>
            <a:ext cx="1311275" cy="311150"/>
          </a:xfrm>
          <a:prstGeom prst="rect">
            <a:avLst/>
          </a:prstGeom>
          <a:noFill/>
          <a:extLst>
            <a:ext uri="{909E8E84-426E-40DD-AFC4-6F175D3DCCD1}">
              <a14:hiddenFill xmlns:a14="http://schemas.microsoft.com/office/drawing/2010/main" xmlns="">
                <a:solidFill>
                  <a:srgbClr val="FFFFFF"/>
                </a:solidFill>
              </a14:hiddenFill>
            </a:ext>
          </a:extLst>
        </p:spPr>
      </p:pic>
      <p:sp>
        <p:nvSpPr>
          <p:cNvPr id="1190" name="Rectangle 166"/>
          <p:cNvSpPr>
            <a:spLocks noChangeArrowheads="1"/>
          </p:cNvSpPr>
          <p:nvPr/>
        </p:nvSpPr>
        <p:spPr bwMode="auto">
          <a:xfrm>
            <a:off x="9269413" y="3429000"/>
            <a:ext cx="919162" cy="3490913"/>
          </a:xfrm>
          <a:prstGeom prst="rect">
            <a:avLst/>
          </a:prstGeom>
          <a:solidFill>
            <a:srgbClr val="FFFFFF"/>
          </a:solidFill>
          <a:ln>
            <a:noFill/>
          </a:ln>
          <a:effectLst/>
          <a:extLs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1425" tIns="45712" rIns="91425" bIns="45712" anchor="ctr">
            <a:spAutoFit/>
          </a:bodyPr>
          <a:lstStyle/>
          <a:p>
            <a:endParaRPr lang="en-US"/>
          </a:p>
        </p:txBody>
      </p:sp>
      <p:grpSp>
        <p:nvGrpSpPr>
          <p:cNvPr id="1193" name="Group 169"/>
          <p:cNvGrpSpPr>
            <a:grpSpLocks/>
          </p:cNvGrpSpPr>
          <p:nvPr/>
        </p:nvGrpSpPr>
        <p:grpSpPr bwMode="auto">
          <a:xfrm>
            <a:off x="9355138" y="3789363"/>
            <a:ext cx="739775" cy="182562"/>
            <a:chOff x="5893" y="2387"/>
            <a:chExt cx="466" cy="115"/>
          </a:xfrm>
        </p:grpSpPr>
        <p:sp>
          <p:nvSpPr>
            <p:cNvPr id="1194" name="Rectangle 170"/>
            <p:cNvSpPr>
              <a:spLocks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195" name="Rectangle 171"/>
            <p:cNvSpPr>
              <a:spLocks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196" name="Rectangle 172"/>
            <p:cNvSpPr>
              <a:spLocks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197" name="Rectangle 173"/>
            <p:cNvSpPr>
              <a:spLocks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grpSp>
        <p:nvGrpSpPr>
          <p:cNvPr id="1198" name="Group 174"/>
          <p:cNvGrpSpPr>
            <a:grpSpLocks/>
          </p:cNvGrpSpPr>
          <p:nvPr/>
        </p:nvGrpSpPr>
        <p:grpSpPr bwMode="auto">
          <a:xfrm>
            <a:off x="9355138" y="4005263"/>
            <a:ext cx="739775" cy="182562"/>
            <a:chOff x="5893" y="2523"/>
            <a:chExt cx="466" cy="115"/>
          </a:xfrm>
        </p:grpSpPr>
        <p:sp>
          <p:nvSpPr>
            <p:cNvPr id="1199" name="Rectangle 175"/>
            <p:cNvSpPr>
              <a:spLocks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00" name="Rectangle 176"/>
            <p:cNvSpPr>
              <a:spLocks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01" name="Rectangle 177"/>
            <p:cNvSpPr>
              <a:spLocks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02" name="Rectangle 178"/>
            <p:cNvSpPr>
              <a:spLocks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grpSp>
        <p:nvGrpSpPr>
          <p:cNvPr id="1203" name="Group 179"/>
          <p:cNvGrpSpPr>
            <a:grpSpLocks/>
          </p:cNvGrpSpPr>
          <p:nvPr/>
        </p:nvGrpSpPr>
        <p:grpSpPr bwMode="auto">
          <a:xfrm>
            <a:off x="9355138" y="4221163"/>
            <a:ext cx="739775" cy="182562"/>
            <a:chOff x="5893" y="2659"/>
            <a:chExt cx="466" cy="115"/>
          </a:xfrm>
        </p:grpSpPr>
        <p:sp>
          <p:nvSpPr>
            <p:cNvPr id="1204" name="Rectangle 180"/>
            <p:cNvSpPr>
              <a:spLocks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05" name="Rectangle 181"/>
            <p:cNvSpPr>
              <a:spLocks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06" name="Rectangle 182"/>
            <p:cNvSpPr>
              <a:spLocks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07" name="Rectangle 183"/>
            <p:cNvSpPr>
              <a:spLocks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grpSp>
        <p:nvGrpSpPr>
          <p:cNvPr id="1208" name="Group 184"/>
          <p:cNvGrpSpPr>
            <a:grpSpLocks/>
          </p:cNvGrpSpPr>
          <p:nvPr/>
        </p:nvGrpSpPr>
        <p:grpSpPr bwMode="auto">
          <a:xfrm>
            <a:off x="9355138" y="3573463"/>
            <a:ext cx="739775" cy="188912"/>
            <a:chOff x="5893" y="2251"/>
            <a:chExt cx="466" cy="119"/>
          </a:xfrm>
        </p:grpSpPr>
        <p:sp>
          <p:nvSpPr>
            <p:cNvPr id="1209" name="Rectangle 185"/>
            <p:cNvSpPr>
              <a:spLocks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10" name="Rectangle 186"/>
            <p:cNvSpPr>
              <a:spLocks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11" name="Rectangle 187"/>
            <p:cNvSpPr>
              <a:spLocks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12" name="Rectangle 188"/>
            <p:cNvSpPr>
              <a:spLocks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grpSp>
        <p:nvGrpSpPr>
          <p:cNvPr id="1213" name="Group 189"/>
          <p:cNvGrpSpPr>
            <a:grpSpLocks/>
          </p:cNvGrpSpPr>
          <p:nvPr/>
        </p:nvGrpSpPr>
        <p:grpSpPr bwMode="auto">
          <a:xfrm>
            <a:off x="9355138" y="4581525"/>
            <a:ext cx="739775" cy="182563"/>
            <a:chOff x="5893" y="2886"/>
            <a:chExt cx="466" cy="115"/>
          </a:xfrm>
        </p:grpSpPr>
        <p:sp>
          <p:nvSpPr>
            <p:cNvPr id="1214" name="Rectangle 190"/>
            <p:cNvSpPr>
              <a:spLocks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15" name="Rectangle 191"/>
            <p:cNvSpPr>
              <a:spLocks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16" name="Rectangle 192"/>
            <p:cNvSpPr>
              <a:spLocks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17" name="Rectangle 193"/>
            <p:cNvSpPr>
              <a:spLocks noChangeArrowheads="1"/>
            </p:cNvSpPr>
            <p:nvPr userDrawn="1"/>
          </p:nvSpPr>
          <p:spPr bwMode="auto">
            <a:xfrm flipV="1">
              <a:off x="5893" y="2886"/>
              <a:ext cx="117" cy="115"/>
            </a:xfrm>
            <a:prstGeom prst="rect">
              <a:avLst/>
            </a:prstGeom>
            <a:solidFill>
              <a:srgbClr val="9900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grpSp>
        <p:nvGrpSpPr>
          <p:cNvPr id="1218" name="Group 194"/>
          <p:cNvGrpSpPr>
            <a:grpSpLocks/>
          </p:cNvGrpSpPr>
          <p:nvPr/>
        </p:nvGrpSpPr>
        <p:grpSpPr bwMode="auto">
          <a:xfrm>
            <a:off x="9355138" y="4797425"/>
            <a:ext cx="739775" cy="182563"/>
            <a:chOff x="5893" y="3022"/>
            <a:chExt cx="466" cy="115"/>
          </a:xfrm>
        </p:grpSpPr>
        <p:sp>
          <p:nvSpPr>
            <p:cNvPr id="1219" name="Rectangle 195"/>
            <p:cNvSpPr>
              <a:spLocks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20" name="Rectangle 196"/>
            <p:cNvSpPr>
              <a:spLocks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21" name="Rectangle 197"/>
            <p:cNvSpPr>
              <a:spLocks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22" name="Rectangle 198"/>
            <p:cNvSpPr>
              <a:spLocks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grpSp>
        <p:nvGrpSpPr>
          <p:cNvPr id="1223" name="Group 199"/>
          <p:cNvGrpSpPr>
            <a:grpSpLocks/>
          </p:cNvGrpSpPr>
          <p:nvPr/>
        </p:nvGrpSpPr>
        <p:grpSpPr bwMode="auto">
          <a:xfrm>
            <a:off x="9355138" y="5013325"/>
            <a:ext cx="739775" cy="182563"/>
            <a:chOff x="5893" y="3158"/>
            <a:chExt cx="466" cy="115"/>
          </a:xfrm>
        </p:grpSpPr>
        <p:sp>
          <p:nvSpPr>
            <p:cNvPr id="1224" name="Rectangle 200"/>
            <p:cNvSpPr>
              <a:spLocks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25" name="Rectangle 201"/>
            <p:cNvSpPr>
              <a:spLocks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26" name="Rectangle 202"/>
            <p:cNvSpPr>
              <a:spLocks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27" name="Rectangle 203"/>
            <p:cNvSpPr>
              <a:spLocks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grpSp>
        <p:nvGrpSpPr>
          <p:cNvPr id="1228" name="Group 204"/>
          <p:cNvGrpSpPr>
            <a:grpSpLocks/>
          </p:cNvGrpSpPr>
          <p:nvPr/>
        </p:nvGrpSpPr>
        <p:grpSpPr bwMode="auto">
          <a:xfrm>
            <a:off x="9355138" y="5373688"/>
            <a:ext cx="739775" cy="182562"/>
            <a:chOff x="5893" y="3385"/>
            <a:chExt cx="466" cy="115"/>
          </a:xfrm>
        </p:grpSpPr>
        <p:sp>
          <p:nvSpPr>
            <p:cNvPr id="1229" name="Rectangle 205"/>
            <p:cNvSpPr>
              <a:spLocks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30" name="Rectangle 206"/>
            <p:cNvSpPr>
              <a:spLocks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31" name="Rectangle 207"/>
            <p:cNvSpPr>
              <a:spLocks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32" name="Rectangle 208"/>
            <p:cNvSpPr>
              <a:spLocks noChangeArrowheads="1"/>
            </p:cNvSpPr>
            <p:nvPr userDrawn="1"/>
          </p:nvSpPr>
          <p:spPr bwMode="auto">
            <a:xfrm flipV="1">
              <a:off x="5893" y="3385"/>
              <a:ext cx="117" cy="115"/>
            </a:xfrm>
            <a:prstGeom prst="rect">
              <a:avLst/>
            </a:prstGeom>
            <a:solidFill>
              <a:srgbClr val="0000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grpSp>
        <p:nvGrpSpPr>
          <p:cNvPr id="1233" name="Group 209"/>
          <p:cNvGrpSpPr>
            <a:grpSpLocks/>
          </p:cNvGrpSpPr>
          <p:nvPr/>
        </p:nvGrpSpPr>
        <p:grpSpPr bwMode="auto">
          <a:xfrm>
            <a:off x="9355138" y="5589588"/>
            <a:ext cx="739775" cy="182562"/>
            <a:chOff x="5893" y="3521"/>
            <a:chExt cx="466" cy="115"/>
          </a:xfrm>
        </p:grpSpPr>
        <p:sp>
          <p:nvSpPr>
            <p:cNvPr id="1234" name="Rectangle 210"/>
            <p:cNvSpPr>
              <a:spLocks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35" name="Rectangle 211"/>
            <p:cNvSpPr>
              <a:spLocks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36" name="Rectangle 212"/>
            <p:cNvSpPr>
              <a:spLocks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37" name="Rectangle 213"/>
            <p:cNvSpPr>
              <a:spLocks noChangeArrowheads="1"/>
            </p:cNvSpPr>
            <p:nvPr userDrawn="1"/>
          </p:nvSpPr>
          <p:spPr bwMode="auto">
            <a:xfrm flipV="1">
              <a:off x="5893" y="3521"/>
              <a:ext cx="117" cy="115"/>
            </a:xfrm>
            <a:prstGeom prst="rect">
              <a:avLst/>
            </a:prstGeom>
            <a:solidFill>
              <a:srgbClr val="0000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grpSp>
        <p:nvGrpSpPr>
          <p:cNvPr id="1238" name="Group 214"/>
          <p:cNvGrpSpPr>
            <a:grpSpLocks/>
          </p:cNvGrpSpPr>
          <p:nvPr/>
        </p:nvGrpSpPr>
        <p:grpSpPr bwMode="auto">
          <a:xfrm>
            <a:off x="9355138" y="5805488"/>
            <a:ext cx="739775" cy="182562"/>
            <a:chOff x="5893" y="3657"/>
            <a:chExt cx="466" cy="115"/>
          </a:xfrm>
        </p:grpSpPr>
        <p:sp>
          <p:nvSpPr>
            <p:cNvPr id="1239" name="Rectangle 215"/>
            <p:cNvSpPr>
              <a:spLocks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40" name="Rectangle 216"/>
            <p:cNvSpPr>
              <a:spLocks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41" name="Rectangle 217"/>
            <p:cNvSpPr>
              <a:spLocks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42" name="Rectangle 218"/>
            <p:cNvSpPr>
              <a:spLocks noChangeArrowheads="1"/>
            </p:cNvSpPr>
            <p:nvPr userDrawn="1"/>
          </p:nvSpPr>
          <p:spPr bwMode="auto">
            <a:xfrm flipV="1">
              <a:off x="5893" y="3657"/>
              <a:ext cx="117" cy="115"/>
            </a:xfrm>
            <a:prstGeom prst="rect">
              <a:avLst/>
            </a:prstGeom>
            <a:solidFill>
              <a:srgbClr val="0000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grpSp>
        <p:nvGrpSpPr>
          <p:cNvPr id="1243" name="Group 219"/>
          <p:cNvGrpSpPr>
            <a:grpSpLocks/>
          </p:cNvGrpSpPr>
          <p:nvPr/>
        </p:nvGrpSpPr>
        <p:grpSpPr bwMode="auto">
          <a:xfrm>
            <a:off x="9355138" y="6165850"/>
            <a:ext cx="739775" cy="182563"/>
            <a:chOff x="5893" y="3884"/>
            <a:chExt cx="466" cy="115"/>
          </a:xfrm>
        </p:grpSpPr>
        <p:sp>
          <p:nvSpPr>
            <p:cNvPr id="1244" name="Rectangle 220"/>
            <p:cNvSpPr>
              <a:spLocks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45" name="Rectangle 221"/>
            <p:cNvSpPr>
              <a:spLocks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46" name="Rectangle 222"/>
            <p:cNvSpPr>
              <a:spLocks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47" name="Rectangle 223"/>
            <p:cNvSpPr>
              <a:spLocks noChangeArrowheads="1"/>
            </p:cNvSpPr>
            <p:nvPr userDrawn="1"/>
          </p:nvSpPr>
          <p:spPr bwMode="auto">
            <a:xfrm flipV="1">
              <a:off x="5893" y="3884"/>
              <a:ext cx="117" cy="115"/>
            </a:xfrm>
            <a:prstGeom prst="rect">
              <a:avLst/>
            </a:prstGeom>
            <a:solidFill>
              <a:srgbClr val="80808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grpSp>
        <p:nvGrpSpPr>
          <p:cNvPr id="1248" name="Group 224"/>
          <p:cNvGrpSpPr>
            <a:grpSpLocks/>
          </p:cNvGrpSpPr>
          <p:nvPr/>
        </p:nvGrpSpPr>
        <p:grpSpPr bwMode="auto">
          <a:xfrm>
            <a:off x="9355138" y="6391275"/>
            <a:ext cx="739775" cy="182563"/>
            <a:chOff x="5893" y="4026"/>
            <a:chExt cx="466" cy="115"/>
          </a:xfrm>
        </p:grpSpPr>
        <p:sp>
          <p:nvSpPr>
            <p:cNvPr id="1249" name="Rectangle 225"/>
            <p:cNvSpPr>
              <a:spLocks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50" name="Rectangle 226"/>
            <p:cNvSpPr>
              <a:spLocks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51" name="Rectangle 227"/>
            <p:cNvSpPr>
              <a:spLocks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52" name="Rectangle 228"/>
            <p:cNvSpPr>
              <a:spLocks noChangeArrowheads="1"/>
            </p:cNvSpPr>
            <p:nvPr userDrawn="1"/>
          </p:nvSpPr>
          <p:spPr bwMode="auto">
            <a:xfrm flipV="1">
              <a:off x="5893" y="4026"/>
              <a:ext cx="117" cy="115"/>
            </a:xfrm>
            <a:prstGeom prst="rect">
              <a:avLst/>
            </a:prstGeom>
            <a:solidFill>
              <a:srgbClr val="80808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grpSp>
        <p:nvGrpSpPr>
          <p:cNvPr id="1253" name="Group 229"/>
          <p:cNvGrpSpPr>
            <a:grpSpLocks/>
          </p:cNvGrpSpPr>
          <p:nvPr/>
        </p:nvGrpSpPr>
        <p:grpSpPr bwMode="auto">
          <a:xfrm>
            <a:off x="9355138" y="6615113"/>
            <a:ext cx="739775" cy="182562"/>
            <a:chOff x="5893" y="4167"/>
            <a:chExt cx="466" cy="115"/>
          </a:xfrm>
        </p:grpSpPr>
        <p:sp>
          <p:nvSpPr>
            <p:cNvPr id="1254" name="Rectangle 230"/>
            <p:cNvSpPr>
              <a:spLocks noChangeArrowheads="1"/>
            </p:cNvSpPr>
            <p:nvPr userDrawn="1"/>
          </p:nvSpPr>
          <p:spPr bwMode="auto">
            <a:xfrm flipV="1">
              <a:off x="6010" y="4167"/>
              <a:ext cx="116" cy="115"/>
            </a:xfrm>
            <a:prstGeom prst="rect">
              <a:avLst/>
            </a:prstGeom>
            <a:solidFill>
              <a:srgbClr val="0099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55" name="Rectangle 231"/>
            <p:cNvSpPr>
              <a:spLocks noChangeArrowheads="1"/>
            </p:cNvSpPr>
            <p:nvPr userDrawn="1"/>
          </p:nvSpPr>
          <p:spPr bwMode="auto">
            <a:xfrm flipV="1">
              <a:off x="6126" y="4167"/>
              <a:ext cx="116" cy="115"/>
            </a:xfrm>
            <a:prstGeom prst="rect">
              <a:avLst/>
            </a:prstGeom>
            <a:solidFill>
              <a:srgbClr val="CCFF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56" name="Rectangle 232"/>
            <p:cNvSpPr>
              <a:spLocks noChangeArrowheads="1"/>
            </p:cNvSpPr>
            <p:nvPr userDrawn="1"/>
          </p:nvSpPr>
          <p:spPr bwMode="auto">
            <a:xfrm flipV="1">
              <a:off x="6242" y="4167"/>
              <a:ext cx="117" cy="115"/>
            </a:xfrm>
            <a:prstGeom prst="rect">
              <a:avLst/>
            </a:prstGeom>
            <a:solidFill>
              <a:srgbClr val="99CCCC"/>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57" name="Rectangle 233"/>
            <p:cNvSpPr>
              <a:spLocks noChangeArrowheads="1"/>
            </p:cNvSpPr>
            <p:nvPr userDrawn="1"/>
          </p:nvSpPr>
          <p:spPr bwMode="auto">
            <a:xfrm flipV="1">
              <a:off x="5893" y="4167"/>
              <a:ext cx="117" cy="115"/>
            </a:xfrm>
            <a:prstGeom prst="rect">
              <a:avLst/>
            </a:prstGeom>
            <a:solidFill>
              <a:srgbClr val="80808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sp>
        <p:nvSpPr>
          <p:cNvPr id="1262" name="Rectangle 238"/>
          <p:cNvSpPr>
            <a:spLocks noChangeArrowheads="1"/>
          </p:cNvSpPr>
          <p:nvPr/>
        </p:nvSpPr>
        <p:spPr bwMode="auto">
          <a:xfrm>
            <a:off x="-1844675" y="527050"/>
            <a:ext cx="1844675" cy="41989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78331" tIns="39166" rIns="78331" bIns="39166"/>
          <a:lstStyle/>
          <a:p>
            <a:pPr marL="342900" indent="-342900" algn="r">
              <a:lnSpc>
                <a:spcPct val="85000"/>
              </a:lnSpc>
              <a:spcBef>
                <a:spcPct val="20000"/>
              </a:spcBef>
              <a:buClr>
                <a:schemeClr val="tx1"/>
              </a:buClr>
            </a:pPr>
            <a:r>
              <a:rPr lang="en-US" sz="1000" noProof="1">
                <a:solidFill>
                  <a:schemeClr val="bg1"/>
                </a:solidFill>
              </a:rPr>
              <a:t>Slide title</a:t>
            </a:r>
            <a:r>
              <a:rPr lang="en-US" altLang="zh-CN" sz="1000" b="1" dirty="0">
                <a:solidFill>
                  <a:schemeClr val="bg2"/>
                </a:solidFill>
                <a:ea typeface="宋体" pitchFamily="2" charset="-122"/>
              </a:rPr>
              <a:t> </a:t>
            </a:r>
            <a:r>
              <a:rPr lang="en-US" altLang="zh-CN" sz="1000" dirty="0">
                <a:solidFill>
                  <a:schemeClr val="bg1"/>
                </a:solidFill>
                <a:ea typeface="宋体" pitchFamily="2" charset="-122"/>
              </a:rPr>
              <a:t>:32-35pt  </a:t>
            </a: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r>
              <a:rPr lang="en-US" altLang="zh-CN" sz="1000" dirty="0">
                <a:solidFill>
                  <a:schemeClr val="bg1"/>
                </a:solidFill>
                <a:ea typeface="宋体" pitchFamily="2" charset="-122"/>
              </a:rPr>
              <a:t>Color: R153 G0 B0</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Corporate Font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FrutigerNext LT Medium</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Font to be used by customers and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partners :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Arial</a:t>
            </a: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r>
              <a:rPr lang="zh-CN" altLang="zh-CN" sz="1000" dirty="0">
                <a:solidFill>
                  <a:schemeClr val="bg1"/>
                </a:solidFill>
                <a:ea typeface="宋体" pitchFamily="2" charset="-122"/>
              </a:rPr>
              <a:t>Slide </a:t>
            </a:r>
            <a:r>
              <a:rPr lang="zh-CN" altLang="en-US" sz="1000" dirty="0">
                <a:solidFill>
                  <a:schemeClr val="bg1"/>
                </a:solidFill>
                <a:ea typeface="宋体" pitchFamily="2" charset="-122"/>
              </a:rPr>
              <a:t>t</a:t>
            </a:r>
            <a:r>
              <a:rPr lang="en-US" altLang="zh-CN" sz="1000" dirty="0">
                <a:solidFill>
                  <a:schemeClr val="bg1"/>
                </a:solidFill>
                <a:ea typeface="宋体" pitchFamily="2" charset="-122"/>
              </a:rPr>
              <a:t>ext</a:t>
            </a:r>
            <a:r>
              <a:rPr lang="zh-CN" altLang="zh-CN" sz="1000" dirty="0">
                <a:solidFill>
                  <a:schemeClr val="bg1"/>
                </a:solidFill>
                <a:ea typeface="宋体" pitchFamily="2" charset="-122"/>
              </a:rPr>
              <a:t> </a:t>
            </a:r>
            <a:r>
              <a:rPr lang="en-US" altLang="zh-CN" sz="1000" dirty="0">
                <a:solidFill>
                  <a:schemeClr val="bg1"/>
                </a:solidFill>
                <a:ea typeface="宋体" pitchFamily="2" charset="-122"/>
              </a:rPr>
              <a:t>:20-22pt</a:t>
            </a:r>
          </a:p>
          <a:p>
            <a:pPr marL="342900" indent="-342900" algn="r" eaLnBrk="0" hangingPunct="0">
              <a:lnSpc>
                <a:spcPct val="85000"/>
              </a:lnSpc>
              <a:spcBef>
                <a:spcPct val="20000"/>
              </a:spcBef>
              <a:buClr>
                <a:schemeClr val="bg1"/>
              </a:buClr>
              <a:buFont typeface="Times New Roman" pitchFamily="18" charset="0"/>
              <a:buNone/>
            </a:pPr>
            <a:r>
              <a:rPr lang="en-US" sz="1000" noProof="1">
                <a:solidFill>
                  <a:srgbClr val="FFFFFF"/>
                </a:solidFill>
              </a:rPr>
              <a:t>Bullets level 2-5</a:t>
            </a:r>
            <a:r>
              <a:rPr lang="en-US" altLang="zh-CN" sz="1000" dirty="0">
                <a:solidFill>
                  <a:srgbClr val="FFFFFF"/>
                </a:solidFill>
                <a:ea typeface="宋体" pitchFamily="2" charset="-122"/>
              </a:rPr>
              <a:t>:</a:t>
            </a:r>
            <a:endParaRPr lang="en-US" sz="1000" noProof="1">
              <a:solidFill>
                <a:srgbClr val="FFFFFF"/>
              </a:solidFill>
            </a:endParaRPr>
          </a:p>
          <a:p>
            <a:pPr marL="342900" indent="-342900" algn="r" eaLnBrk="0" hangingPunct="0">
              <a:lnSpc>
                <a:spcPct val="85000"/>
              </a:lnSpc>
              <a:spcBef>
                <a:spcPct val="20000"/>
              </a:spcBef>
              <a:buClr>
                <a:schemeClr val="bg1"/>
              </a:buClr>
              <a:buFont typeface="Times New Roman" pitchFamily="18" charset="0"/>
              <a:buNone/>
            </a:pPr>
            <a:r>
              <a:rPr lang="en-US" altLang="zh-CN" sz="1000" dirty="0">
                <a:solidFill>
                  <a:schemeClr val="bg1"/>
                </a:solidFill>
                <a:ea typeface="宋体" pitchFamily="2" charset="-122"/>
              </a:rPr>
              <a:t> 18pt  </a:t>
            </a:r>
          </a:p>
          <a:p>
            <a:pPr marL="342900" indent="-342900" algn="r">
              <a:lnSpc>
                <a:spcPct val="85000"/>
              </a:lnSpc>
              <a:spcBef>
                <a:spcPct val="20000"/>
              </a:spcBef>
              <a:buClr>
                <a:schemeClr val="tx1"/>
              </a:buClr>
            </a:pPr>
            <a:r>
              <a:rPr lang="en-US" altLang="zh-CN" sz="1000" dirty="0" err="1">
                <a:solidFill>
                  <a:schemeClr val="bg1"/>
                </a:solidFill>
                <a:ea typeface="宋体" pitchFamily="2" charset="-122"/>
              </a:rPr>
              <a:t>Color:Black</a:t>
            </a: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r>
              <a:rPr lang="zh-CN" altLang="en-US" sz="1000" dirty="0">
                <a:solidFill>
                  <a:schemeClr val="bg1"/>
                </a:solidFill>
                <a:ea typeface="宋体" pitchFamily="2" charset="-122"/>
              </a:rPr>
              <a:t>Corporate Font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FrutigerNext LT Medium</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Font to be used by customers and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partners :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Arial</a:t>
            </a: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2"/>
              </a:solidFill>
              <a:ea typeface="宋体" pitchFamily="2" charset="-122"/>
            </a:endParaRPr>
          </a:p>
        </p:txBody>
      </p:sp>
      <p:sp>
        <p:nvSpPr>
          <p:cNvPr id="1263" name="Text Box 239"/>
          <p:cNvSpPr txBox="1">
            <a:spLocks noChangeArrowheads="1"/>
          </p:cNvSpPr>
          <p:nvPr/>
        </p:nvSpPr>
        <p:spPr bwMode="auto">
          <a:xfrm>
            <a:off x="9144000" y="-15875"/>
            <a:ext cx="1295400" cy="1158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n-US" altLang="zh-CN" sz="1000">
                <a:solidFill>
                  <a:schemeClr val="bg1"/>
                </a:solidFill>
                <a:ea typeface="宋体" pitchFamily="2" charset="-122"/>
              </a:rPr>
              <a:t>Top right  corner  for   field-mark, customer or partner logotypes. </a:t>
            </a:r>
          </a:p>
          <a:p>
            <a:endParaRPr lang="en-US" altLang="zh-CN" sz="1000">
              <a:solidFill>
                <a:schemeClr val="bg1"/>
              </a:solidFill>
              <a:ea typeface="宋体" pitchFamily="2" charset="-122"/>
            </a:endParaRPr>
          </a:p>
          <a:p>
            <a:r>
              <a:rPr lang="en-US" altLang="zh-CN" sz="1000">
                <a:solidFill>
                  <a:schemeClr val="bg1"/>
                </a:solidFill>
                <a:ea typeface="宋体" pitchFamily="2" charset="-122"/>
              </a:rPr>
              <a:t>----------------   </a:t>
            </a:r>
          </a:p>
          <a:p>
            <a:endParaRPr lang="zh-CN" altLang="en-US" sz="1000">
              <a:solidFill>
                <a:schemeClr val="bg1"/>
              </a:solidFill>
              <a:ea typeface="宋体" pitchFamily="2" charset="-122"/>
            </a:endParaRPr>
          </a:p>
        </p:txBody>
      </p:sp>
      <p:sp>
        <p:nvSpPr>
          <p:cNvPr id="1264" name="Text Box 240"/>
          <p:cNvSpPr txBox="1">
            <a:spLocks noChangeArrowheads="1"/>
          </p:cNvSpPr>
          <p:nvPr/>
        </p:nvSpPr>
        <p:spPr bwMode="auto">
          <a:xfrm>
            <a:off x="9144000" y="1050925"/>
            <a:ext cx="1295400" cy="2225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n-US" altLang="zh-CN" sz="1000">
                <a:solidFill>
                  <a:schemeClr val="bg1"/>
                </a:solidFill>
                <a:ea typeface="宋体" pitchFamily="2" charset="-122"/>
              </a:rPr>
              <a:t>The following nine groups of colors are an example of how our design colors can be used, please take note that you should only use one design color group per slide. </a:t>
            </a:r>
          </a:p>
          <a:p>
            <a:r>
              <a:rPr lang="en-US" altLang="zh-CN" sz="1000">
                <a:solidFill>
                  <a:schemeClr val="bg1"/>
                </a:solidFill>
                <a:ea typeface="宋体" pitchFamily="2" charset="-122"/>
              </a:rPr>
              <a:t> For specific usage details, refer to the “Typesetting Standard”.</a:t>
            </a:r>
          </a:p>
        </p:txBody>
      </p:sp>
      <p:sp>
        <p:nvSpPr>
          <p:cNvPr id="78" name="Text Box 8"/>
          <p:cNvSpPr txBox="1">
            <a:spLocks noChangeArrowheads="1"/>
          </p:cNvSpPr>
          <p:nvPr/>
        </p:nvSpPr>
        <p:spPr bwMode="auto">
          <a:xfrm>
            <a:off x="652463" y="6453336"/>
            <a:ext cx="4851174" cy="265574"/>
          </a:xfrm>
          <a:prstGeom prst="rect">
            <a:avLst/>
          </a:prstGeom>
          <a:noFill/>
          <a:ln w="9525">
            <a:noFill/>
            <a:miter lim="800000"/>
            <a:headEnd/>
            <a:tailEnd/>
          </a:ln>
        </p:spPr>
        <p:txBody>
          <a:bodyPr wrap="none" lIns="80124" tIns="40063" rIns="80124" bIns="40063">
            <a:spAutoFit/>
          </a:bodyPr>
          <a:lstStyle/>
          <a:p>
            <a:pPr defTabSz="801688" eaLnBrk="0" hangingPunct="0">
              <a:defRPr/>
            </a:pPr>
            <a:r>
              <a:rPr lang="en-US" altLang="zh-CN" sz="1200" dirty="0" smtClean="0">
                <a:solidFill>
                  <a:schemeClr val="bg1">
                    <a:lumMod val="50000"/>
                  </a:schemeClr>
                </a:solidFill>
                <a:ea typeface="华文细黑" pitchFamily="2" charset="-122"/>
              </a:rPr>
              <a:t>Copyright©2010 </a:t>
            </a:r>
            <a:r>
              <a:rPr lang="en-US" altLang="zh-CN" sz="1200" dirty="0">
                <a:solidFill>
                  <a:schemeClr val="bg1">
                    <a:lumMod val="50000"/>
                  </a:schemeClr>
                </a:solidFill>
                <a:ea typeface="华文细黑" pitchFamily="2" charset="-122"/>
              </a:rPr>
              <a:t>Huawei Technologies Co., Ltd. All Rights Reserved. </a:t>
            </a:r>
          </a:p>
        </p:txBody>
      </p:sp>
      <p:sp>
        <p:nvSpPr>
          <p:cNvPr id="2" name="矩形 1"/>
          <p:cNvSpPr/>
          <p:nvPr/>
        </p:nvSpPr>
        <p:spPr bwMode="auto">
          <a:xfrm>
            <a:off x="-2" y="0"/>
            <a:ext cx="175848" cy="1125538"/>
          </a:xfrm>
          <a:prstGeom prst="rect">
            <a:avLst/>
          </a:prstGeom>
          <a:solidFill>
            <a:srgbClr val="FF66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3" name="矩形 2"/>
          <p:cNvSpPr/>
          <p:nvPr/>
        </p:nvSpPr>
        <p:spPr>
          <a:xfrm>
            <a:off x="6228184" y="6450081"/>
            <a:ext cx="587020" cy="276999"/>
          </a:xfrm>
          <a:prstGeom prst="rect">
            <a:avLst/>
          </a:prstGeom>
        </p:spPr>
        <p:txBody>
          <a:bodyPr wrap="none">
            <a:spAutoFit/>
          </a:bodyPr>
          <a:lstStyle/>
          <a:p>
            <a:fld id="{240D5ECE-8B49-45CD-BE81-EF81920D1969}" type="slidenum">
              <a:rPr lang="en-US" sz="1200" smtClean="0">
                <a:solidFill>
                  <a:schemeClr val="tx1">
                    <a:lumMod val="75000"/>
                  </a:schemeClr>
                </a:solidFill>
              </a:rPr>
              <a:pPr/>
              <a:t>‹#›</a:t>
            </a:fld>
            <a:r>
              <a:rPr lang="en-US" sz="1200" dirty="0" smtClean="0">
                <a:solidFill>
                  <a:schemeClr val="tx1">
                    <a:lumMod val="75000"/>
                  </a:schemeClr>
                </a:solidFill>
              </a:rPr>
              <a:t> / n</a:t>
            </a:r>
            <a:endParaRPr lang="en-US" sz="1200" dirty="0">
              <a:solidFill>
                <a:schemeClr val="tx1">
                  <a:lumMod val="75000"/>
                </a:schemeClr>
              </a:solidFill>
            </a:endParaRPr>
          </a:p>
        </p:txBody>
      </p:sp>
      <p:sp>
        <p:nvSpPr>
          <p:cNvPr id="79" name="矩形 78"/>
          <p:cNvSpPr/>
          <p:nvPr/>
        </p:nvSpPr>
        <p:spPr>
          <a:xfrm>
            <a:off x="-121446" y="0"/>
            <a:ext cx="78582" cy="2276669"/>
          </a:xfrm>
          <a:prstGeom prst="rect">
            <a:avLst/>
          </a:prstGeom>
          <a:solidFill>
            <a:srgbClr val="00B050"/>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1" name="矩形 80"/>
          <p:cNvSpPr/>
          <p:nvPr/>
        </p:nvSpPr>
        <p:spPr>
          <a:xfrm>
            <a:off x="-23327" y="6900864"/>
            <a:ext cx="2909402" cy="45719"/>
          </a:xfrm>
          <a:prstGeom prst="rect">
            <a:avLst/>
          </a:prstGeom>
          <a:solidFill>
            <a:schemeClr val="bg2"/>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2" name="矩形 81"/>
          <p:cNvSpPr/>
          <p:nvPr/>
        </p:nvSpPr>
        <p:spPr>
          <a:xfrm>
            <a:off x="3086107" y="6900864"/>
            <a:ext cx="2909402" cy="45719"/>
          </a:xfrm>
          <a:prstGeom prst="rect">
            <a:avLst/>
          </a:prstGeom>
          <a:solidFill>
            <a:srgbClr val="002060"/>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3" name="矩形 82"/>
          <p:cNvSpPr/>
          <p:nvPr/>
        </p:nvSpPr>
        <p:spPr>
          <a:xfrm>
            <a:off x="6234598" y="6900864"/>
            <a:ext cx="2909402" cy="45719"/>
          </a:xfrm>
          <a:prstGeom prst="rect">
            <a:avLst/>
          </a:prstGeom>
          <a:solidFill>
            <a:srgbClr val="669900"/>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4" name="矩形 83"/>
          <p:cNvSpPr/>
          <p:nvPr/>
        </p:nvSpPr>
        <p:spPr>
          <a:xfrm>
            <a:off x="-121446" y="4581331"/>
            <a:ext cx="78582" cy="2276669"/>
          </a:xfrm>
          <a:prstGeom prst="rect">
            <a:avLst/>
          </a:prstGeom>
          <a:solidFill>
            <a:srgbClr val="002060"/>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 bg1="lt1" tx1="dk1" bg2="lt2" tx2="dk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98" r:id="rId12"/>
    <p:sldLayoutId id="2147483699" r:id="rId13"/>
    <p:sldLayoutId id="2147483700" r:id="rId14"/>
    <p:sldLayoutId id="2147483702" r:id="rId15"/>
    <p:sldLayoutId id="2147483720" r:id="rId16"/>
  </p:sldLayoutIdLst>
  <p:timing>
    <p:tnLst>
      <p:par>
        <p:cTn id="1" dur="indefinite" restart="never" nodeType="tmRoot"/>
      </p:par>
    </p:tnLst>
  </p:timing>
  <p:hf hdr="0" ftr="0" dt="0"/>
  <p:txStyles>
    <p:titleStyle>
      <a:lvl1pPr algn="l" rtl="0" eaLnBrk="1" fontAlgn="base" hangingPunct="1">
        <a:spcBef>
          <a:spcPct val="0"/>
        </a:spcBef>
        <a:spcAft>
          <a:spcPct val="0"/>
        </a:spcAft>
        <a:defRPr sz="3400" b="1">
          <a:solidFill>
            <a:srgbClr val="990000"/>
          </a:solidFill>
          <a:latin typeface="微软雅黑" pitchFamily="34" charset="-122"/>
          <a:ea typeface="微软雅黑" pitchFamily="34" charset="-122"/>
          <a:cs typeface="+mj-cs"/>
        </a:defRPr>
      </a:lvl1pPr>
      <a:lvl2pPr algn="l" rtl="0" eaLnBrk="1" fontAlgn="base" hangingPunct="1">
        <a:spcBef>
          <a:spcPct val="0"/>
        </a:spcBef>
        <a:spcAft>
          <a:spcPct val="0"/>
        </a:spcAft>
        <a:defRPr sz="3400" b="1">
          <a:solidFill>
            <a:srgbClr val="990000"/>
          </a:solidFill>
          <a:latin typeface="Arial" charset="0"/>
        </a:defRPr>
      </a:lvl2pPr>
      <a:lvl3pPr algn="l" rtl="0" eaLnBrk="1" fontAlgn="base" hangingPunct="1">
        <a:spcBef>
          <a:spcPct val="0"/>
        </a:spcBef>
        <a:spcAft>
          <a:spcPct val="0"/>
        </a:spcAft>
        <a:defRPr sz="3400" b="1">
          <a:solidFill>
            <a:srgbClr val="990000"/>
          </a:solidFill>
          <a:latin typeface="Arial" charset="0"/>
        </a:defRPr>
      </a:lvl3pPr>
      <a:lvl4pPr algn="l" rtl="0" eaLnBrk="1" fontAlgn="base" hangingPunct="1">
        <a:spcBef>
          <a:spcPct val="0"/>
        </a:spcBef>
        <a:spcAft>
          <a:spcPct val="0"/>
        </a:spcAft>
        <a:defRPr sz="3400" b="1">
          <a:solidFill>
            <a:srgbClr val="990000"/>
          </a:solidFill>
          <a:latin typeface="Arial" charset="0"/>
        </a:defRPr>
      </a:lvl4pPr>
      <a:lvl5pPr algn="l" rtl="0" eaLnBrk="1" fontAlgn="base" hangingPunct="1">
        <a:spcBef>
          <a:spcPct val="0"/>
        </a:spcBef>
        <a:spcAft>
          <a:spcPct val="0"/>
        </a:spcAft>
        <a:defRPr sz="3400" b="1">
          <a:solidFill>
            <a:srgbClr val="990000"/>
          </a:solidFill>
          <a:latin typeface="Arial" charset="0"/>
        </a:defRPr>
      </a:lvl5pPr>
      <a:lvl6pPr marL="457200" algn="l" rtl="0" eaLnBrk="1" fontAlgn="base" hangingPunct="1">
        <a:spcBef>
          <a:spcPct val="0"/>
        </a:spcBef>
        <a:spcAft>
          <a:spcPct val="0"/>
        </a:spcAft>
        <a:defRPr sz="3400" b="1">
          <a:solidFill>
            <a:srgbClr val="990000"/>
          </a:solidFill>
          <a:latin typeface="Arial" charset="0"/>
        </a:defRPr>
      </a:lvl6pPr>
      <a:lvl7pPr marL="914400" algn="l" rtl="0" eaLnBrk="1" fontAlgn="base" hangingPunct="1">
        <a:spcBef>
          <a:spcPct val="0"/>
        </a:spcBef>
        <a:spcAft>
          <a:spcPct val="0"/>
        </a:spcAft>
        <a:defRPr sz="3400" b="1">
          <a:solidFill>
            <a:srgbClr val="990000"/>
          </a:solidFill>
          <a:latin typeface="Arial" charset="0"/>
        </a:defRPr>
      </a:lvl7pPr>
      <a:lvl8pPr marL="1371600" algn="l" rtl="0" eaLnBrk="1" fontAlgn="base" hangingPunct="1">
        <a:spcBef>
          <a:spcPct val="0"/>
        </a:spcBef>
        <a:spcAft>
          <a:spcPct val="0"/>
        </a:spcAft>
        <a:defRPr sz="3400" b="1">
          <a:solidFill>
            <a:srgbClr val="990000"/>
          </a:solidFill>
          <a:latin typeface="Arial" charset="0"/>
        </a:defRPr>
      </a:lvl8pPr>
      <a:lvl9pPr marL="1828800" algn="l" rtl="0" eaLnBrk="1" fontAlgn="base" hangingPunct="1">
        <a:spcBef>
          <a:spcPct val="0"/>
        </a:spcBef>
        <a:spcAft>
          <a:spcPct val="0"/>
        </a:spcAft>
        <a:defRPr sz="3400" b="1">
          <a:solidFill>
            <a:srgbClr val="990000"/>
          </a:solidFill>
          <a:latin typeface="Arial" charset="0"/>
        </a:defRPr>
      </a:lvl9pPr>
    </p:titleStyle>
    <p:bodyStyle>
      <a:lvl1pPr marL="342900" indent="-342900" algn="l" rtl="0" eaLnBrk="1" fontAlgn="base" hangingPunct="1">
        <a:spcBef>
          <a:spcPct val="20000"/>
        </a:spcBef>
        <a:spcAft>
          <a:spcPct val="0"/>
        </a:spcAft>
        <a:buClr>
          <a:schemeClr val="tx1"/>
        </a:buClr>
        <a:buChar char="•"/>
        <a:defRPr sz="2000" b="1">
          <a:solidFill>
            <a:schemeClr val="bg2"/>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a:solidFill>
            <a:schemeClr val="bg2"/>
          </a:solidFill>
          <a:latin typeface="+mn-lt"/>
        </a:defRPr>
      </a:lvl2pPr>
      <a:lvl3pPr marL="1143000" indent="-228600" algn="l" rtl="0" eaLnBrk="1" fontAlgn="base" hangingPunct="1">
        <a:spcBef>
          <a:spcPct val="20000"/>
        </a:spcBef>
        <a:spcAft>
          <a:spcPct val="0"/>
        </a:spcAft>
        <a:buSzPct val="60000"/>
        <a:buFont typeface="Wingdings" pitchFamily="2" charset="2"/>
        <a:buChar char="q"/>
        <a:defRPr sz="1600">
          <a:solidFill>
            <a:schemeClr val="bg2"/>
          </a:solidFill>
          <a:latin typeface="+mn-lt"/>
        </a:defRPr>
      </a:lvl3pPr>
      <a:lvl4pPr marL="1600200" indent="-228600" algn="l" rtl="0" eaLnBrk="1" fontAlgn="base" hangingPunct="1">
        <a:spcBef>
          <a:spcPct val="20000"/>
        </a:spcBef>
        <a:spcAft>
          <a:spcPct val="0"/>
        </a:spcAft>
        <a:buChar char="–"/>
        <a:defRPr sz="1400">
          <a:solidFill>
            <a:schemeClr val="bg2"/>
          </a:solidFill>
          <a:latin typeface="+mn-lt"/>
        </a:defRPr>
      </a:lvl4pPr>
      <a:lvl5pPr marL="2057400" indent="-228600" algn="l" rtl="0" eaLnBrk="1" fontAlgn="base" hangingPunct="1">
        <a:spcBef>
          <a:spcPct val="20000"/>
        </a:spcBef>
        <a:spcAft>
          <a:spcPct val="0"/>
        </a:spcAft>
        <a:buFont typeface="Verdana" pitchFamily="34" charset="0"/>
        <a:buChar char="›"/>
        <a:defRPr sz="1200">
          <a:solidFill>
            <a:schemeClr val="bg2"/>
          </a:solidFill>
          <a:latin typeface="+mn-lt"/>
        </a:defRPr>
      </a:lvl5pPr>
      <a:lvl6pPr marL="2514600" indent="-228600" algn="l" rtl="0" eaLnBrk="1" fontAlgn="base" hangingPunct="1">
        <a:spcBef>
          <a:spcPct val="20000"/>
        </a:spcBef>
        <a:spcAft>
          <a:spcPct val="0"/>
        </a:spcAft>
        <a:buFont typeface="Verdana" pitchFamily="34" charset="0"/>
        <a:buChar char="›"/>
        <a:defRPr sz="1200">
          <a:solidFill>
            <a:schemeClr val="bg2"/>
          </a:solidFill>
          <a:latin typeface="+mn-lt"/>
        </a:defRPr>
      </a:lvl6pPr>
      <a:lvl7pPr marL="2971800" indent="-228600" algn="l" rtl="0" eaLnBrk="1" fontAlgn="base" hangingPunct="1">
        <a:spcBef>
          <a:spcPct val="20000"/>
        </a:spcBef>
        <a:spcAft>
          <a:spcPct val="0"/>
        </a:spcAft>
        <a:buFont typeface="Verdana" pitchFamily="34" charset="0"/>
        <a:buChar char="›"/>
        <a:defRPr sz="1200">
          <a:solidFill>
            <a:schemeClr val="bg2"/>
          </a:solidFill>
          <a:latin typeface="+mn-lt"/>
        </a:defRPr>
      </a:lvl7pPr>
      <a:lvl8pPr marL="3429000" indent="-228600" algn="l" rtl="0" eaLnBrk="1" fontAlgn="base" hangingPunct="1">
        <a:spcBef>
          <a:spcPct val="20000"/>
        </a:spcBef>
        <a:spcAft>
          <a:spcPct val="0"/>
        </a:spcAft>
        <a:buFont typeface="Verdana" pitchFamily="34" charset="0"/>
        <a:buChar char="›"/>
        <a:defRPr sz="1200">
          <a:solidFill>
            <a:schemeClr val="bg2"/>
          </a:solidFill>
          <a:latin typeface="+mn-lt"/>
        </a:defRPr>
      </a:lvl8pPr>
      <a:lvl9pPr marL="3886200" indent="-228600" algn="l" rtl="0" eaLnBrk="1" fontAlgn="base" hangingPunct="1">
        <a:spcBef>
          <a:spcPct val="20000"/>
        </a:spcBef>
        <a:spcAft>
          <a:spcPct val="0"/>
        </a:spcAft>
        <a:buFont typeface="Verdana" pitchFamily="34" charset="0"/>
        <a:buChar char="›"/>
        <a:defRPr sz="1200">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8" name="Rectangle 8"/>
          <p:cNvSpPr>
            <a:spLocks noGrp="1" noChangeArrowheads="1"/>
          </p:cNvSpPr>
          <p:nvPr>
            <p:ph type="title"/>
          </p:nvPr>
        </p:nvSpPr>
        <p:spPr bwMode="auto">
          <a:xfrm>
            <a:off x="609600" y="274638"/>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5129" name="Rectangle 9"/>
          <p:cNvSpPr>
            <a:spLocks noGrp="1" noChangeArrowheads="1"/>
          </p:cNvSpPr>
          <p:nvPr>
            <p:ph type="body" idx="1"/>
          </p:nvPr>
        </p:nvSpPr>
        <p:spPr bwMode="auto">
          <a:xfrm>
            <a:off x="609600" y="1646238"/>
            <a:ext cx="8229600" cy="45259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5132" name="Rectangle 12"/>
          <p:cNvSpPr>
            <a:spLocks noChangeArrowheads="1"/>
          </p:cNvSpPr>
          <p:nvPr/>
        </p:nvSpPr>
        <p:spPr bwMode="auto">
          <a:xfrm>
            <a:off x="-1844675" y="527050"/>
            <a:ext cx="1844675" cy="5308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78331" tIns="39166" rIns="78331" bIns="39166"/>
          <a:lstStyle/>
          <a:p>
            <a:pPr marL="342900" indent="-342900" algn="r">
              <a:spcBef>
                <a:spcPct val="20000"/>
              </a:spcBef>
            </a:pPr>
            <a:r>
              <a:rPr lang="zh-CN" altLang="en-US" sz="1000">
                <a:solidFill>
                  <a:schemeClr val="bg1"/>
                </a:solidFill>
                <a:ea typeface="宋体" pitchFamily="2" charset="-122"/>
              </a:rPr>
              <a:t> </a:t>
            </a:r>
            <a:r>
              <a:rPr lang="en-US" altLang="zh-CN" sz="1000" b="1">
                <a:solidFill>
                  <a:schemeClr val="bg1"/>
                </a:solidFill>
                <a:ea typeface="宋体" pitchFamily="2" charset="-122"/>
              </a:rPr>
              <a:t>Content Page Title</a:t>
            </a:r>
            <a:r>
              <a:rPr lang="en-US" altLang="zh-CN" sz="1000">
                <a:solidFill>
                  <a:schemeClr val="bg1"/>
                </a:solidFill>
                <a:ea typeface="宋体" pitchFamily="2" charset="-122"/>
              </a:rPr>
              <a:t> </a:t>
            </a:r>
          </a:p>
          <a:p>
            <a:pPr marL="342900" indent="-342900" algn="r">
              <a:spcBef>
                <a:spcPct val="20000"/>
              </a:spcBef>
            </a:pPr>
            <a:r>
              <a:rPr lang="en-US" altLang="zh-CN" sz="1000" b="1">
                <a:solidFill>
                  <a:schemeClr val="bg1"/>
                </a:solidFill>
                <a:ea typeface="宋体" pitchFamily="2" charset="-122"/>
              </a:rPr>
              <a:t>35-40pt  </a:t>
            </a:r>
            <a:endParaRPr lang="zh-CN" altLang="en-US" sz="1000" b="1">
              <a:solidFill>
                <a:schemeClr val="bg1"/>
              </a:solidFill>
              <a:ea typeface="宋体" pitchFamily="2" charset="-122"/>
            </a:endParaRPr>
          </a:p>
          <a:p>
            <a:pPr marL="342900" indent="-342900" algn="r">
              <a:spcBef>
                <a:spcPct val="20000"/>
              </a:spcBef>
            </a:pPr>
            <a:r>
              <a:rPr lang="en-US" altLang="zh-CN" sz="1000" b="1">
                <a:solidFill>
                  <a:schemeClr val="bg1"/>
                </a:solidFill>
                <a:ea typeface="宋体" pitchFamily="2" charset="-122"/>
              </a:rPr>
              <a:t>Color: R153 G0 B0</a:t>
            </a:r>
          </a:p>
          <a:p>
            <a:pPr marL="342900" indent="-342900" algn="r">
              <a:spcBef>
                <a:spcPct val="20000"/>
              </a:spcBef>
            </a:pPr>
            <a:r>
              <a:rPr lang="en-US" altLang="zh-CN" sz="1000" b="1">
                <a:solidFill>
                  <a:schemeClr val="bg1"/>
                </a:solidFill>
                <a:ea typeface="宋体" pitchFamily="2" charset="-122"/>
              </a:rPr>
              <a:t>Corporate Font: </a:t>
            </a:r>
          </a:p>
          <a:p>
            <a:pPr marL="342900" indent="-342900" algn="r">
              <a:spcBef>
                <a:spcPct val="20000"/>
              </a:spcBef>
            </a:pPr>
            <a:r>
              <a:rPr lang="en-US" altLang="zh-CN" sz="1000" b="1">
                <a:solidFill>
                  <a:schemeClr val="bg1"/>
                </a:solidFill>
                <a:ea typeface="宋体" pitchFamily="2" charset="-122"/>
              </a:rPr>
              <a:t>FrutigerNext LT Medium</a:t>
            </a:r>
          </a:p>
          <a:p>
            <a:pPr marL="342900" indent="-342900" algn="r">
              <a:spcBef>
                <a:spcPct val="20000"/>
              </a:spcBef>
            </a:pPr>
            <a:r>
              <a:rPr lang="en-US" altLang="zh-CN" sz="1000" b="1">
                <a:solidFill>
                  <a:schemeClr val="bg1"/>
                </a:solidFill>
                <a:ea typeface="宋体" pitchFamily="2" charset="-122"/>
              </a:rPr>
              <a:t>Font to be used by customers and partners:  </a:t>
            </a:r>
          </a:p>
          <a:p>
            <a:pPr marL="342900" indent="-342900" algn="r">
              <a:spcBef>
                <a:spcPct val="20000"/>
              </a:spcBef>
            </a:pPr>
            <a:r>
              <a:rPr lang="en-US" altLang="zh-CN" sz="1000" b="1">
                <a:solidFill>
                  <a:schemeClr val="bg1"/>
                </a:solidFill>
                <a:ea typeface="宋体" pitchFamily="2" charset="-122"/>
              </a:rPr>
              <a:t>Arial</a:t>
            </a:r>
          </a:p>
          <a:p>
            <a:pPr marL="342900" indent="-342900" algn="r">
              <a:spcBef>
                <a:spcPct val="20000"/>
              </a:spcBef>
            </a:pPr>
            <a:endParaRPr lang="en-US" altLang="zh-CN"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a:p>
            <a:pPr marL="342900" indent="-342900" algn="r">
              <a:spcBef>
                <a:spcPct val="20000"/>
              </a:spcBef>
            </a:pPr>
            <a:r>
              <a:rPr lang="zh-CN" altLang="en-US" sz="1000">
                <a:solidFill>
                  <a:schemeClr val="bg1"/>
                </a:solidFill>
                <a:ea typeface="宋体" pitchFamily="2" charset="-122"/>
              </a:rPr>
              <a:t> </a:t>
            </a:r>
            <a:r>
              <a:rPr lang="en-US" altLang="zh-CN" sz="1000" b="1">
                <a:solidFill>
                  <a:schemeClr val="bg1"/>
                </a:solidFill>
                <a:ea typeface="宋体" pitchFamily="2" charset="-122"/>
              </a:rPr>
              <a:t>Content Page Text</a:t>
            </a:r>
            <a:r>
              <a:rPr lang="en-US" altLang="zh-CN" sz="1000">
                <a:solidFill>
                  <a:schemeClr val="bg1"/>
                </a:solidFill>
                <a:ea typeface="宋体" pitchFamily="2" charset="-122"/>
              </a:rPr>
              <a:t> </a:t>
            </a:r>
            <a:r>
              <a:rPr lang="en-US" altLang="zh-CN" sz="1000" b="1">
                <a:solidFill>
                  <a:schemeClr val="bg1"/>
                </a:solidFill>
                <a:ea typeface="宋体" pitchFamily="2" charset="-122"/>
              </a:rPr>
              <a:t>:</a:t>
            </a:r>
          </a:p>
          <a:p>
            <a:pPr marL="342900" indent="-342900" algn="r">
              <a:spcBef>
                <a:spcPct val="20000"/>
              </a:spcBef>
            </a:pPr>
            <a:r>
              <a:rPr lang="en-US" altLang="zh-CN" sz="1000" b="1">
                <a:solidFill>
                  <a:schemeClr val="bg1"/>
                </a:solidFill>
                <a:ea typeface="宋体" pitchFamily="2" charset="-122"/>
              </a:rPr>
              <a:t>28-30pt</a:t>
            </a:r>
          </a:p>
          <a:p>
            <a:pPr marL="342900" indent="-342900" algn="r" eaLnBrk="0" hangingPunct="0">
              <a:spcBef>
                <a:spcPct val="20000"/>
              </a:spcBef>
            </a:pPr>
            <a:r>
              <a:rPr lang="en-US" sz="1000" b="1" noProof="1">
                <a:solidFill>
                  <a:srgbClr val="FFFFFF"/>
                </a:solidFill>
              </a:rPr>
              <a:t>Bullets level 2-5</a:t>
            </a:r>
          </a:p>
          <a:p>
            <a:pPr marL="342900" indent="-342900" algn="r" eaLnBrk="0" hangingPunct="0">
              <a:spcBef>
                <a:spcPct val="20000"/>
              </a:spcBef>
            </a:pPr>
            <a:r>
              <a:rPr lang="en-US" altLang="zh-CN" sz="1000" b="1">
                <a:solidFill>
                  <a:schemeClr val="bg1"/>
                </a:solidFill>
                <a:ea typeface="宋体" pitchFamily="2" charset="-122"/>
              </a:rPr>
              <a:t>20-30pt  </a:t>
            </a:r>
          </a:p>
          <a:p>
            <a:pPr marL="342900" indent="-342900" algn="r">
              <a:spcBef>
                <a:spcPct val="20000"/>
              </a:spcBef>
            </a:pPr>
            <a:r>
              <a:rPr lang="en-US" altLang="zh-CN" sz="1000" b="1">
                <a:solidFill>
                  <a:schemeClr val="bg1"/>
                </a:solidFill>
                <a:ea typeface="宋体" pitchFamily="2" charset="-122"/>
              </a:rPr>
              <a:t>Color:Black</a:t>
            </a:r>
          </a:p>
          <a:p>
            <a:pPr marL="342900" indent="-342900" algn="r">
              <a:spcBef>
                <a:spcPct val="20000"/>
              </a:spcBef>
            </a:pPr>
            <a:r>
              <a:rPr lang="en-US" altLang="zh-CN" sz="1000" b="1">
                <a:solidFill>
                  <a:schemeClr val="bg1"/>
                </a:solidFill>
                <a:ea typeface="宋体" pitchFamily="2" charset="-122"/>
              </a:rPr>
              <a:t>Corporate Font: </a:t>
            </a:r>
          </a:p>
          <a:p>
            <a:pPr marL="342900" indent="-342900" algn="r">
              <a:spcBef>
                <a:spcPct val="20000"/>
              </a:spcBef>
            </a:pPr>
            <a:r>
              <a:rPr lang="en-US" altLang="zh-CN" sz="1000" b="1">
                <a:solidFill>
                  <a:schemeClr val="bg1"/>
                </a:solidFill>
                <a:ea typeface="宋体" pitchFamily="2" charset="-122"/>
              </a:rPr>
              <a:t>FrutigerNext LT Medium</a:t>
            </a:r>
          </a:p>
          <a:p>
            <a:pPr marL="342900" indent="-342900" algn="r">
              <a:spcBef>
                <a:spcPct val="20000"/>
              </a:spcBef>
            </a:pPr>
            <a:r>
              <a:rPr lang="en-US" altLang="zh-CN" sz="1000" b="1">
                <a:solidFill>
                  <a:schemeClr val="bg1"/>
                </a:solidFill>
                <a:ea typeface="宋体" pitchFamily="2" charset="-122"/>
              </a:rPr>
              <a:t>Font to be used by customers and partners:  </a:t>
            </a:r>
          </a:p>
          <a:p>
            <a:pPr marL="342900" indent="-342900" algn="r">
              <a:spcBef>
                <a:spcPct val="20000"/>
              </a:spcBef>
            </a:pPr>
            <a:r>
              <a:rPr lang="en-US" altLang="zh-CN" sz="1000" b="1">
                <a:solidFill>
                  <a:schemeClr val="bg1"/>
                </a:solidFill>
                <a:ea typeface="宋体" pitchFamily="2" charset="-122"/>
              </a:rPr>
              <a:t>Arial</a:t>
            </a:r>
          </a:p>
          <a:p>
            <a:pPr marL="342900" indent="-342900" algn="r">
              <a:spcBef>
                <a:spcPct val="20000"/>
              </a:spcBef>
            </a:pPr>
            <a:endParaRPr lang="en-US" altLang="zh-CN"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a:p>
            <a:pPr marL="342900" indent="-342900" algn="r">
              <a:spcBef>
                <a:spcPct val="20000"/>
              </a:spcBef>
            </a:pPr>
            <a:endParaRPr lang="en-US" altLang="zh-CN" sz="1000" b="1">
              <a:solidFill>
                <a:schemeClr val="bg1"/>
              </a:solidFill>
              <a:ea typeface="宋体" pitchFamily="2" charset="-122"/>
            </a:endParaRPr>
          </a:p>
          <a:p>
            <a:pPr marL="342900" indent="-342900" algn="r">
              <a:spcBef>
                <a:spcPct val="20000"/>
              </a:spcBef>
            </a:pPr>
            <a:endParaRPr lang="en-US" altLang="zh-CN"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p:txBody>
      </p:sp>
      <p:sp>
        <p:nvSpPr>
          <p:cNvPr id="6" name="矩形 5"/>
          <p:cNvSpPr/>
          <p:nvPr/>
        </p:nvSpPr>
        <p:spPr bwMode="auto">
          <a:xfrm>
            <a:off x="0" y="0"/>
            <a:ext cx="142875" cy="1125538"/>
          </a:xfrm>
          <a:prstGeom prst="rect">
            <a:avLst/>
          </a:prstGeom>
          <a:solidFill>
            <a:schemeClr val="bg1">
              <a:lumMod val="6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iming>
    <p:tnLst>
      <p:par>
        <p:cTn id="1" dur="indefinite" restart="never" nodeType="tmRoot"/>
      </p:par>
    </p:tnLst>
  </p:timing>
  <p:hf hdr="0" ftr="0" dt="0"/>
  <p:txStyles>
    <p:titleStyle>
      <a:lvl1pPr algn="l" rtl="0" fontAlgn="base">
        <a:spcBef>
          <a:spcPct val="0"/>
        </a:spcBef>
        <a:spcAft>
          <a:spcPct val="0"/>
        </a:spcAft>
        <a:defRPr sz="4000" b="1">
          <a:solidFill>
            <a:srgbClr val="990000"/>
          </a:solidFill>
          <a:latin typeface="+mj-lt"/>
          <a:ea typeface="+mj-ea"/>
          <a:cs typeface="+mj-cs"/>
        </a:defRPr>
      </a:lvl1pPr>
      <a:lvl2pPr algn="l" rtl="0" fontAlgn="base">
        <a:spcBef>
          <a:spcPct val="0"/>
        </a:spcBef>
        <a:spcAft>
          <a:spcPct val="0"/>
        </a:spcAft>
        <a:defRPr sz="4000" b="1">
          <a:solidFill>
            <a:srgbClr val="990000"/>
          </a:solidFill>
          <a:latin typeface="Arial" charset="0"/>
        </a:defRPr>
      </a:lvl2pPr>
      <a:lvl3pPr algn="l" rtl="0" fontAlgn="base">
        <a:spcBef>
          <a:spcPct val="0"/>
        </a:spcBef>
        <a:spcAft>
          <a:spcPct val="0"/>
        </a:spcAft>
        <a:defRPr sz="4000" b="1">
          <a:solidFill>
            <a:srgbClr val="990000"/>
          </a:solidFill>
          <a:latin typeface="Arial" charset="0"/>
        </a:defRPr>
      </a:lvl3pPr>
      <a:lvl4pPr algn="l" rtl="0" fontAlgn="base">
        <a:spcBef>
          <a:spcPct val="0"/>
        </a:spcBef>
        <a:spcAft>
          <a:spcPct val="0"/>
        </a:spcAft>
        <a:defRPr sz="4000" b="1">
          <a:solidFill>
            <a:srgbClr val="990000"/>
          </a:solidFill>
          <a:latin typeface="Arial" charset="0"/>
        </a:defRPr>
      </a:lvl4pPr>
      <a:lvl5pPr algn="l" rtl="0" fontAlgn="base">
        <a:spcBef>
          <a:spcPct val="0"/>
        </a:spcBef>
        <a:spcAft>
          <a:spcPct val="0"/>
        </a:spcAft>
        <a:defRPr sz="4000" b="1">
          <a:solidFill>
            <a:srgbClr val="990000"/>
          </a:solidFill>
          <a:latin typeface="Arial" charset="0"/>
        </a:defRPr>
      </a:lvl5pPr>
      <a:lvl6pPr marL="457200" algn="l" rtl="0" fontAlgn="base">
        <a:spcBef>
          <a:spcPct val="0"/>
        </a:spcBef>
        <a:spcAft>
          <a:spcPct val="0"/>
        </a:spcAft>
        <a:defRPr sz="4000" b="1">
          <a:solidFill>
            <a:srgbClr val="990000"/>
          </a:solidFill>
          <a:latin typeface="Arial" charset="0"/>
        </a:defRPr>
      </a:lvl6pPr>
      <a:lvl7pPr marL="914400" algn="l" rtl="0" fontAlgn="base">
        <a:spcBef>
          <a:spcPct val="0"/>
        </a:spcBef>
        <a:spcAft>
          <a:spcPct val="0"/>
        </a:spcAft>
        <a:defRPr sz="4000" b="1">
          <a:solidFill>
            <a:srgbClr val="990000"/>
          </a:solidFill>
          <a:latin typeface="Arial" charset="0"/>
        </a:defRPr>
      </a:lvl7pPr>
      <a:lvl8pPr marL="1371600" algn="l" rtl="0" fontAlgn="base">
        <a:spcBef>
          <a:spcPct val="0"/>
        </a:spcBef>
        <a:spcAft>
          <a:spcPct val="0"/>
        </a:spcAft>
        <a:defRPr sz="4000" b="1">
          <a:solidFill>
            <a:srgbClr val="990000"/>
          </a:solidFill>
          <a:latin typeface="Arial" charset="0"/>
        </a:defRPr>
      </a:lvl8pPr>
      <a:lvl9pPr marL="1828800" algn="l" rtl="0" fontAlgn="base">
        <a:spcBef>
          <a:spcPct val="0"/>
        </a:spcBef>
        <a:spcAft>
          <a:spcPct val="0"/>
        </a:spcAft>
        <a:defRPr sz="4000" b="1">
          <a:solidFill>
            <a:srgbClr val="990000"/>
          </a:solidFill>
          <a:latin typeface="Arial" charset="0"/>
        </a:defRPr>
      </a:lvl9pPr>
    </p:titleStyle>
    <p:bodyStyle>
      <a:lvl1pPr marL="342900" indent="-342900" algn="l" rtl="0" fontAlgn="base">
        <a:spcBef>
          <a:spcPct val="20000"/>
        </a:spcBef>
        <a:spcAft>
          <a:spcPct val="0"/>
        </a:spcAft>
        <a:buChar char="•"/>
        <a:defRPr sz="2600">
          <a:solidFill>
            <a:schemeClr val="bg2"/>
          </a:solidFill>
          <a:latin typeface="+mn-lt"/>
          <a:ea typeface="+mn-ea"/>
          <a:cs typeface="+mn-cs"/>
        </a:defRPr>
      </a:lvl1pPr>
      <a:lvl2pPr marL="742950" indent="-285750" algn="l" rtl="0" fontAlgn="base">
        <a:spcBef>
          <a:spcPct val="20000"/>
        </a:spcBef>
        <a:spcAft>
          <a:spcPct val="0"/>
        </a:spcAft>
        <a:buSzPct val="60000"/>
        <a:buFont typeface="Wingdings" pitchFamily="2" charset="2"/>
        <a:buChar char="q"/>
        <a:defRPr sz="2400">
          <a:solidFill>
            <a:schemeClr val="bg2"/>
          </a:solidFill>
          <a:latin typeface="+mn-lt"/>
        </a:defRPr>
      </a:lvl2pPr>
      <a:lvl3pPr marL="1143000" indent="-228600" algn="l" rtl="0" fontAlgn="base">
        <a:spcBef>
          <a:spcPct val="20000"/>
        </a:spcBef>
        <a:spcAft>
          <a:spcPct val="0"/>
        </a:spcAft>
        <a:buSzPct val="60000"/>
        <a:buFont typeface="Wingdings" pitchFamily="2" charset="2"/>
        <a:buChar char="§"/>
        <a:defRPr sz="2200">
          <a:solidFill>
            <a:schemeClr val="bg2"/>
          </a:solidFill>
          <a:latin typeface="+mn-lt"/>
        </a:defRPr>
      </a:lvl3pPr>
      <a:lvl4pPr marL="1600200" indent="-228600" algn="l" rtl="0" fontAlgn="base">
        <a:spcBef>
          <a:spcPct val="20000"/>
        </a:spcBef>
        <a:spcAft>
          <a:spcPct val="0"/>
        </a:spcAft>
        <a:buSzPct val="60000"/>
        <a:buFont typeface="Arial" charset="0"/>
        <a:buChar char="–"/>
        <a:defRPr sz="2000">
          <a:solidFill>
            <a:schemeClr val="bg2"/>
          </a:solidFill>
          <a:latin typeface="+mn-lt"/>
        </a:defRPr>
      </a:lvl4pPr>
      <a:lvl5pPr marL="2057400" indent="-228600" algn="l" rtl="0" fontAlgn="base">
        <a:spcBef>
          <a:spcPct val="20000"/>
        </a:spcBef>
        <a:spcAft>
          <a:spcPct val="0"/>
        </a:spcAft>
        <a:buFont typeface="Verdana" pitchFamily="34" charset="0"/>
        <a:buChar char="›"/>
        <a:defRPr>
          <a:solidFill>
            <a:schemeClr val="bg2"/>
          </a:solidFill>
          <a:latin typeface="+mn-lt"/>
        </a:defRPr>
      </a:lvl5pPr>
      <a:lvl6pPr marL="2514600" indent="-228600" algn="l" rtl="0" fontAlgn="base">
        <a:spcBef>
          <a:spcPct val="20000"/>
        </a:spcBef>
        <a:spcAft>
          <a:spcPct val="0"/>
        </a:spcAft>
        <a:buFont typeface="Verdana" pitchFamily="34" charset="0"/>
        <a:buChar char="›"/>
        <a:defRPr>
          <a:solidFill>
            <a:schemeClr val="bg2"/>
          </a:solidFill>
          <a:latin typeface="+mn-lt"/>
        </a:defRPr>
      </a:lvl6pPr>
      <a:lvl7pPr marL="2971800" indent="-228600" algn="l" rtl="0" fontAlgn="base">
        <a:spcBef>
          <a:spcPct val="20000"/>
        </a:spcBef>
        <a:spcAft>
          <a:spcPct val="0"/>
        </a:spcAft>
        <a:buFont typeface="Verdana" pitchFamily="34" charset="0"/>
        <a:buChar char="›"/>
        <a:defRPr>
          <a:solidFill>
            <a:schemeClr val="bg2"/>
          </a:solidFill>
          <a:latin typeface="+mn-lt"/>
        </a:defRPr>
      </a:lvl7pPr>
      <a:lvl8pPr marL="3429000" indent="-228600" algn="l" rtl="0" fontAlgn="base">
        <a:spcBef>
          <a:spcPct val="20000"/>
        </a:spcBef>
        <a:spcAft>
          <a:spcPct val="0"/>
        </a:spcAft>
        <a:buFont typeface="Verdana" pitchFamily="34" charset="0"/>
        <a:buChar char="›"/>
        <a:defRPr>
          <a:solidFill>
            <a:schemeClr val="bg2"/>
          </a:solidFill>
          <a:latin typeface="+mn-lt"/>
        </a:defRPr>
      </a:lvl8pPr>
      <a:lvl9pPr marL="3886200" indent="-228600" algn="l" rtl="0" fontAlgn="base">
        <a:spcBef>
          <a:spcPct val="20000"/>
        </a:spcBef>
        <a:spcAft>
          <a:spcPct val="0"/>
        </a:spcAft>
        <a:buFont typeface="Verdana" pitchFamily="34" charset="0"/>
        <a:buChar char="›"/>
        <a:defRPr>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151" name="Picture 7" descr="5"/>
          <p:cNvPicPr>
            <a:picLocks noChangeAspect="1" noChangeArrowheads="1"/>
          </p:cNvPicPr>
          <p:nvPr/>
        </p:nvPicPr>
        <p:blipFill>
          <a:blip r:embed="rId13" cstate="email">
            <a:extLst>
              <a:ext uri="{28A0092B-C50C-407E-A947-70E740481C1C}">
                <a14:useLocalDpi xmlns:a14="http://schemas.microsoft.com/office/drawing/2010/main" xmlns=""/>
              </a:ext>
            </a:extLst>
          </a:blip>
          <a:srcRect/>
          <a:stretch>
            <a:fillRect/>
          </a:stretch>
        </p:blipFill>
        <p:spPr bwMode="auto">
          <a:xfrm>
            <a:off x="-1588" y="6858000"/>
            <a:ext cx="9144001" cy="1001712"/>
          </a:xfrm>
          <a:prstGeom prst="rect">
            <a:avLst/>
          </a:prstGeom>
          <a:noFill/>
          <a:extLst>
            <a:ext uri="{909E8E84-426E-40DD-AFC4-6F175D3DCCD1}">
              <a14:hiddenFill xmlns:a14="http://schemas.microsoft.com/office/drawing/2010/main" xmlns="">
                <a:solidFill>
                  <a:srgbClr val="FFFFFF"/>
                </a:solidFill>
              </a14:hiddenFill>
            </a:ext>
          </a:extLst>
        </p:spPr>
      </p:pic>
      <p:sp>
        <p:nvSpPr>
          <p:cNvPr id="6152" name="Text Box 8"/>
          <p:cNvSpPr txBox="1">
            <a:spLocks noChangeArrowheads="1"/>
          </p:cNvSpPr>
          <p:nvPr/>
        </p:nvSpPr>
        <p:spPr bwMode="auto">
          <a:xfrm>
            <a:off x="3059832" y="2564904"/>
            <a:ext cx="2991415" cy="76137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83448" tIns="41724" rIns="83448" bIns="41724">
            <a:spAutoFit/>
          </a:bodyPr>
          <a:lstStyle>
            <a:lvl1pPr defTabSz="835025">
              <a:defRPr>
                <a:solidFill>
                  <a:schemeClr val="tx1"/>
                </a:solidFill>
                <a:latin typeface="Arial" charset="0"/>
              </a:defRPr>
            </a:lvl1pPr>
            <a:lvl2pPr marL="417513" defTabSz="835025">
              <a:defRPr>
                <a:solidFill>
                  <a:schemeClr val="tx1"/>
                </a:solidFill>
                <a:latin typeface="Arial" charset="0"/>
              </a:defRPr>
            </a:lvl2pPr>
            <a:lvl3pPr marL="835025" defTabSz="835025">
              <a:defRPr>
                <a:solidFill>
                  <a:schemeClr val="tx1"/>
                </a:solidFill>
                <a:latin typeface="Arial" charset="0"/>
              </a:defRPr>
            </a:lvl3pPr>
            <a:lvl4pPr marL="1250950" defTabSz="835025">
              <a:defRPr>
                <a:solidFill>
                  <a:schemeClr val="tx1"/>
                </a:solidFill>
                <a:latin typeface="Arial" charset="0"/>
              </a:defRPr>
            </a:lvl4pPr>
            <a:lvl5pPr marL="1668463" defTabSz="835025">
              <a:defRPr>
                <a:solidFill>
                  <a:schemeClr val="tx1"/>
                </a:solidFill>
                <a:latin typeface="Arial" charset="0"/>
              </a:defRPr>
            </a:lvl5pPr>
            <a:lvl6pPr marL="2125663" defTabSz="835025" fontAlgn="base">
              <a:spcBef>
                <a:spcPct val="0"/>
              </a:spcBef>
              <a:spcAft>
                <a:spcPct val="0"/>
              </a:spcAft>
              <a:defRPr>
                <a:solidFill>
                  <a:schemeClr val="tx1"/>
                </a:solidFill>
                <a:latin typeface="Arial" charset="0"/>
              </a:defRPr>
            </a:lvl6pPr>
            <a:lvl7pPr marL="2582863" defTabSz="835025" fontAlgn="base">
              <a:spcBef>
                <a:spcPct val="0"/>
              </a:spcBef>
              <a:spcAft>
                <a:spcPct val="0"/>
              </a:spcAft>
              <a:defRPr>
                <a:solidFill>
                  <a:schemeClr val="tx1"/>
                </a:solidFill>
                <a:latin typeface="Arial" charset="0"/>
              </a:defRPr>
            </a:lvl7pPr>
            <a:lvl8pPr marL="3040063" defTabSz="835025" fontAlgn="base">
              <a:spcBef>
                <a:spcPct val="0"/>
              </a:spcBef>
              <a:spcAft>
                <a:spcPct val="0"/>
              </a:spcAft>
              <a:defRPr>
                <a:solidFill>
                  <a:schemeClr val="tx1"/>
                </a:solidFill>
                <a:latin typeface="Arial" charset="0"/>
              </a:defRPr>
            </a:lvl8pPr>
            <a:lvl9pPr marL="3497263" defTabSz="835025" fontAlgn="base">
              <a:spcBef>
                <a:spcPct val="0"/>
              </a:spcBef>
              <a:spcAft>
                <a:spcPct val="0"/>
              </a:spcAft>
              <a:defRPr>
                <a:solidFill>
                  <a:schemeClr val="tx1"/>
                </a:solidFill>
                <a:latin typeface="Arial" charset="0"/>
              </a:defRPr>
            </a:lvl9pPr>
          </a:lstStyle>
          <a:p>
            <a:pPr eaLnBrk="0" hangingPunct="0"/>
            <a:r>
              <a:rPr lang="en-US" altLang="zh-CN" sz="4400" b="1" dirty="0">
                <a:solidFill>
                  <a:srgbClr val="C00000"/>
                </a:solidFill>
                <a:effectLst>
                  <a:glow rad="101600">
                    <a:schemeClr val="bg1">
                      <a:alpha val="70000"/>
                    </a:schemeClr>
                  </a:glow>
                </a:effectLst>
                <a:ea typeface="ＭＳ Ｐゴシック" pitchFamily="34" charset="-128"/>
              </a:rPr>
              <a:t>Thank you</a:t>
            </a:r>
          </a:p>
        </p:txBody>
      </p:sp>
      <p:sp>
        <p:nvSpPr>
          <p:cNvPr id="6153" name="Text Box 9">
            <a:hlinkClick r:id="rId14"/>
          </p:cNvPr>
          <p:cNvSpPr txBox="1">
            <a:spLocks noChangeArrowheads="1"/>
          </p:cNvSpPr>
          <p:nvPr/>
        </p:nvSpPr>
        <p:spPr bwMode="auto">
          <a:xfrm>
            <a:off x="3460885" y="3501008"/>
            <a:ext cx="2222230" cy="39203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83448" tIns="41724" rIns="83448" bIns="41724">
            <a:spAutoFit/>
          </a:bodyPr>
          <a:lstStyle>
            <a:lvl1pPr defTabSz="835025">
              <a:defRPr>
                <a:solidFill>
                  <a:schemeClr val="tx1"/>
                </a:solidFill>
                <a:latin typeface="Arial" charset="0"/>
              </a:defRPr>
            </a:lvl1pPr>
            <a:lvl2pPr marL="417513" defTabSz="835025">
              <a:defRPr>
                <a:solidFill>
                  <a:schemeClr val="tx1"/>
                </a:solidFill>
                <a:latin typeface="Arial" charset="0"/>
              </a:defRPr>
            </a:lvl2pPr>
            <a:lvl3pPr marL="835025" defTabSz="835025">
              <a:defRPr>
                <a:solidFill>
                  <a:schemeClr val="tx1"/>
                </a:solidFill>
                <a:latin typeface="Arial" charset="0"/>
              </a:defRPr>
            </a:lvl3pPr>
            <a:lvl4pPr marL="1250950" defTabSz="835025">
              <a:defRPr>
                <a:solidFill>
                  <a:schemeClr val="tx1"/>
                </a:solidFill>
                <a:latin typeface="Arial" charset="0"/>
              </a:defRPr>
            </a:lvl4pPr>
            <a:lvl5pPr marL="1668463" defTabSz="835025">
              <a:defRPr>
                <a:solidFill>
                  <a:schemeClr val="tx1"/>
                </a:solidFill>
                <a:latin typeface="Arial" charset="0"/>
              </a:defRPr>
            </a:lvl5pPr>
            <a:lvl6pPr marL="2125663" defTabSz="835025" fontAlgn="base">
              <a:spcBef>
                <a:spcPct val="0"/>
              </a:spcBef>
              <a:spcAft>
                <a:spcPct val="0"/>
              </a:spcAft>
              <a:defRPr>
                <a:solidFill>
                  <a:schemeClr val="tx1"/>
                </a:solidFill>
                <a:latin typeface="Arial" charset="0"/>
              </a:defRPr>
            </a:lvl6pPr>
            <a:lvl7pPr marL="2582863" defTabSz="835025" fontAlgn="base">
              <a:spcBef>
                <a:spcPct val="0"/>
              </a:spcBef>
              <a:spcAft>
                <a:spcPct val="0"/>
              </a:spcAft>
              <a:defRPr>
                <a:solidFill>
                  <a:schemeClr val="tx1"/>
                </a:solidFill>
                <a:latin typeface="Arial" charset="0"/>
              </a:defRPr>
            </a:lvl7pPr>
            <a:lvl8pPr marL="3040063" defTabSz="835025" fontAlgn="base">
              <a:spcBef>
                <a:spcPct val="0"/>
              </a:spcBef>
              <a:spcAft>
                <a:spcPct val="0"/>
              </a:spcAft>
              <a:defRPr>
                <a:solidFill>
                  <a:schemeClr val="tx1"/>
                </a:solidFill>
                <a:latin typeface="Arial" charset="0"/>
              </a:defRPr>
            </a:lvl8pPr>
            <a:lvl9pPr marL="3497263" defTabSz="835025" fontAlgn="base">
              <a:spcBef>
                <a:spcPct val="0"/>
              </a:spcBef>
              <a:spcAft>
                <a:spcPct val="0"/>
              </a:spcAft>
              <a:defRPr>
                <a:solidFill>
                  <a:schemeClr val="tx1"/>
                </a:solidFill>
                <a:latin typeface="Arial" charset="0"/>
              </a:defRPr>
            </a:lvl9pPr>
          </a:lstStyle>
          <a:p>
            <a:pPr eaLnBrk="0" hangingPunct="0"/>
            <a:r>
              <a:rPr lang="en-US" altLang="zh-CN" sz="2000" dirty="0" err="1" smtClean="0">
                <a:solidFill>
                  <a:srgbClr val="C00000"/>
                </a:solidFill>
                <a:effectLst>
                  <a:glow rad="101600">
                    <a:schemeClr val="bg1">
                      <a:alpha val="70000"/>
                    </a:schemeClr>
                  </a:glow>
                </a:effectLst>
                <a:ea typeface="ＭＳ Ｐゴシック" pitchFamily="34" charset="-128"/>
              </a:rPr>
              <a:t>www.huawei.com</a:t>
            </a:r>
            <a:r>
              <a:rPr lang="en-US" altLang="zh-CN" sz="2000" dirty="0" smtClean="0">
                <a:solidFill>
                  <a:srgbClr val="C00000"/>
                </a:solidFill>
                <a:effectLst>
                  <a:glow rad="101600">
                    <a:schemeClr val="bg1">
                      <a:alpha val="70000"/>
                    </a:schemeClr>
                  </a:glow>
                </a:effectLst>
                <a:ea typeface="ＭＳ Ｐゴシック" pitchFamily="34" charset="-128"/>
              </a:rPr>
              <a:t> </a:t>
            </a:r>
            <a:endParaRPr lang="en-US" altLang="zh-CN" sz="1800" dirty="0">
              <a:solidFill>
                <a:srgbClr val="C00000"/>
              </a:solidFill>
              <a:effectLst>
                <a:glow rad="101600">
                  <a:schemeClr val="bg1">
                    <a:alpha val="70000"/>
                  </a:schemeClr>
                </a:glow>
              </a:effectLst>
              <a:ea typeface="ＭＳ Ｐゴシック" pitchFamily="34" charset="-128"/>
            </a:endParaRPr>
          </a:p>
        </p:txBody>
      </p:sp>
      <p:sp>
        <p:nvSpPr>
          <p:cNvPr id="5" name="TextBox 4"/>
          <p:cNvSpPr txBox="1"/>
          <p:nvPr/>
        </p:nvSpPr>
        <p:spPr>
          <a:xfrm>
            <a:off x="683568" y="4509120"/>
            <a:ext cx="7776864" cy="738664"/>
          </a:xfrm>
          <a:prstGeom prst="rect">
            <a:avLst/>
          </a:prstGeom>
          <a:noFill/>
        </p:spPr>
        <p:txBody>
          <a:bodyPr wrap="square" rtlCol="0">
            <a:spAutoFit/>
          </a:bodyPr>
          <a:lstStyle/>
          <a:p>
            <a:pPr algn="ctr"/>
            <a:r>
              <a:rPr lang="en-US" sz="1400" dirty="0" smtClean="0">
                <a:solidFill>
                  <a:schemeClr val="bg2"/>
                </a:solidFill>
                <a:effectLst>
                  <a:glow rad="101600">
                    <a:schemeClr val="bg1">
                      <a:alpha val="70000"/>
                    </a:schemeClr>
                  </a:glow>
                </a:effectLst>
              </a:rPr>
              <a:t>Copyright ©2010 Huawei Technologies Co.,Ltd. All Rights Reserved.</a:t>
            </a:r>
          </a:p>
          <a:p>
            <a:pPr algn="ctr"/>
            <a:r>
              <a:rPr lang="en-US" sz="1400" dirty="0" smtClean="0">
                <a:solidFill>
                  <a:schemeClr val="bg2"/>
                </a:solidFill>
                <a:effectLst>
                  <a:glow rad="101600">
                    <a:schemeClr val="bg1">
                      <a:alpha val="70000"/>
                    </a:schemeClr>
                  </a:glow>
                </a:effectLst>
              </a:rPr>
              <a:t>The information contained in this document is for reference purpose only, and is subject to change or withdrawal according to specific customer requirements and conditions.</a:t>
            </a:r>
          </a:p>
        </p:txBody>
      </p:sp>
      <p:sp>
        <p:nvSpPr>
          <p:cNvPr id="6" name="矩形 5"/>
          <p:cNvSpPr/>
          <p:nvPr/>
        </p:nvSpPr>
        <p:spPr>
          <a:xfrm>
            <a:off x="2286000" y="5247784"/>
            <a:ext cx="4572000" cy="523220"/>
          </a:xfrm>
          <a:prstGeom prst="rect">
            <a:avLst/>
          </a:prstGeom>
        </p:spPr>
        <p:txBody>
          <a:bodyPr>
            <a:spAutoFit/>
          </a:bodyPr>
          <a:lstStyle/>
          <a:p>
            <a:pPr algn="ctr"/>
            <a:r>
              <a:rPr lang="en-US" sz="1400" dirty="0" smtClean="0">
                <a:solidFill>
                  <a:schemeClr val="bg2"/>
                </a:solidFill>
                <a:effectLst>
                  <a:glow rad="101600">
                    <a:schemeClr val="bg1">
                      <a:alpha val="70000"/>
                    </a:schemeClr>
                  </a:glow>
                </a:effectLst>
                <a:latin typeface="微软雅黑" pitchFamily="34" charset="-122"/>
                <a:ea typeface="微软雅黑" pitchFamily="34" charset="-122"/>
              </a:rPr>
              <a:t>©2010 </a:t>
            </a:r>
            <a:r>
              <a:rPr lang="zh-CN" altLang="en-US" sz="1400" dirty="0" smtClean="0">
                <a:solidFill>
                  <a:schemeClr val="bg2"/>
                </a:solidFill>
                <a:effectLst>
                  <a:glow rad="101600">
                    <a:schemeClr val="bg1">
                      <a:alpha val="70000"/>
                    </a:schemeClr>
                  </a:glow>
                </a:effectLst>
                <a:latin typeface="微软雅黑" pitchFamily="34" charset="-122"/>
                <a:ea typeface="微软雅黑" pitchFamily="34" charset="-122"/>
              </a:rPr>
              <a:t>华为技术有限公司</a:t>
            </a:r>
            <a:r>
              <a:rPr lang="en-US" altLang="zh-CN" sz="1400" baseline="0" dirty="0" smtClean="0">
                <a:solidFill>
                  <a:schemeClr val="bg2"/>
                </a:solidFill>
                <a:effectLst>
                  <a:glow rad="101600">
                    <a:schemeClr val="bg1">
                      <a:alpha val="70000"/>
                    </a:schemeClr>
                  </a:glow>
                </a:effectLst>
                <a:latin typeface="微软雅黑" pitchFamily="34" charset="-122"/>
                <a:ea typeface="微软雅黑" pitchFamily="34" charset="-122"/>
              </a:rPr>
              <a:t>        </a:t>
            </a:r>
            <a:r>
              <a:rPr lang="zh-CN" altLang="en-US" sz="1400" dirty="0" smtClean="0">
                <a:solidFill>
                  <a:schemeClr val="bg2"/>
                </a:solidFill>
                <a:effectLst>
                  <a:glow rad="101600">
                    <a:schemeClr val="bg1">
                      <a:alpha val="70000"/>
                    </a:schemeClr>
                  </a:glow>
                </a:effectLst>
                <a:latin typeface="微软雅黑" pitchFamily="34" charset="-122"/>
                <a:ea typeface="微软雅黑" pitchFamily="34" charset="-122"/>
              </a:rPr>
              <a:t>版权所有</a:t>
            </a:r>
          </a:p>
          <a:p>
            <a:pPr algn="ctr"/>
            <a:r>
              <a:rPr lang="zh-CN" altLang="en-US" sz="1400" dirty="0" smtClean="0">
                <a:solidFill>
                  <a:schemeClr val="bg2"/>
                </a:solidFill>
                <a:effectLst>
                  <a:glow rad="101600">
                    <a:schemeClr val="bg1">
                      <a:alpha val="70000"/>
                    </a:schemeClr>
                  </a:glow>
                </a:effectLst>
                <a:latin typeface="微软雅黑" pitchFamily="34" charset="-122"/>
                <a:ea typeface="微软雅黑" pitchFamily="34" charset="-122"/>
              </a:rPr>
              <a:t>本资料仅供参考，不构成任何承诺及保证</a:t>
            </a:r>
            <a:endParaRPr lang="en-US" sz="1400" dirty="0">
              <a:solidFill>
                <a:schemeClr val="bg2"/>
              </a:solidFill>
              <a:effectLst>
                <a:glow rad="101600">
                  <a:schemeClr val="bg1">
                    <a:alpha val="70000"/>
                  </a:schemeClr>
                </a:glow>
              </a:effectLst>
              <a:latin typeface="微软雅黑" pitchFamily="34" charset="-122"/>
              <a:ea typeface="微软雅黑" pitchFamily="34" charset="-122"/>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8" name="Rectangle 8"/>
          <p:cNvSpPr>
            <a:spLocks noGrp="1" noChangeArrowheads="1"/>
          </p:cNvSpPr>
          <p:nvPr>
            <p:ph type="title"/>
          </p:nvPr>
        </p:nvSpPr>
        <p:spPr bwMode="auto">
          <a:xfrm>
            <a:off x="609600" y="274638"/>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5129" name="Rectangle 9"/>
          <p:cNvSpPr>
            <a:spLocks noGrp="1" noChangeArrowheads="1"/>
          </p:cNvSpPr>
          <p:nvPr>
            <p:ph type="body" idx="1"/>
          </p:nvPr>
        </p:nvSpPr>
        <p:spPr bwMode="auto">
          <a:xfrm>
            <a:off x="609600" y="1646238"/>
            <a:ext cx="8229600" cy="45259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5132" name="Rectangle 12"/>
          <p:cNvSpPr>
            <a:spLocks noChangeArrowheads="1"/>
          </p:cNvSpPr>
          <p:nvPr/>
        </p:nvSpPr>
        <p:spPr bwMode="auto">
          <a:xfrm>
            <a:off x="-1844675" y="527050"/>
            <a:ext cx="1844675" cy="5308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78331" tIns="39166" rIns="78331" bIns="39166"/>
          <a:lstStyle/>
          <a:p>
            <a:pPr marL="342900" indent="-342900" algn="r">
              <a:spcBef>
                <a:spcPct val="20000"/>
              </a:spcBef>
            </a:pPr>
            <a:r>
              <a:rPr lang="zh-CN" altLang="en-US" sz="1000">
                <a:solidFill>
                  <a:srgbClr val="FFFFFF"/>
                </a:solidFill>
                <a:ea typeface="宋体" pitchFamily="2" charset="-122"/>
              </a:rPr>
              <a:t> </a:t>
            </a:r>
            <a:r>
              <a:rPr lang="en-US" altLang="zh-CN" sz="1000" b="1">
                <a:solidFill>
                  <a:srgbClr val="FFFFFF"/>
                </a:solidFill>
                <a:ea typeface="宋体" pitchFamily="2" charset="-122"/>
              </a:rPr>
              <a:t>Content Page Title</a:t>
            </a:r>
            <a:r>
              <a:rPr lang="en-US" altLang="zh-CN" sz="1000">
                <a:solidFill>
                  <a:srgbClr val="FFFFFF"/>
                </a:solidFill>
                <a:ea typeface="宋体" pitchFamily="2" charset="-122"/>
              </a:rPr>
              <a:t> </a:t>
            </a:r>
          </a:p>
          <a:p>
            <a:pPr marL="342900" indent="-342900" algn="r">
              <a:spcBef>
                <a:spcPct val="20000"/>
              </a:spcBef>
            </a:pPr>
            <a:r>
              <a:rPr lang="en-US" altLang="zh-CN" sz="1000" b="1">
                <a:solidFill>
                  <a:srgbClr val="FFFFFF"/>
                </a:solidFill>
                <a:ea typeface="宋体" pitchFamily="2" charset="-122"/>
              </a:rPr>
              <a:t>35-40pt  </a:t>
            </a:r>
            <a:endParaRPr lang="zh-CN" altLang="en-US" sz="1000" b="1">
              <a:solidFill>
                <a:srgbClr val="FFFFFF"/>
              </a:solidFill>
              <a:ea typeface="宋体" pitchFamily="2" charset="-122"/>
            </a:endParaRPr>
          </a:p>
          <a:p>
            <a:pPr marL="342900" indent="-342900" algn="r">
              <a:spcBef>
                <a:spcPct val="20000"/>
              </a:spcBef>
            </a:pPr>
            <a:r>
              <a:rPr lang="en-US" altLang="zh-CN" sz="1000" b="1">
                <a:solidFill>
                  <a:srgbClr val="FFFFFF"/>
                </a:solidFill>
                <a:ea typeface="宋体" pitchFamily="2" charset="-122"/>
              </a:rPr>
              <a:t>Color: R153 G0 B0</a:t>
            </a:r>
          </a:p>
          <a:p>
            <a:pPr marL="342900" indent="-342900" algn="r">
              <a:spcBef>
                <a:spcPct val="20000"/>
              </a:spcBef>
            </a:pPr>
            <a:r>
              <a:rPr lang="en-US" altLang="zh-CN" sz="1000" b="1">
                <a:solidFill>
                  <a:srgbClr val="FFFFFF"/>
                </a:solidFill>
                <a:ea typeface="宋体" pitchFamily="2" charset="-122"/>
              </a:rPr>
              <a:t>Corporate Font: </a:t>
            </a:r>
          </a:p>
          <a:p>
            <a:pPr marL="342900" indent="-342900" algn="r">
              <a:spcBef>
                <a:spcPct val="20000"/>
              </a:spcBef>
            </a:pPr>
            <a:r>
              <a:rPr lang="en-US" altLang="zh-CN" sz="1000" b="1">
                <a:solidFill>
                  <a:srgbClr val="FFFFFF"/>
                </a:solidFill>
                <a:ea typeface="宋体" pitchFamily="2" charset="-122"/>
              </a:rPr>
              <a:t>FrutigerNext LT Medium</a:t>
            </a:r>
          </a:p>
          <a:p>
            <a:pPr marL="342900" indent="-342900" algn="r">
              <a:spcBef>
                <a:spcPct val="20000"/>
              </a:spcBef>
            </a:pPr>
            <a:r>
              <a:rPr lang="en-US" altLang="zh-CN" sz="1000" b="1">
                <a:solidFill>
                  <a:srgbClr val="FFFFFF"/>
                </a:solidFill>
                <a:ea typeface="宋体" pitchFamily="2" charset="-122"/>
              </a:rPr>
              <a:t>Font to be used by customers and partners:  </a:t>
            </a:r>
          </a:p>
          <a:p>
            <a:pPr marL="342900" indent="-342900" algn="r">
              <a:spcBef>
                <a:spcPct val="20000"/>
              </a:spcBef>
            </a:pPr>
            <a:r>
              <a:rPr lang="en-US" altLang="zh-CN" sz="1000" b="1">
                <a:solidFill>
                  <a:srgbClr val="FFFFFF"/>
                </a:solidFill>
                <a:ea typeface="宋体" pitchFamily="2" charset="-122"/>
              </a:rPr>
              <a:t>Arial</a:t>
            </a:r>
          </a:p>
          <a:p>
            <a:pPr marL="342900" indent="-342900" algn="r">
              <a:spcBef>
                <a:spcPct val="20000"/>
              </a:spcBef>
            </a:pPr>
            <a:endParaRPr lang="en-US" altLang="zh-CN"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a:p>
            <a:pPr marL="342900" indent="-342900" algn="r">
              <a:spcBef>
                <a:spcPct val="20000"/>
              </a:spcBef>
            </a:pPr>
            <a:r>
              <a:rPr lang="zh-CN" altLang="en-US" sz="1000">
                <a:solidFill>
                  <a:srgbClr val="FFFFFF"/>
                </a:solidFill>
                <a:ea typeface="宋体" pitchFamily="2" charset="-122"/>
              </a:rPr>
              <a:t> </a:t>
            </a:r>
            <a:r>
              <a:rPr lang="en-US" altLang="zh-CN" sz="1000" b="1">
                <a:solidFill>
                  <a:srgbClr val="FFFFFF"/>
                </a:solidFill>
                <a:ea typeface="宋体" pitchFamily="2" charset="-122"/>
              </a:rPr>
              <a:t>Content Page Text</a:t>
            </a:r>
            <a:r>
              <a:rPr lang="en-US" altLang="zh-CN" sz="1000">
                <a:solidFill>
                  <a:srgbClr val="FFFFFF"/>
                </a:solidFill>
                <a:ea typeface="宋体" pitchFamily="2" charset="-122"/>
              </a:rPr>
              <a:t> </a:t>
            </a:r>
            <a:r>
              <a:rPr lang="en-US" altLang="zh-CN" sz="1000" b="1">
                <a:solidFill>
                  <a:srgbClr val="FFFFFF"/>
                </a:solidFill>
                <a:ea typeface="宋体" pitchFamily="2" charset="-122"/>
              </a:rPr>
              <a:t>:</a:t>
            </a:r>
          </a:p>
          <a:p>
            <a:pPr marL="342900" indent="-342900" algn="r">
              <a:spcBef>
                <a:spcPct val="20000"/>
              </a:spcBef>
            </a:pPr>
            <a:r>
              <a:rPr lang="en-US" altLang="zh-CN" sz="1000" b="1">
                <a:solidFill>
                  <a:srgbClr val="FFFFFF"/>
                </a:solidFill>
                <a:ea typeface="宋体" pitchFamily="2" charset="-122"/>
              </a:rPr>
              <a:t>28-30pt</a:t>
            </a:r>
          </a:p>
          <a:p>
            <a:pPr marL="342900" indent="-342900" algn="r" eaLnBrk="0" hangingPunct="0">
              <a:spcBef>
                <a:spcPct val="20000"/>
              </a:spcBef>
            </a:pPr>
            <a:r>
              <a:rPr lang="en-US" sz="1000" b="1" noProof="1">
                <a:solidFill>
                  <a:srgbClr val="FFFFFF"/>
                </a:solidFill>
              </a:rPr>
              <a:t>Bullets level 2-5</a:t>
            </a:r>
          </a:p>
          <a:p>
            <a:pPr marL="342900" indent="-342900" algn="r" eaLnBrk="0" hangingPunct="0">
              <a:spcBef>
                <a:spcPct val="20000"/>
              </a:spcBef>
            </a:pPr>
            <a:r>
              <a:rPr lang="en-US" altLang="zh-CN" sz="1000" b="1">
                <a:solidFill>
                  <a:srgbClr val="FFFFFF"/>
                </a:solidFill>
                <a:ea typeface="宋体" pitchFamily="2" charset="-122"/>
              </a:rPr>
              <a:t>20-30pt  </a:t>
            </a:r>
          </a:p>
          <a:p>
            <a:pPr marL="342900" indent="-342900" algn="r">
              <a:spcBef>
                <a:spcPct val="20000"/>
              </a:spcBef>
            </a:pPr>
            <a:r>
              <a:rPr lang="en-US" altLang="zh-CN" sz="1000" b="1">
                <a:solidFill>
                  <a:srgbClr val="FFFFFF"/>
                </a:solidFill>
                <a:ea typeface="宋体" pitchFamily="2" charset="-122"/>
              </a:rPr>
              <a:t>Color:Black</a:t>
            </a:r>
          </a:p>
          <a:p>
            <a:pPr marL="342900" indent="-342900" algn="r">
              <a:spcBef>
                <a:spcPct val="20000"/>
              </a:spcBef>
            </a:pPr>
            <a:r>
              <a:rPr lang="en-US" altLang="zh-CN" sz="1000" b="1">
                <a:solidFill>
                  <a:srgbClr val="FFFFFF"/>
                </a:solidFill>
                <a:ea typeface="宋体" pitchFamily="2" charset="-122"/>
              </a:rPr>
              <a:t>Corporate Font: </a:t>
            </a:r>
          </a:p>
          <a:p>
            <a:pPr marL="342900" indent="-342900" algn="r">
              <a:spcBef>
                <a:spcPct val="20000"/>
              </a:spcBef>
            </a:pPr>
            <a:r>
              <a:rPr lang="en-US" altLang="zh-CN" sz="1000" b="1">
                <a:solidFill>
                  <a:srgbClr val="FFFFFF"/>
                </a:solidFill>
                <a:ea typeface="宋体" pitchFamily="2" charset="-122"/>
              </a:rPr>
              <a:t>FrutigerNext LT Medium</a:t>
            </a:r>
          </a:p>
          <a:p>
            <a:pPr marL="342900" indent="-342900" algn="r">
              <a:spcBef>
                <a:spcPct val="20000"/>
              </a:spcBef>
            </a:pPr>
            <a:r>
              <a:rPr lang="en-US" altLang="zh-CN" sz="1000" b="1">
                <a:solidFill>
                  <a:srgbClr val="FFFFFF"/>
                </a:solidFill>
                <a:ea typeface="宋体" pitchFamily="2" charset="-122"/>
              </a:rPr>
              <a:t>Font to be used by customers and partners:  </a:t>
            </a:r>
          </a:p>
          <a:p>
            <a:pPr marL="342900" indent="-342900" algn="r">
              <a:spcBef>
                <a:spcPct val="20000"/>
              </a:spcBef>
            </a:pPr>
            <a:r>
              <a:rPr lang="en-US" altLang="zh-CN" sz="1000" b="1">
                <a:solidFill>
                  <a:srgbClr val="FFFFFF"/>
                </a:solidFill>
                <a:ea typeface="宋体" pitchFamily="2" charset="-122"/>
              </a:rPr>
              <a:t>Arial</a:t>
            </a:r>
          </a:p>
          <a:p>
            <a:pPr marL="342900" indent="-342900" algn="r">
              <a:spcBef>
                <a:spcPct val="20000"/>
              </a:spcBef>
            </a:pPr>
            <a:endParaRPr lang="en-US" altLang="zh-CN"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a:p>
            <a:pPr marL="342900" indent="-342900" algn="r">
              <a:spcBef>
                <a:spcPct val="20000"/>
              </a:spcBef>
            </a:pPr>
            <a:endParaRPr lang="en-US" altLang="zh-CN" sz="1000" b="1">
              <a:solidFill>
                <a:srgbClr val="FFFFFF"/>
              </a:solidFill>
              <a:ea typeface="宋体" pitchFamily="2" charset="-122"/>
            </a:endParaRPr>
          </a:p>
          <a:p>
            <a:pPr marL="342900" indent="-342900" algn="r">
              <a:spcBef>
                <a:spcPct val="20000"/>
              </a:spcBef>
            </a:pPr>
            <a:endParaRPr lang="en-US" altLang="zh-CN"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p:txBody>
      </p:sp>
      <p:sp>
        <p:nvSpPr>
          <p:cNvPr id="6" name="矩形 5"/>
          <p:cNvSpPr/>
          <p:nvPr/>
        </p:nvSpPr>
        <p:spPr bwMode="auto">
          <a:xfrm>
            <a:off x="1" y="0"/>
            <a:ext cx="171450" cy="1125538"/>
          </a:xfrm>
          <a:prstGeom prst="rect">
            <a:avLst/>
          </a:prstGeom>
          <a:solidFill>
            <a:schemeClr val="bg1">
              <a:lumMod val="6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en-US" smtClean="0">
              <a:solidFill>
                <a:srgbClr val="B2B2B2"/>
              </a:solidFill>
            </a:endParaRPr>
          </a:p>
        </p:txBody>
      </p:sp>
    </p:spTree>
    <p:extLst>
      <p:ext uri="{BB962C8B-B14F-4D97-AF65-F5344CB8AC3E}">
        <p14:creationId xmlns:p14="http://schemas.microsoft.com/office/powerpoint/2010/main" xmlns="" val="233485842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hf hdr="0" ftr="0" dt="0"/>
  <p:txStyles>
    <p:titleStyle>
      <a:lvl1pPr algn="l" rtl="0" fontAlgn="base">
        <a:spcBef>
          <a:spcPct val="0"/>
        </a:spcBef>
        <a:spcAft>
          <a:spcPct val="0"/>
        </a:spcAft>
        <a:defRPr sz="4000" b="1">
          <a:solidFill>
            <a:srgbClr val="990000"/>
          </a:solidFill>
          <a:latin typeface="+mj-lt"/>
          <a:ea typeface="+mj-ea"/>
          <a:cs typeface="+mj-cs"/>
        </a:defRPr>
      </a:lvl1pPr>
      <a:lvl2pPr algn="l" rtl="0" fontAlgn="base">
        <a:spcBef>
          <a:spcPct val="0"/>
        </a:spcBef>
        <a:spcAft>
          <a:spcPct val="0"/>
        </a:spcAft>
        <a:defRPr sz="4000" b="1">
          <a:solidFill>
            <a:srgbClr val="990000"/>
          </a:solidFill>
          <a:latin typeface="Arial" charset="0"/>
        </a:defRPr>
      </a:lvl2pPr>
      <a:lvl3pPr algn="l" rtl="0" fontAlgn="base">
        <a:spcBef>
          <a:spcPct val="0"/>
        </a:spcBef>
        <a:spcAft>
          <a:spcPct val="0"/>
        </a:spcAft>
        <a:defRPr sz="4000" b="1">
          <a:solidFill>
            <a:srgbClr val="990000"/>
          </a:solidFill>
          <a:latin typeface="Arial" charset="0"/>
        </a:defRPr>
      </a:lvl3pPr>
      <a:lvl4pPr algn="l" rtl="0" fontAlgn="base">
        <a:spcBef>
          <a:spcPct val="0"/>
        </a:spcBef>
        <a:spcAft>
          <a:spcPct val="0"/>
        </a:spcAft>
        <a:defRPr sz="4000" b="1">
          <a:solidFill>
            <a:srgbClr val="990000"/>
          </a:solidFill>
          <a:latin typeface="Arial" charset="0"/>
        </a:defRPr>
      </a:lvl4pPr>
      <a:lvl5pPr algn="l" rtl="0" fontAlgn="base">
        <a:spcBef>
          <a:spcPct val="0"/>
        </a:spcBef>
        <a:spcAft>
          <a:spcPct val="0"/>
        </a:spcAft>
        <a:defRPr sz="4000" b="1">
          <a:solidFill>
            <a:srgbClr val="990000"/>
          </a:solidFill>
          <a:latin typeface="Arial" charset="0"/>
        </a:defRPr>
      </a:lvl5pPr>
      <a:lvl6pPr marL="457200" algn="l" rtl="0" fontAlgn="base">
        <a:spcBef>
          <a:spcPct val="0"/>
        </a:spcBef>
        <a:spcAft>
          <a:spcPct val="0"/>
        </a:spcAft>
        <a:defRPr sz="4000" b="1">
          <a:solidFill>
            <a:srgbClr val="990000"/>
          </a:solidFill>
          <a:latin typeface="Arial" charset="0"/>
        </a:defRPr>
      </a:lvl6pPr>
      <a:lvl7pPr marL="914400" algn="l" rtl="0" fontAlgn="base">
        <a:spcBef>
          <a:spcPct val="0"/>
        </a:spcBef>
        <a:spcAft>
          <a:spcPct val="0"/>
        </a:spcAft>
        <a:defRPr sz="4000" b="1">
          <a:solidFill>
            <a:srgbClr val="990000"/>
          </a:solidFill>
          <a:latin typeface="Arial" charset="0"/>
        </a:defRPr>
      </a:lvl7pPr>
      <a:lvl8pPr marL="1371600" algn="l" rtl="0" fontAlgn="base">
        <a:spcBef>
          <a:spcPct val="0"/>
        </a:spcBef>
        <a:spcAft>
          <a:spcPct val="0"/>
        </a:spcAft>
        <a:defRPr sz="4000" b="1">
          <a:solidFill>
            <a:srgbClr val="990000"/>
          </a:solidFill>
          <a:latin typeface="Arial" charset="0"/>
        </a:defRPr>
      </a:lvl8pPr>
      <a:lvl9pPr marL="1828800" algn="l" rtl="0" fontAlgn="base">
        <a:spcBef>
          <a:spcPct val="0"/>
        </a:spcBef>
        <a:spcAft>
          <a:spcPct val="0"/>
        </a:spcAft>
        <a:defRPr sz="4000" b="1">
          <a:solidFill>
            <a:srgbClr val="990000"/>
          </a:solidFill>
          <a:latin typeface="Arial" charset="0"/>
        </a:defRPr>
      </a:lvl9pPr>
    </p:titleStyle>
    <p:bodyStyle>
      <a:lvl1pPr marL="342900" indent="-342900" algn="l" rtl="0" fontAlgn="base">
        <a:spcBef>
          <a:spcPct val="20000"/>
        </a:spcBef>
        <a:spcAft>
          <a:spcPct val="0"/>
        </a:spcAft>
        <a:buChar char="•"/>
        <a:defRPr sz="2600">
          <a:solidFill>
            <a:schemeClr val="bg2"/>
          </a:solidFill>
          <a:latin typeface="+mn-lt"/>
          <a:ea typeface="+mn-ea"/>
          <a:cs typeface="+mn-cs"/>
        </a:defRPr>
      </a:lvl1pPr>
      <a:lvl2pPr marL="742950" indent="-285750" algn="l" rtl="0" fontAlgn="base">
        <a:spcBef>
          <a:spcPct val="20000"/>
        </a:spcBef>
        <a:spcAft>
          <a:spcPct val="0"/>
        </a:spcAft>
        <a:buSzPct val="60000"/>
        <a:buFont typeface="Wingdings" pitchFamily="2" charset="2"/>
        <a:buChar char="q"/>
        <a:defRPr sz="2400">
          <a:solidFill>
            <a:schemeClr val="bg2"/>
          </a:solidFill>
          <a:latin typeface="+mn-lt"/>
        </a:defRPr>
      </a:lvl2pPr>
      <a:lvl3pPr marL="1143000" indent="-228600" algn="l" rtl="0" fontAlgn="base">
        <a:spcBef>
          <a:spcPct val="20000"/>
        </a:spcBef>
        <a:spcAft>
          <a:spcPct val="0"/>
        </a:spcAft>
        <a:buSzPct val="60000"/>
        <a:buFont typeface="Wingdings" pitchFamily="2" charset="2"/>
        <a:buChar char="§"/>
        <a:defRPr sz="2200">
          <a:solidFill>
            <a:schemeClr val="bg2"/>
          </a:solidFill>
          <a:latin typeface="+mn-lt"/>
        </a:defRPr>
      </a:lvl3pPr>
      <a:lvl4pPr marL="1600200" indent="-228600" algn="l" rtl="0" fontAlgn="base">
        <a:spcBef>
          <a:spcPct val="20000"/>
        </a:spcBef>
        <a:spcAft>
          <a:spcPct val="0"/>
        </a:spcAft>
        <a:buSzPct val="60000"/>
        <a:buFont typeface="Arial" charset="0"/>
        <a:buChar char="–"/>
        <a:defRPr sz="2000">
          <a:solidFill>
            <a:schemeClr val="bg2"/>
          </a:solidFill>
          <a:latin typeface="+mn-lt"/>
        </a:defRPr>
      </a:lvl4pPr>
      <a:lvl5pPr marL="2057400" indent="-228600" algn="l" rtl="0" fontAlgn="base">
        <a:spcBef>
          <a:spcPct val="20000"/>
        </a:spcBef>
        <a:spcAft>
          <a:spcPct val="0"/>
        </a:spcAft>
        <a:buFont typeface="Verdana" pitchFamily="34" charset="0"/>
        <a:buChar char="›"/>
        <a:defRPr>
          <a:solidFill>
            <a:schemeClr val="bg2"/>
          </a:solidFill>
          <a:latin typeface="+mn-lt"/>
        </a:defRPr>
      </a:lvl5pPr>
      <a:lvl6pPr marL="2514600" indent="-228600" algn="l" rtl="0" fontAlgn="base">
        <a:spcBef>
          <a:spcPct val="20000"/>
        </a:spcBef>
        <a:spcAft>
          <a:spcPct val="0"/>
        </a:spcAft>
        <a:buFont typeface="Verdana" pitchFamily="34" charset="0"/>
        <a:buChar char="›"/>
        <a:defRPr>
          <a:solidFill>
            <a:schemeClr val="bg2"/>
          </a:solidFill>
          <a:latin typeface="+mn-lt"/>
        </a:defRPr>
      </a:lvl6pPr>
      <a:lvl7pPr marL="2971800" indent="-228600" algn="l" rtl="0" fontAlgn="base">
        <a:spcBef>
          <a:spcPct val="20000"/>
        </a:spcBef>
        <a:spcAft>
          <a:spcPct val="0"/>
        </a:spcAft>
        <a:buFont typeface="Verdana" pitchFamily="34" charset="0"/>
        <a:buChar char="›"/>
        <a:defRPr>
          <a:solidFill>
            <a:schemeClr val="bg2"/>
          </a:solidFill>
          <a:latin typeface="+mn-lt"/>
        </a:defRPr>
      </a:lvl7pPr>
      <a:lvl8pPr marL="3429000" indent="-228600" algn="l" rtl="0" fontAlgn="base">
        <a:spcBef>
          <a:spcPct val="20000"/>
        </a:spcBef>
        <a:spcAft>
          <a:spcPct val="0"/>
        </a:spcAft>
        <a:buFont typeface="Verdana" pitchFamily="34" charset="0"/>
        <a:buChar char="›"/>
        <a:defRPr>
          <a:solidFill>
            <a:schemeClr val="bg2"/>
          </a:solidFill>
          <a:latin typeface="+mn-lt"/>
        </a:defRPr>
      </a:lvl8pPr>
      <a:lvl9pPr marL="3886200" indent="-228600" algn="l" rtl="0" fontAlgn="base">
        <a:spcBef>
          <a:spcPct val="20000"/>
        </a:spcBef>
        <a:spcAft>
          <a:spcPct val="0"/>
        </a:spcAft>
        <a:buFont typeface="Verdana" pitchFamily="34" charset="0"/>
        <a:buChar char="›"/>
        <a:defRPr>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600"/>
            <a:ext cx="8382000" cy="66638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8382000"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3570248444"/>
      </p:ext>
    </p:extLst>
  </p:cSld>
  <p:clrMap bg1="dk1" tx1="lt1" bg2="dk2" tx2="lt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FontTx/>
        <a:buBlip>
          <a:blip r:embed="rId19"/>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20"/>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20"/>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20"/>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20"/>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package" Target="../embeddings/Microsoft_Office_Word_Document1.docx"/></Relationships>
</file>

<file path=ppt/slides/_rels/slide6.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219200"/>
            <a:ext cx="5715000" cy="2286000"/>
          </a:xfrm>
        </p:spPr>
        <p:txBody>
          <a:bodyPr/>
          <a:lstStyle/>
          <a:p>
            <a:r>
              <a:rPr lang="en-US" altLang="zh-CN" dirty="0" smtClean="0">
                <a:solidFill>
                  <a:schemeClr val="tx2"/>
                </a:solidFill>
                <a:ea typeface="楷体_GB2312" pitchFamily="49" charset="-122"/>
              </a:rPr>
              <a:t>Inter-layer prediction </a:t>
            </a:r>
            <a:r>
              <a:rPr lang="en-US" altLang="zh-CN" dirty="0" smtClean="0">
                <a:solidFill>
                  <a:schemeClr val="tx2"/>
                </a:solidFill>
                <a:ea typeface="楷体_GB2312" pitchFamily="49" charset="-122"/>
              </a:rPr>
              <a:t>mode </a:t>
            </a:r>
            <a:r>
              <a:rPr lang="en-US" altLang="zh-CN" dirty="0" smtClean="0">
                <a:solidFill>
                  <a:schemeClr val="tx2"/>
                </a:solidFill>
                <a:ea typeface="楷体_GB2312" pitchFamily="49" charset="-122"/>
              </a:rPr>
              <a:t>based on base layer sharpness filter</a:t>
            </a:r>
            <a:br>
              <a:rPr lang="en-US" altLang="zh-CN" dirty="0" smtClean="0">
                <a:solidFill>
                  <a:schemeClr val="tx2"/>
                </a:solidFill>
                <a:ea typeface="楷体_GB2312" pitchFamily="49" charset="-122"/>
              </a:rPr>
            </a:br>
            <a:endParaRPr lang="en-US" dirty="0">
              <a:solidFill>
                <a:schemeClr val="tx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results</a:t>
            </a:r>
            <a:endParaRPr lang="en-US" dirty="0"/>
          </a:p>
        </p:txBody>
      </p:sp>
      <p:graphicFrame>
        <p:nvGraphicFramePr>
          <p:cNvPr id="5" name="Content Placeholder 4"/>
          <p:cNvGraphicFramePr>
            <a:graphicFrameLocks noGrp="1"/>
          </p:cNvGraphicFramePr>
          <p:nvPr>
            <p:ph idx="1"/>
          </p:nvPr>
        </p:nvGraphicFramePr>
        <p:xfrm>
          <a:off x="611560" y="1772816"/>
          <a:ext cx="7560840" cy="2016224"/>
        </p:xfrm>
        <a:graphic>
          <a:graphicData uri="http://schemas.openxmlformats.org/drawingml/2006/table">
            <a:tbl>
              <a:tblPr/>
              <a:tblGrid>
                <a:gridCol w="1975996"/>
                <a:gridCol w="865862"/>
                <a:gridCol w="932746"/>
                <a:gridCol w="950921"/>
                <a:gridCol w="976366"/>
                <a:gridCol w="957464"/>
                <a:gridCol w="901485"/>
              </a:tblGrid>
              <a:tr h="217436">
                <a:tc>
                  <a:txBody>
                    <a:bodyPr/>
                    <a:lstStyle/>
                    <a:p>
                      <a:endParaRPr lang="en-US" sz="1100" dirty="0">
                        <a:solidFill>
                          <a:schemeClr val="bg2"/>
                        </a:solidFill>
                        <a:latin typeface="Calibri"/>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marL="0" marR="0" algn="ctr" hangingPunct="0">
                        <a:spcBef>
                          <a:spcPts val="680"/>
                        </a:spcBef>
                        <a:spcAft>
                          <a:spcPts val="0"/>
                        </a:spcAft>
                        <a:tabLst>
                          <a:tab pos="228600" algn="l"/>
                          <a:tab pos="457200" algn="l"/>
                          <a:tab pos="685800" algn="l"/>
                          <a:tab pos="914400" algn="l"/>
                        </a:tabLst>
                      </a:pPr>
                      <a:r>
                        <a:rPr lang="en-US" sz="900" b="1" dirty="0">
                          <a:solidFill>
                            <a:schemeClr val="bg2"/>
                          </a:solidFill>
                          <a:latin typeface="Arial"/>
                          <a:ea typeface="Times New Roman"/>
                          <a:cs typeface="Times New Roman"/>
                        </a:rPr>
                        <a:t>AI HEVC 2x</a:t>
                      </a:r>
                      <a:endParaRPr lang="en-US" sz="1100" dirty="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marL="0" marR="0" algn="ctr" hangingPunct="0">
                        <a:spcBef>
                          <a:spcPts val="680"/>
                        </a:spcBef>
                        <a:spcAft>
                          <a:spcPts val="0"/>
                        </a:spcAft>
                        <a:tabLst>
                          <a:tab pos="228600" algn="l"/>
                          <a:tab pos="457200" algn="l"/>
                          <a:tab pos="685800" algn="l"/>
                          <a:tab pos="914400" algn="l"/>
                        </a:tabLst>
                      </a:pPr>
                      <a:r>
                        <a:rPr lang="en-US" sz="900" b="1">
                          <a:solidFill>
                            <a:schemeClr val="bg2"/>
                          </a:solidFill>
                          <a:latin typeface="Arial"/>
                          <a:ea typeface="Times New Roman"/>
                          <a:cs typeface="Times New Roman"/>
                        </a:rPr>
                        <a:t>AI HEVC 1.5x</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17436">
                <a:tc>
                  <a:txBody>
                    <a:bodyPr/>
                    <a:lstStyle/>
                    <a:p>
                      <a:endParaRPr lang="en-US" sz="1100" dirty="0">
                        <a:solidFill>
                          <a:schemeClr val="bg2"/>
                        </a:solidFill>
                        <a:latin typeface="Calibri"/>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Y</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U</a:t>
                      </a:r>
                      <a:endParaRPr lang="en-US" sz="1100">
                        <a:solidFill>
                          <a:schemeClr val="bg2"/>
                        </a:solidFill>
                        <a:latin typeface="Times New Roman"/>
                        <a:ea typeface="Times New Roma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V</a:t>
                      </a:r>
                      <a:endParaRPr lang="en-US" sz="1100">
                        <a:solidFill>
                          <a:schemeClr val="bg2"/>
                        </a:solidFill>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Y</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U</a:t>
                      </a:r>
                      <a:endParaRPr lang="en-US" sz="1100">
                        <a:solidFill>
                          <a:schemeClr val="bg2"/>
                        </a:solidFill>
                        <a:latin typeface="Times New Roman"/>
                        <a:ea typeface="Times New Roma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V</a:t>
                      </a:r>
                      <a:endParaRPr lang="en-US" sz="1100">
                        <a:solidFill>
                          <a:schemeClr val="bg2"/>
                        </a:solidFill>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97669">
                <a:tc>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Class A</a:t>
                      </a:r>
                      <a:endParaRPr lang="en-US" sz="1100" dirty="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-2,9%</a:t>
                      </a:r>
                      <a:endParaRPr lang="en-US" sz="1100" dirty="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-2,9%</a:t>
                      </a:r>
                      <a:endParaRPr lang="en-US" sz="1100" dirty="0">
                        <a:solidFill>
                          <a:schemeClr val="bg2"/>
                        </a:solidFill>
                        <a:latin typeface="Times New Roman"/>
                        <a:ea typeface="Times New Roma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rgbClr val="DFF1CB"/>
                    </a:solidFill>
                  </a:tcPr>
                </a:tc>
                <a:tc>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-3,4%</a:t>
                      </a:r>
                      <a:endParaRPr lang="en-US" sz="1100" dirty="0">
                        <a:solidFill>
                          <a:schemeClr val="bg2"/>
                        </a:solidFill>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FF1CB"/>
                    </a:solidFill>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 </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 </a:t>
                      </a:r>
                      <a:endParaRPr lang="en-US" sz="1100">
                        <a:solidFill>
                          <a:schemeClr val="bg2"/>
                        </a:solidFill>
                        <a:latin typeface="Times New Roman"/>
                        <a:ea typeface="Times New Roma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 </a:t>
                      </a:r>
                      <a:endParaRPr lang="en-US" sz="1100">
                        <a:solidFill>
                          <a:schemeClr val="bg2"/>
                        </a:solidFill>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97669">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Class B</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-1,0%</a:t>
                      </a:r>
                      <a:endParaRPr lang="en-US" sz="1100" dirty="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-1,2%</a:t>
                      </a:r>
                      <a:endParaRPr lang="en-US" sz="1100" dirty="0">
                        <a:solidFill>
                          <a:schemeClr val="bg2"/>
                        </a:solidFill>
                        <a:latin typeface="Times New Roman"/>
                        <a:ea typeface="Times New Roma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DFF1CB"/>
                    </a:solidFill>
                  </a:tcPr>
                </a:tc>
                <a:tc>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-1,3%</a:t>
                      </a:r>
                      <a:endParaRPr lang="en-US" sz="1100" dirty="0">
                        <a:solidFill>
                          <a:schemeClr val="bg2"/>
                        </a:solidFill>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FF1CB"/>
                    </a:solidFill>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-0,8%</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-1,1%</a:t>
                      </a:r>
                      <a:endParaRPr lang="en-US" sz="1100" dirty="0">
                        <a:solidFill>
                          <a:schemeClr val="bg2"/>
                        </a:solidFill>
                        <a:latin typeface="Times New Roman"/>
                        <a:ea typeface="Times New Roma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DFF1CB"/>
                    </a:solidFill>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-1,2%</a:t>
                      </a:r>
                      <a:endParaRPr lang="en-US" sz="1100">
                        <a:solidFill>
                          <a:schemeClr val="bg2"/>
                        </a:solidFill>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FF1CB"/>
                    </a:solidFill>
                  </a:tcPr>
                </a:tc>
              </a:tr>
              <a:tr h="197669">
                <a:tc>
                  <a:txBody>
                    <a:bodyPr/>
                    <a:lstStyle/>
                    <a:p>
                      <a:pPr marL="0" marR="0" algn="ctr" hangingPunct="0">
                        <a:spcBef>
                          <a:spcPts val="680"/>
                        </a:spcBef>
                        <a:spcAft>
                          <a:spcPts val="0"/>
                        </a:spcAft>
                        <a:tabLst>
                          <a:tab pos="228600" algn="l"/>
                          <a:tab pos="457200" algn="l"/>
                          <a:tab pos="685800" algn="l"/>
                          <a:tab pos="914400" algn="l"/>
                        </a:tabLst>
                      </a:pPr>
                      <a:r>
                        <a:rPr lang="en-US" sz="900" b="1">
                          <a:solidFill>
                            <a:schemeClr val="bg2"/>
                          </a:solidFill>
                          <a:latin typeface="Arial"/>
                          <a:ea typeface="Times New Roman"/>
                          <a:cs typeface="Times New Roman"/>
                        </a:rPr>
                        <a:t>Overall (Test vs Ref)</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-1,6%</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-1,7%</a:t>
                      </a:r>
                      <a:endParaRPr lang="en-US" sz="1100">
                        <a:solidFill>
                          <a:schemeClr val="bg2"/>
                        </a:solidFill>
                        <a:latin typeface="Times New Roman"/>
                        <a:ea typeface="Times New Roma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rgbClr val="DFF1CB"/>
                    </a:solidFill>
                  </a:tcPr>
                </a:tc>
                <a:tc>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-1,9%</a:t>
                      </a:r>
                      <a:endParaRPr lang="en-US" sz="1100" dirty="0">
                        <a:solidFill>
                          <a:schemeClr val="bg2"/>
                        </a:solidFill>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FF1CB"/>
                    </a:solidFill>
                  </a:tcPr>
                </a:tc>
                <a:tc>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-0,8%</a:t>
                      </a:r>
                      <a:endParaRPr lang="en-US" sz="1100" dirty="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-1,1%</a:t>
                      </a:r>
                      <a:endParaRPr lang="en-US" sz="1100" dirty="0">
                        <a:solidFill>
                          <a:schemeClr val="bg2"/>
                        </a:solidFill>
                        <a:latin typeface="Times New Roman"/>
                        <a:ea typeface="Times New Roma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rgbClr val="DFF1CB"/>
                    </a:solidFill>
                  </a:tcPr>
                </a:tc>
                <a:tc>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-1,2%</a:t>
                      </a:r>
                      <a:endParaRPr lang="en-US" sz="1100" dirty="0">
                        <a:solidFill>
                          <a:schemeClr val="bg2"/>
                        </a:solidFill>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FF1CB"/>
                    </a:solidFill>
                  </a:tcPr>
                </a:tc>
              </a:tr>
              <a:tr h="197669">
                <a:tc>
                  <a:txBody>
                    <a:bodyPr/>
                    <a:lstStyle/>
                    <a:p>
                      <a:pPr marL="0" marR="0" algn="ctr" hangingPunct="0">
                        <a:spcBef>
                          <a:spcPts val="680"/>
                        </a:spcBef>
                        <a:spcAft>
                          <a:spcPts val="0"/>
                        </a:spcAft>
                        <a:tabLst>
                          <a:tab pos="228600" algn="l"/>
                          <a:tab pos="457200" algn="l"/>
                          <a:tab pos="685800" algn="l"/>
                          <a:tab pos="914400" algn="l"/>
                        </a:tabLst>
                      </a:pPr>
                      <a:r>
                        <a:rPr lang="en-US" sz="900" b="1" dirty="0">
                          <a:solidFill>
                            <a:schemeClr val="bg2"/>
                          </a:solidFill>
                          <a:latin typeface="Arial"/>
                          <a:ea typeface="Times New Roman"/>
                          <a:cs typeface="Times New Roman"/>
                        </a:rPr>
                        <a:t>Overall (Test </a:t>
                      </a:r>
                      <a:r>
                        <a:rPr lang="en-US" sz="900" b="1" dirty="0" err="1">
                          <a:solidFill>
                            <a:schemeClr val="bg2"/>
                          </a:solidFill>
                          <a:latin typeface="Arial"/>
                          <a:ea typeface="Times New Roman"/>
                          <a:cs typeface="Times New Roman"/>
                        </a:rPr>
                        <a:t>vs</a:t>
                      </a:r>
                      <a:r>
                        <a:rPr lang="en-US" sz="900" b="1" dirty="0">
                          <a:solidFill>
                            <a:schemeClr val="bg2"/>
                          </a:solidFill>
                          <a:latin typeface="Arial"/>
                          <a:ea typeface="Times New Roman"/>
                          <a:cs typeface="Times New Roman"/>
                        </a:rPr>
                        <a:t> single layer)</a:t>
                      </a:r>
                      <a:endParaRPr lang="en-US" sz="1100" dirty="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10,5%</a:t>
                      </a:r>
                      <a:endParaRPr lang="en-US" sz="1100" dirty="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11,2%</a:t>
                      </a:r>
                      <a:endParaRPr lang="en-US" sz="1100">
                        <a:solidFill>
                          <a:schemeClr val="bg2"/>
                        </a:solidFill>
                        <a:latin typeface="Times New Roman"/>
                        <a:ea typeface="Times New Roman"/>
                        <a:cs typeface="Times New Roman"/>
                      </a:endParaRPr>
                    </a:p>
                  </a:txBody>
                  <a:tcPr marL="68580" marR="68580" marT="0" marB="0" anchor="b">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10,7%</a:t>
                      </a:r>
                      <a:endParaRPr lang="en-US" sz="1100">
                        <a:solidFill>
                          <a:schemeClr val="bg2"/>
                        </a:solidFill>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9,4%</a:t>
                      </a:r>
                      <a:endParaRPr lang="en-US" sz="1100" dirty="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8,8%</a:t>
                      </a:r>
                      <a:endParaRPr lang="en-US" sz="1100">
                        <a:solidFill>
                          <a:schemeClr val="bg2"/>
                        </a:solidFill>
                        <a:latin typeface="Times New Roman"/>
                        <a:ea typeface="Times New Roman"/>
                        <a:cs typeface="Times New Roman"/>
                      </a:endParaRPr>
                    </a:p>
                  </a:txBody>
                  <a:tcPr marL="68580" marR="68580" marT="0" marB="0" anchor="b">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8,2%</a:t>
                      </a:r>
                      <a:endParaRPr lang="en-US" sz="1100">
                        <a:solidFill>
                          <a:schemeClr val="bg2"/>
                        </a:solidFill>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197669">
                <a:tc>
                  <a:txBody>
                    <a:bodyPr/>
                    <a:lstStyle/>
                    <a:p>
                      <a:pPr marL="0" marR="0" algn="ctr" hangingPunct="0">
                        <a:spcBef>
                          <a:spcPts val="680"/>
                        </a:spcBef>
                        <a:spcAft>
                          <a:spcPts val="0"/>
                        </a:spcAft>
                        <a:tabLst>
                          <a:tab pos="228600" algn="l"/>
                          <a:tab pos="457200" algn="l"/>
                          <a:tab pos="685800" algn="l"/>
                          <a:tab pos="914400" algn="l"/>
                        </a:tabLst>
                      </a:pPr>
                      <a:r>
                        <a:rPr lang="en-US" sz="900" b="1">
                          <a:solidFill>
                            <a:schemeClr val="bg2"/>
                          </a:solidFill>
                          <a:latin typeface="Arial"/>
                          <a:ea typeface="Times New Roman"/>
                          <a:cs typeface="Times New Roman"/>
                        </a:rPr>
                        <a:t>Overall (Ref vs single layer)</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12,3%</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13,2%</a:t>
                      </a:r>
                      <a:endParaRPr lang="en-US" sz="1100" dirty="0">
                        <a:solidFill>
                          <a:schemeClr val="bg2"/>
                        </a:solidFill>
                        <a:latin typeface="Times New Roman"/>
                        <a:ea typeface="Times New Roman"/>
                        <a:cs typeface="Times New Roman"/>
                      </a:endParaRPr>
                    </a:p>
                  </a:txBody>
                  <a:tcPr marL="68580" marR="68580" marT="0" marB="0" anchor="b">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12,8%</a:t>
                      </a:r>
                      <a:endParaRPr lang="en-US" sz="1100">
                        <a:solidFill>
                          <a:schemeClr val="bg2"/>
                        </a:solidFill>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10,3%</a:t>
                      </a:r>
                      <a:endParaRPr lang="en-US" sz="1100" dirty="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10,1%</a:t>
                      </a:r>
                      <a:endParaRPr lang="en-US" sz="1100" dirty="0">
                        <a:solidFill>
                          <a:schemeClr val="bg2"/>
                        </a:solidFill>
                        <a:latin typeface="Times New Roman"/>
                        <a:ea typeface="Times New Roman"/>
                        <a:cs typeface="Times New Roman"/>
                      </a:endParaRPr>
                    </a:p>
                  </a:txBody>
                  <a:tcPr marL="68580" marR="68580" marT="0" marB="0" anchor="b">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9,5%</a:t>
                      </a:r>
                      <a:endParaRPr lang="en-US" sz="1100">
                        <a:solidFill>
                          <a:schemeClr val="bg2"/>
                        </a:solidFill>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197669">
                <a:tc>
                  <a:txBody>
                    <a:bodyPr/>
                    <a:lstStyle/>
                    <a:p>
                      <a:pPr marL="0" marR="0" algn="ctr" hangingPunct="0">
                        <a:spcBef>
                          <a:spcPts val="680"/>
                        </a:spcBef>
                        <a:spcAft>
                          <a:spcPts val="0"/>
                        </a:spcAft>
                        <a:tabLst>
                          <a:tab pos="228600" algn="l"/>
                          <a:tab pos="457200" algn="l"/>
                          <a:tab pos="685800" algn="l"/>
                          <a:tab pos="914400" algn="l"/>
                        </a:tabLst>
                      </a:pPr>
                      <a:r>
                        <a:rPr lang="en-US" sz="900" b="1">
                          <a:solidFill>
                            <a:schemeClr val="bg2"/>
                          </a:solidFill>
                          <a:latin typeface="Arial"/>
                          <a:ea typeface="Times New Roman"/>
                          <a:cs typeface="Times New Roman"/>
                        </a:rPr>
                        <a:t>EL only (Test vs Ref)</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-2,5%</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-2,7%</a:t>
                      </a:r>
                      <a:endParaRPr lang="en-US" sz="1100" dirty="0">
                        <a:solidFill>
                          <a:schemeClr val="bg2"/>
                        </a:solidFill>
                        <a:latin typeface="Times New Roman"/>
                        <a:ea typeface="Times New Roma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-2,9%</a:t>
                      </a:r>
                      <a:endParaRPr lang="en-US" sz="1100">
                        <a:solidFill>
                          <a:schemeClr val="bg2"/>
                        </a:solidFill>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-0,7%</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-1,2%</a:t>
                      </a:r>
                      <a:endParaRPr lang="en-US" sz="1100" dirty="0">
                        <a:solidFill>
                          <a:schemeClr val="bg2"/>
                        </a:solidFill>
                        <a:latin typeface="Times New Roman"/>
                        <a:ea typeface="Times New Roma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-1,3%</a:t>
                      </a:r>
                      <a:endParaRPr lang="en-US" sz="1100">
                        <a:solidFill>
                          <a:schemeClr val="bg2"/>
                        </a:solidFill>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97669">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Enc Time[%]</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113,3%</a:t>
                      </a:r>
                      <a:endParaRPr lang="en-US" sz="1100" dirty="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111,2%</a:t>
                      </a:r>
                      <a:endParaRPr lang="en-US" sz="1100" dirty="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97669">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BL Match</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Matched</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Matched</a:t>
                      </a:r>
                      <a:endParaRPr lang="en-US" sz="1100" dirty="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
        <p:nvSpPr>
          <p:cNvPr id="4" name="Date Placeholder 3"/>
          <p:cNvSpPr>
            <a:spLocks noGrp="1"/>
          </p:cNvSpPr>
          <p:nvPr>
            <p:ph type="dt" sz="half" idx="10"/>
          </p:nvPr>
        </p:nvSpPr>
        <p:spPr/>
        <p:txBody>
          <a:bodyPr/>
          <a:lstStyle/>
          <a:p>
            <a:pPr>
              <a:defRPr/>
            </a:pPr>
            <a:endParaRPr lang="de-DE" altLang="zh-CN" smtClean="0"/>
          </a:p>
          <a:p>
            <a:pPr>
              <a:defRPr/>
            </a:pPr>
            <a:r>
              <a:rPr lang="de-DE" altLang="zh-CN" smtClean="0"/>
              <a:t>Page </a:t>
            </a:r>
            <a:fld id="{C65673CC-276D-423F-B002-5020B18A7BE1}" type="slidenum">
              <a:rPr lang="de-DE" altLang="zh-CN" smtClean="0"/>
              <a:pPr>
                <a:defRPr/>
              </a:pPr>
              <a:t>10</a:t>
            </a:fld>
            <a:endParaRPr lang="en-GB" altLang="zh-CN"/>
          </a:p>
        </p:txBody>
      </p:sp>
      <p:sp>
        <p:nvSpPr>
          <p:cNvPr id="6" name="Rectangle 5"/>
          <p:cNvSpPr/>
          <p:nvPr/>
        </p:nvSpPr>
        <p:spPr>
          <a:xfrm>
            <a:off x="611560" y="1340768"/>
            <a:ext cx="8064896" cy="307777"/>
          </a:xfrm>
          <a:prstGeom prst="rect">
            <a:avLst/>
          </a:prstGeom>
        </p:spPr>
        <p:txBody>
          <a:bodyPr wrap="square">
            <a:spAutoFit/>
          </a:bodyPr>
          <a:lstStyle/>
          <a:p>
            <a:pPr algn="ctr"/>
            <a:r>
              <a:rPr lang="en-US" sz="1400" dirty="0" smtClean="0">
                <a:solidFill>
                  <a:schemeClr val="bg2"/>
                </a:solidFill>
              </a:rPr>
              <a:t>Table </a:t>
            </a:r>
            <a:r>
              <a:rPr lang="en-US" sz="1400" dirty="0" smtClean="0">
                <a:solidFill>
                  <a:schemeClr val="bg2"/>
                </a:solidFill>
              </a:rPr>
              <a:t>3. </a:t>
            </a:r>
            <a:r>
              <a:rPr lang="en-US" sz="1400" dirty="0" smtClean="0">
                <a:solidFill>
                  <a:schemeClr val="bg2"/>
                </a:solidFill>
              </a:rPr>
              <a:t>Experimental results on AI configuration with second approach of color sharpening</a:t>
            </a:r>
            <a:endParaRPr lang="en-US" sz="1400" dirty="0">
              <a:solidFill>
                <a:schemeClr val="bg2"/>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Coding gain at lower bitrates</a:t>
            </a:r>
            <a:br>
              <a:rPr lang="en-US" dirty="0" smtClean="0"/>
            </a:br>
            <a:r>
              <a:rPr lang="en-US" dirty="0" smtClean="0"/>
              <a:t>(higher QP)</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pPr>
              <a:defRPr/>
            </a:pPr>
            <a:endParaRPr lang="de-DE" altLang="zh-CN" smtClean="0"/>
          </a:p>
          <a:p>
            <a:pPr>
              <a:defRPr/>
            </a:pPr>
            <a:r>
              <a:rPr lang="de-DE" altLang="zh-CN" smtClean="0"/>
              <a:t>Page </a:t>
            </a:r>
            <a:fld id="{C65673CC-276D-423F-B002-5020B18A7BE1}" type="slidenum">
              <a:rPr lang="de-DE" altLang="zh-CN" smtClean="0"/>
              <a:pPr>
                <a:defRPr/>
              </a:pPr>
              <a:t>11</a:t>
            </a:fld>
            <a:endParaRPr lang="en-GB" altLang="zh-CN"/>
          </a:p>
        </p:txBody>
      </p:sp>
      <p:pic>
        <p:nvPicPr>
          <p:cNvPr id="69634" name="Picture 2" descr="D:\Work\Presentations\Sharpness prediction modes\bdr_qps_dqp_seq_res.gif"/>
          <p:cNvPicPr>
            <a:picLocks noChangeAspect="1" noChangeArrowheads="1"/>
          </p:cNvPicPr>
          <p:nvPr/>
        </p:nvPicPr>
        <p:blipFill>
          <a:blip r:embed="rId3" cstate="print"/>
          <a:srcRect l="2682" t="4684" r="8818" b="3197"/>
          <a:stretch>
            <a:fillRect/>
          </a:stretch>
        </p:blipFill>
        <p:spPr bwMode="auto">
          <a:xfrm>
            <a:off x="430078" y="1371600"/>
            <a:ext cx="8055244" cy="48006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Subjective comparison</a:t>
            </a:r>
            <a:endParaRPr lang="en-US" dirty="0"/>
          </a:p>
        </p:txBody>
      </p:sp>
      <p:sp>
        <p:nvSpPr>
          <p:cNvPr id="3" name="Content Placeholder 2"/>
          <p:cNvSpPr>
            <a:spLocks noGrp="1"/>
          </p:cNvSpPr>
          <p:nvPr>
            <p:ph idx="1"/>
          </p:nvPr>
        </p:nvSpPr>
        <p:spPr>
          <a:xfrm>
            <a:off x="533400" y="1219200"/>
            <a:ext cx="8167687" cy="533400"/>
          </a:xfrm>
        </p:spPr>
        <p:txBody>
          <a:bodyPr/>
          <a:lstStyle/>
          <a:p>
            <a:pPr>
              <a:buNone/>
            </a:pPr>
            <a:r>
              <a:rPr lang="en-US" sz="1600" dirty="0" smtClean="0"/>
              <a:t>Left pictures without sharpening             Right pictures with sharpening</a:t>
            </a:r>
            <a:endParaRPr lang="en-US" sz="1600" dirty="0"/>
          </a:p>
        </p:txBody>
      </p:sp>
      <p:sp>
        <p:nvSpPr>
          <p:cNvPr id="4" name="Date Placeholder 3"/>
          <p:cNvSpPr>
            <a:spLocks noGrp="1"/>
          </p:cNvSpPr>
          <p:nvPr>
            <p:ph type="dt" sz="half" idx="10"/>
          </p:nvPr>
        </p:nvSpPr>
        <p:spPr/>
        <p:txBody>
          <a:bodyPr/>
          <a:lstStyle/>
          <a:p>
            <a:pPr>
              <a:defRPr/>
            </a:pPr>
            <a:endParaRPr lang="de-DE" altLang="zh-CN" smtClean="0"/>
          </a:p>
          <a:p>
            <a:pPr>
              <a:defRPr/>
            </a:pPr>
            <a:r>
              <a:rPr lang="de-DE" altLang="zh-CN" smtClean="0"/>
              <a:t>Page </a:t>
            </a:r>
            <a:fld id="{C65673CC-276D-423F-B002-5020B18A7BE1}" type="slidenum">
              <a:rPr lang="de-DE" altLang="zh-CN" smtClean="0"/>
              <a:pPr>
                <a:defRPr/>
              </a:pPr>
              <a:t>12</a:t>
            </a:fld>
            <a:endParaRPr lang="en-GB" altLang="zh-CN"/>
          </a:p>
        </p:txBody>
      </p:sp>
      <p:pic>
        <p:nvPicPr>
          <p:cNvPr id="70658" name="Picture 2" descr="D:\Work\Presentations\Sharpness prediction modes\BL1.png"/>
          <p:cNvPicPr>
            <a:picLocks noChangeAspect="1" noChangeArrowheads="1"/>
          </p:cNvPicPr>
          <p:nvPr/>
        </p:nvPicPr>
        <p:blipFill>
          <a:blip r:embed="rId3" cstate="print"/>
          <a:srcRect b="4471"/>
          <a:stretch>
            <a:fillRect/>
          </a:stretch>
        </p:blipFill>
        <p:spPr bwMode="auto">
          <a:xfrm>
            <a:off x="352128" y="1676400"/>
            <a:ext cx="1656184" cy="1592271"/>
          </a:xfrm>
          <a:prstGeom prst="rect">
            <a:avLst/>
          </a:prstGeom>
          <a:noFill/>
        </p:spPr>
      </p:pic>
      <p:pic>
        <p:nvPicPr>
          <p:cNvPr id="70659" name="Picture 3" descr="D:\Work\Presentations\Sharpness prediction modes\BLSh1.png"/>
          <p:cNvPicPr>
            <a:picLocks noChangeAspect="1" noChangeArrowheads="1"/>
          </p:cNvPicPr>
          <p:nvPr/>
        </p:nvPicPr>
        <p:blipFill>
          <a:blip r:embed="rId4" cstate="print"/>
          <a:srcRect t="12960" r="12439" b="292"/>
          <a:stretch>
            <a:fillRect/>
          </a:stretch>
        </p:blipFill>
        <p:spPr bwMode="auto">
          <a:xfrm>
            <a:off x="2133600" y="1676400"/>
            <a:ext cx="1599021" cy="1584176"/>
          </a:xfrm>
          <a:prstGeom prst="rect">
            <a:avLst/>
          </a:prstGeom>
          <a:noFill/>
        </p:spPr>
      </p:pic>
      <p:pic>
        <p:nvPicPr>
          <p:cNvPr id="70660" name="Picture 4" descr="D:\Work\Presentations\Sharpness prediction modes\BL2.png"/>
          <p:cNvPicPr>
            <a:picLocks noChangeAspect="1" noChangeArrowheads="1"/>
          </p:cNvPicPr>
          <p:nvPr/>
        </p:nvPicPr>
        <p:blipFill>
          <a:blip r:embed="rId5" cstate="print"/>
          <a:srcRect/>
          <a:stretch>
            <a:fillRect/>
          </a:stretch>
        </p:blipFill>
        <p:spPr bwMode="auto">
          <a:xfrm>
            <a:off x="4495800" y="1600200"/>
            <a:ext cx="1872208" cy="1938286"/>
          </a:xfrm>
          <a:prstGeom prst="rect">
            <a:avLst/>
          </a:prstGeom>
          <a:noFill/>
        </p:spPr>
      </p:pic>
      <p:pic>
        <p:nvPicPr>
          <p:cNvPr id="70661" name="Picture 5" descr="D:\Work\Presentations\Sharpness prediction modes\BLSh2.png"/>
          <p:cNvPicPr>
            <a:picLocks noChangeAspect="1" noChangeArrowheads="1"/>
          </p:cNvPicPr>
          <p:nvPr/>
        </p:nvPicPr>
        <p:blipFill>
          <a:blip r:embed="rId6" cstate="print"/>
          <a:srcRect/>
          <a:stretch>
            <a:fillRect/>
          </a:stretch>
        </p:blipFill>
        <p:spPr bwMode="auto">
          <a:xfrm>
            <a:off x="6477000" y="1600200"/>
            <a:ext cx="1944216" cy="1944216"/>
          </a:xfrm>
          <a:prstGeom prst="rect">
            <a:avLst/>
          </a:prstGeom>
          <a:noFill/>
        </p:spPr>
      </p:pic>
      <p:pic>
        <p:nvPicPr>
          <p:cNvPr id="70662" name="Picture 6" descr="D:\Work\Presentations\Sharpness prediction modes\BLSh3.png"/>
          <p:cNvPicPr>
            <a:picLocks noChangeAspect="1" noChangeArrowheads="1"/>
          </p:cNvPicPr>
          <p:nvPr/>
        </p:nvPicPr>
        <p:blipFill>
          <a:blip r:embed="rId7" cstate="print"/>
          <a:srcRect/>
          <a:stretch>
            <a:fillRect/>
          </a:stretch>
        </p:blipFill>
        <p:spPr bwMode="auto">
          <a:xfrm>
            <a:off x="2971800" y="3657600"/>
            <a:ext cx="2520280" cy="2520280"/>
          </a:xfrm>
          <a:prstGeom prst="rect">
            <a:avLst/>
          </a:prstGeom>
          <a:noFill/>
        </p:spPr>
      </p:pic>
      <p:pic>
        <p:nvPicPr>
          <p:cNvPr id="70663" name="Picture 7" descr="D:\Work\Presentations\Sharpness prediction modes\BL3.png"/>
          <p:cNvPicPr>
            <a:picLocks noChangeAspect="1" noChangeArrowheads="1"/>
          </p:cNvPicPr>
          <p:nvPr/>
        </p:nvPicPr>
        <p:blipFill>
          <a:blip r:embed="rId8" cstate="print"/>
          <a:srcRect/>
          <a:stretch>
            <a:fillRect/>
          </a:stretch>
        </p:blipFill>
        <p:spPr bwMode="auto">
          <a:xfrm>
            <a:off x="379512" y="3657600"/>
            <a:ext cx="2509274" cy="252028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work</a:t>
            </a:r>
            <a:endParaRPr lang="en-US" dirty="0"/>
          </a:p>
        </p:txBody>
      </p:sp>
      <p:sp>
        <p:nvSpPr>
          <p:cNvPr id="3" name="Content Placeholder 2"/>
          <p:cNvSpPr>
            <a:spLocks noGrp="1"/>
          </p:cNvSpPr>
          <p:nvPr>
            <p:ph idx="1"/>
          </p:nvPr>
        </p:nvSpPr>
        <p:spPr/>
        <p:txBody>
          <a:bodyPr>
            <a:normAutofit/>
          </a:bodyPr>
          <a:lstStyle/>
          <a:p>
            <a:pPr>
              <a:lnSpc>
                <a:spcPct val="200000"/>
              </a:lnSpc>
            </a:pPr>
            <a:r>
              <a:rPr lang="en-US" sz="1800" dirty="0" smtClean="0"/>
              <a:t>Tune sharpness filter parameters</a:t>
            </a:r>
          </a:p>
          <a:p>
            <a:pPr>
              <a:lnSpc>
                <a:spcPct val="200000"/>
              </a:lnSpc>
            </a:pPr>
            <a:r>
              <a:rPr lang="en-US" sz="1800" dirty="0" smtClean="0"/>
              <a:t>Try different sharpness filters</a:t>
            </a:r>
          </a:p>
          <a:p>
            <a:pPr>
              <a:lnSpc>
                <a:spcPct val="200000"/>
              </a:lnSpc>
            </a:pPr>
            <a:r>
              <a:rPr lang="en-US" sz="1800" dirty="0" smtClean="0"/>
              <a:t>Use the adaptation on sequence level, on picture level, on CU level</a:t>
            </a:r>
          </a:p>
          <a:p>
            <a:pPr>
              <a:lnSpc>
                <a:spcPct val="200000"/>
              </a:lnSpc>
            </a:pPr>
            <a:r>
              <a:rPr lang="en-US" sz="1800" dirty="0" smtClean="0"/>
              <a:t>Reduce complexity</a:t>
            </a:r>
          </a:p>
          <a:p>
            <a:endParaRPr lang="en-US" dirty="0"/>
          </a:p>
        </p:txBody>
      </p:sp>
      <p:sp>
        <p:nvSpPr>
          <p:cNvPr id="4" name="Date Placeholder 3"/>
          <p:cNvSpPr>
            <a:spLocks noGrp="1"/>
          </p:cNvSpPr>
          <p:nvPr>
            <p:ph type="dt" sz="half" idx="10"/>
          </p:nvPr>
        </p:nvSpPr>
        <p:spPr/>
        <p:txBody>
          <a:bodyPr/>
          <a:lstStyle/>
          <a:p>
            <a:pPr>
              <a:defRPr/>
            </a:pPr>
            <a:endParaRPr lang="de-DE" altLang="zh-CN" smtClean="0"/>
          </a:p>
          <a:p>
            <a:pPr>
              <a:defRPr/>
            </a:pPr>
            <a:r>
              <a:rPr lang="de-DE" altLang="zh-CN" smtClean="0"/>
              <a:t>Page </a:t>
            </a:r>
            <a:fld id="{C65673CC-276D-423F-B002-5020B18A7BE1}" type="slidenum">
              <a:rPr lang="de-DE" altLang="zh-CN" smtClean="0"/>
              <a:pPr>
                <a:defRPr/>
              </a:pPr>
              <a:t>13</a:t>
            </a:fld>
            <a:endParaRPr lang="en-GB" altLang="zh-CN"/>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0" y="0"/>
            <a:ext cx="9144000" cy="6858000"/>
          </a:xfrm>
          <a:prstGeom prst="rect">
            <a:avLst/>
          </a:prstGeom>
          <a:solidFill>
            <a:srgbClr val="990000"/>
          </a:solidFill>
          <a:ln w="9525">
            <a:noFill/>
            <a:miter lim="800000"/>
            <a:headEnd/>
            <a:tailEnd/>
          </a:ln>
        </p:spPr>
        <p:txBody>
          <a:bodyPr wrap="none" anchor="ctr"/>
          <a:lstStyle/>
          <a:p>
            <a:endParaRPr lang="zh-CN" altLang="en-US"/>
          </a:p>
        </p:txBody>
      </p:sp>
      <p:sp>
        <p:nvSpPr>
          <p:cNvPr id="15363" name="Text Box 3"/>
          <p:cNvSpPr txBox="1">
            <a:spLocks noChangeArrowheads="1"/>
          </p:cNvSpPr>
          <p:nvPr/>
        </p:nvSpPr>
        <p:spPr bwMode="auto">
          <a:xfrm>
            <a:off x="3236913" y="2132013"/>
            <a:ext cx="2632075" cy="692150"/>
          </a:xfrm>
          <a:prstGeom prst="rect">
            <a:avLst/>
          </a:prstGeom>
          <a:noFill/>
          <a:ln w="9525">
            <a:noFill/>
            <a:miter lim="800000"/>
            <a:headEnd/>
            <a:tailEnd/>
          </a:ln>
        </p:spPr>
        <p:txBody>
          <a:bodyPr wrap="none" lIns="78309" tIns="39153" rIns="78309" bIns="39153">
            <a:spAutoFit/>
          </a:bodyPr>
          <a:lstStyle/>
          <a:p>
            <a:pPr defTabSz="784225" eaLnBrk="0" hangingPunct="0"/>
            <a:r>
              <a:rPr lang="en-US" altLang="zh-CN" sz="4000">
                <a:solidFill>
                  <a:schemeClr val="bg1"/>
                </a:solidFill>
                <a:latin typeface="FrutigerNext LT Medium" pitchFamily="34" charset="0"/>
                <a:ea typeface="MS PGothic" pitchFamily="34" charset="-128"/>
              </a:rPr>
              <a:t>Thank You</a:t>
            </a:r>
            <a:endParaRPr lang="en-US" altLang="zh-CN" sz="4000">
              <a:latin typeface="FrutigerNext LT Medium" pitchFamily="34" charset="0"/>
              <a:ea typeface="MS PGothic" pitchFamily="34" charset="-128"/>
            </a:endParaRPr>
          </a:p>
        </p:txBody>
      </p:sp>
      <p:sp>
        <p:nvSpPr>
          <p:cNvPr id="15364" name="Text Box 4"/>
          <p:cNvSpPr txBox="1">
            <a:spLocks noChangeArrowheads="1"/>
          </p:cNvSpPr>
          <p:nvPr/>
        </p:nvSpPr>
        <p:spPr bwMode="auto">
          <a:xfrm>
            <a:off x="3460750" y="3330575"/>
            <a:ext cx="2171700" cy="392113"/>
          </a:xfrm>
          <a:prstGeom prst="rect">
            <a:avLst/>
          </a:prstGeom>
          <a:noFill/>
          <a:ln w="9525">
            <a:noFill/>
            <a:miter lim="800000"/>
            <a:headEnd/>
            <a:tailEnd/>
          </a:ln>
        </p:spPr>
        <p:txBody>
          <a:bodyPr wrap="none" lIns="78309" tIns="39153" rIns="78309" bIns="39153">
            <a:spAutoFit/>
          </a:bodyPr>
          <a:lstStyle/>
          <a:p>
            <a:pPr defTabSz="784225" eaLnBrk="0" hangingPunct="0"/>
            <a:r>
              <a:rPr lang="en-US" altLang="zh-CN" sz="2100">
                <a:solidFill>
                  <a:schemeClr val="bg1"/>
                </a:solidFill>
                <a:latin typeface="FrutigerNext LT Regular" pitchFamily="34" charset="0"/>
                <a:ea typeface="MS PGothic" pitchFamily="34" charset="-128"/>
              </a:rPr>
              <a:t>www.huawei.com</a:t>
            </a:r>
            <a:endParaRPr lang="en-US" altLang="zh-CN" sz="4000">
              <a:latin typeface="FrutigerNext LT Regular" pitchFamily="34" charset="0"/>
              <a:ea typeface="MS PGothic" pitchFamily="34"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a:t>
            </a:r>
            <a:endParaRPr lang="en-US" dirty="0"/>
          </a:p>
        </p:txBody>
      </p:sp>
      <p:sp>
        <p:nvSpPr>
          <p:cNvPr id="3" name="Content Placeholder 2"/>
          <p:cNvSpPr>
            <a:spLocks noGrp="1"/>
          </p:cNvSpPr>
          <p:nvPr>
            <p:ph idx="1"/>
          </p:nvPr>
        </p:nvSpPr>
        <p:spPr/>
        <p:txBody>
          <a:bodyPr>
            <a:normAutofit fontScale="92500"/>
          </a:bodyPr>
          <a:lstStyle/>
          <a:p>
            <a:r>
              <a:rPr lang="en-US" dirty="0" smtClean="0"/>
              <a:t>Proposed contribution describes method of predicting higher resolution layer images from lower resolution layer images when scalable mode is used. Described algorithm based on sharpness filter applied to </a:t>
            </a:r>
            <a:r>
              <a:rPr lang="en-US" dirty="0" err="1" smtClean="0"/>
              <a:t>upsampling</a:t>
            </a:r>
            <a:r>
              <a:rPr lang="en-US" dirty="0" smtClean="0"/>
              <a:t> low resolution frame</a:t>
            </a:r>
            <a:r>
              <a:rPr lang="en-US" dirty="0" smtClean="0"/>
              <a:t>.</a:t>
            </a:r>
          </a:p>
          <a:p>
            <a:endParaRPr lang="en-US" dirty="0" smtClean="0"/>
          </a:p>
          <a:p>
            <a:r>
              <a:rPr lang="en-US" dirty="0" smtClean="0"/>
              <a:t>The main reason to use sharpening is to increase the amount of high frequency details in picture which was lost by downscaling.</a:t>
            </a:r>
            <a:endParaRPr lang="en-US" dirty="0" smtClean="0"/>
          </a:p>
          <a:p>
            <a:endParaRPr lang="en-US" dirty="0" smtClean="0"/>
          </a:p>
          <a:p>
            <a:r>
              <a:rPr lang="en-US" dirty="0" smtClean="0"/>
              <a:t> The simulation results show that it achieves 1.7% and 1.0% BD rate savings on average for AI-2x and AI-1.5x, respectively, compared with anchors. The Class A test sequences show 2,9% BD rate saving. Encoding times are 113,3% and 111,2%, and decoding times are 117,7% and 116,0%.</a:t>
            </a:r>
          </a:p>
          <a:p>
            <a:endParaRPr lang="en-US" dirty="0"/>
          </a:p>
        </p:txBody>
      </p:sp>
      <p:sp>
        <p:nvSpPr>
          <p:cNvPr id="4" name="Date Placeholder 3"/>
          <p:cNvSpPr>
            <a:spLocks noGrp="1"/>
          </p:cNvSpPr>
          <p:nvPr>
            <p:ph type="dt" sz="half" idx="10"/>
          </p:nvPr>
        </p:nvSpPr>
        <p:spPr/>
        <p:txBody>
          <a:bodyPr/>
          <a:lstStyle/>
          <a:p>
            <a:pPr>
              <a:defRPr/>
            </a:pPr>
            <a:endParaRPr lang="de-DE" altLang="zh-CN" smtClean="0"/>
          </a:p>
          <a:p>
            <a:pPr>
              <a:defRPr/>
            </a:pPr>
            <a:r>
              <a:rPr lang="de-DE" altLang="zh-CN" smtClean="0"/>
              <a:t>Page </a:t>
            </a:r>
            <a:fld id="{C65673CC-276D-423F-B002-5020B18A7BE1}" type="slidenum">
              <a:rPr lang="de-DE" altLang="zh-CN" smtClean="0"/>
              <a:pPr>
                <a:defRPr/>
              </a:pPr>
              <a:t>2</a:t>
            </a:fld>
            <a:endParaRPr lang="en-GB" altLang="zh-CN"/>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Scalable video encoder flow chart</a:t>
            </a:r>
            <a:endParaRPr lang="en-US" dirty="0"/>
          </a:p>
        </p:txBody>
      </p:sp>
      <p:sp>
        <p:nvSpPr>
          <p:cNvPr id="4" name="Date Placeholder 3"/>
          <p:cNvSpPr>
            <a:spLocks noGrp="1"/>
          </p:cNvSpPr>
          <p:nvPr>
            <p:ph type="dt" sz="half" idx="10"/>
          </p:nvPr>
        </p:nvSpPr>
        <p:spPr/>
        <p:txBody>
          <a:bodyPr/>
          <a:lstStyle/>
          <a:p>
            <a:pPr>
              <a:defRPr/>
            </a:pPr>
            <a:endParaRPr lang="de-DE" altLang="zh-CN" smtClean="0"/>
          </a:p>
          <a:p>
            <a:pPr>
              <a:defRPr/>
            </a:pPr>
            <a:r>
              <a:rPr lang="de-DE" altLang="zh-CN" smtClean="0"/>
              <a:t>Page </a:t>
            </a:r>
            <a:fld id="{C65673CC-276D-423F-B002-5020B18A7BE1}" type="slidenum">
              <a:rPr lang="de-DE" altLang="zh-CN" smtClean="0"/>
              <a:pPr>
                <a:defRPr/>
              </a:pPr>
              <a:t>3</a:t>
            </a:fld>
            <a:endParaRPr lang="en-GB" altLang="zh-CN"/>
          </a:p>
        </p:txBody>
      </p:sp>
      <p:sp>
        <p:nvSpPr>
          <p:cNvPr id="583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8369" name="Object 1"/>
          <p:cNvGraphicFramePr>
            <a:graphicFrameLocks noChangeAspect="1"/>
          </p:cNvGraphicFramePr>
          <p:nvPr/>
        </p:nvGraphicFramePr>
        <p:xfrm>
          <a:off x="1187623" y="1295400"/>
          <a:ext cx="6993263" cy="4547642"/>
        </p:xfrm>
        <a:graphic>
          <a:graphicData uri="http://schemas.openxmlformats.org/presentationml/2006/ole">
            <p:oleObj spid="_x0000_s1026" name="Visio" r:id="rId4" imgW="10788029" imgH="7000943" progId="Visio.Drawing.11">
              <p:embed/>
            </p:oleObj>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Sharpness filter flow chart</a:t>
            </a:r>
            <a:endParaRPr lang="en-US" dirty="0"/>
          </a:p>
        </p:txBody>
      </p:sp>
      <p:graphicFrame>
        <p:nvGraphicFramePr>
          <p:cNvPr id="68610" name="Object 2"/>
          <p:cNvGraphicFramePr>
            <a:graphicFrameLocks noChangeAspect="1"/>
          </p:cNvGraphicFramePr>
          <p:nvPr>
            <p:ph idx="1"/>
          </p:nvPr>
        </p:nvGraphicFramePr>
        <p:xfrm>
          <a:off x="1905000" y="1219200"/>
          <a:ext cx="5470525" cy="4832730"/>
        </p:xfrm>
        <a:graphic>
          <a:graphicData uri="http://schemas.openxmlformats.org/presentationml/2006/ole">
            <p:oleObj spid="_x0000_s2050" name="Visio" r:id="rId4" imgW="5254356" imgH="4642526" progId="Visio.Drawing.11">
              <p:embed/>
            </p:oleObj>
          </a:graphicData>
        </a:graphic>
      </p:graphicFrame>
      <p:sp>
        <p:nvSpPr>
          <p:cNvPr id="4" name="Date Placeholder 3"/>
          <p:cNvSpPr>
            <a:spLocks noGrp="1"/>
          </p:cNvSpPr>
          <p:nvPr>
            <p:ph type="dt" sz="half" idx="10"/>
          </p:nvPr>
        </p:nvSpPr>
        <p:spPr/>
        <p:txBody>
          <a:bodyPr/>
          <a:lstStyle/>
          <a:p>
            <a:pPr>
              <a:defRPr/>
            </a:pPr>
            <a:endParaRPr lang="de-DE" altLang="zh-CN" smtClean="0"/>
          </a:p>
          <a:p>
            <a:pPr>
              <a:defRPr/>
            </a:pPr>
            <a:r>
              <a:rPr lang="de-DE" altLang="zh-CN" smtClean="0"/>
              <a:t>Page </a:t>
            </a:r>
            <a:fld id="{C65673CC-276D-423F-B002-5020B18A7BE1}" type="slidenum">
              <a:rPr lang="de-DE" altLang="zh-CN" smtClean="0"/>
              <a:pPr>
                <a:defRPr/>
              </a:pPr>
              <a:t>4</a:t>
            </a:fld>
            <a:endParaRPr lang="en-GB" altLang="zh-CN"/>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Sharpening process</a:t>
            </a:r>
            <a:endParaRPr lang="en-US" dirty="0"/>
          </a:p>
        </p:txBody>
      </p:sp>
      <p:sp>
        <p:nvSpPr>
          <p:cNvPr id="4" name="Date Placeholder 3"/>
          <p:cNvSpPr>
            <a:spLocks noGrp="1"/>
          </p:cNvSpPr>
          <p:nvPr>
            <p:ph type="dt" sz="half" idx="10"/>
          </p:nvPr>
        </p:nvSpPr>
        <p:spPr/>
        <p:txBody>
          <a:bodyPr/>
          <a:lstStyle/>
          <a:p>
            <a:pPr>
              <a:defRPr/>
            </a:pPr>
            <a:endParaRPr lang="de-DE" altLang="zh-CN" smtClean="0"/>
          </a:p>
          <a:p>
            <a:pPr>
              <a:defRPr/>
            </a:pPr>
            <a:r>
              <a:rPr lang="de-DE" altLang="zh-CN" smtClean="0"/>
              <a:t>Page </a:t>
            </a:r>
            <a:fld id="{C65673CC-276D-423F-B002-5020B18A7BE1}" type="slidenum">
              <a:rPr lang="de-DE" altLang="zh-CN" smtClean="0"/>
              <a:pPr>
                <a:defRPr/>
              </a:pPr>
              <a:t>5</a:t>
            </a:fld>
            <a:endParaRPr lang="en-GB" altLang="zh-CN"/>
          </a:p>
        </p:txBody>
      </p:sp>
      <p:graphicFrame>
        <p:nvGraphicFramePr>
          <p:cNvPr id="67586" name="Object 2"/>
          <p:cNvGraphicFramePr>
            <a:graphicFrameLocks noChangeAspect="1"/>
          </p:cNvGraphicFramePr>
          <p:nvPr/>
        </p:nvGraphicFramePr>
        <p:xfrm>
          <a:off x="395536" y="1268760"/>
          <a:ext cx="8339137" cy="4899025"/>
        </p:xfrm>
        <a:graphic>
          <a:graphicData uri="http://schemas.openxmlformats.org/presentationml/2006/ole">
            <p:oleObj spid="_x0000_s3074" name="Document" r:id="rId4" imgW="8792287" imgH="5153212" progId="Word.Document.12">
              <p:embed/>
            </p:oleObj>
          </a:graphicData>
        </a:graphic>
      </p:graphicFrame>
      <p:sp>
        <p:nvSpPr>
          <p:cNvPr id="675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Contours before and after blurring </a:t>
            </a:r>
            <a:endParaRPr lang="en-US" dirty="0"/>
          </a:p>
        </p:txBody>
      </p:sp>
      <p:sp>
        <p:nvSpPr>
          <p:cNvPr id="4" name="Date Placeholder 3"/>
          <p:cNvSpPr>
            <a:spLocks noGrp="1"/>
          </p:cNvSpPr>
          <p:nvPr>
            <p:ph type="dt" sz="half" idx="10"/>
          </p:nvPr>
        </p:nvSpPr>
        <p:spPr/>
        <p:txBody>
          <a:bodyPr/>
          <a:lstStyle/>
          <a:p>
            <a:pPr>
              <a:defRPr/>
            </a:pPr>
            <a:endParaRPr lang="de-DE" altLang="zh-CN" smtClean="0"/>
          </a:p>
          <a:p>
            <a:pPr>
              <a:defRPr/>
            </a:pPr>
            <a:r>
              <a:rPr lang="de-DE" altLang="zh-CN" smtClean="0"/>
              <a:t>Page </a:t>
            </a:r>
            <a:fld id="{C65673CC-276D-423F-B002-5020B18A7BE1}" type="slidenum">
              <a:rPr lang="de-DE" altLang="zh-CN" smtClean="0"/>
              <a:pPr>
                <a:defRPr/>
              </a:pPr>
              <a:t>6</a:t>
            </a:fld>
            <a:endParaRPr lang="en-GB" altLang="zh-CN"/>
          </a:p>
        </p:txBody>
      </p:sp>
      <p:pic>
        <p:nvPicPr>
          <p:cNvPr id="57346" name="Picture 2" descr="D:\Work\Presentations\Sharpness prediction modes\bump_map.gif"/>
          <p:cNvPicPr>
            <a:picLocks noChangeAspect="1" noChangeArrowheads="1"/>
          </p:cNvPicPr>
          <p:nvPr/>
        </p:nvPicPr>
        <p:blipFill>
          <a:blip r:embed="rId3" cstate="print">
            <a:grayscl/>
          </a:blip>
          <a:srcRect/>
          <a:stretch>
            <a:fillRect/>
          </a:stretch>
        </p:blipFill>
        <p:spPr bwMode="auto">
          <a:xfrm>
            <a:off x="683568" y="1124744"/>
            <a:ext cx="7904609" cy="504056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Warping vectors used for sharpening</a:t>
            </a:r>
            <a:endParaRPr lang="en-US" sz="3200" dirty="0"/>
          </a:p>
        </p:txBody>
      </p:sp>
      <p:sp>
        <p:nvSpPr>
          <p:cNvPr id="4" name="Date Placeholder 3"/>
          <p:cNvSpPr>
            <a:spLocks noGrp="1"/>
          </p:cNvSpPr>
          <p:nvPr>
            <p:ph type="dt" sz="half" idx="10"/>
          </p:nvPr>
        </p:nvSpPr>
        <p:spPr/>
        <p:txBody>
          <a:bodyPr/>
          <a:lstStyle/>
          <a:p>
            <a:pPr>
              <a:defRPr/>
            </a:pPr>
            <a:endParaRPr lang="de-DE" altLang="zh-CN" smtClean="0"/>
          </a:p>
          <a:p>
            <a:pPr>
              <a:defRPr/>
            </a:pPr>
            <a:r>
              <a:rPr lang="de-DE" altLang="zh-CN" smtClean="0"/>
              <a:t>Page </a:t>
            </a:r>
            <a:fld id="{C65673CC-276D-423F-B002-5020B18A7BE1}" type="slidenum">
              <a:rPr lang="de-DE" altLang="zh-CN" smtClean="0"/>
              <a:pPr>
                <a:defRPr/>
              </a:pPr>
              <a:t>7</a:t>
            </a:fld>
            <a:endParaRPr lang="en-GB" altLang="zh-CN"/>
          </a:p>
        </p:txBody>
      </p:sp>
      <p:pic>
        <p:nvPicPr>
          <p:cNvPr id="66562" name="Picture 2" descr="D:\Work\Presentations\Sharpness prediction modes\foreman_warping.gif"/>
          <p:cNvPicPr>
            <a:picLocks noChangeAspect="1" noChangeArrowheads="1"/>
          </p:cNvPicPr>
          <p:nvPr/>
        </p:nvPicPr>
        <p:blipFill>
          <a:blip r:embed="rId3" cstate="print"/>
          <a:srcRect t="6461" b="45876"/>
          <a:stretch>
            <a:fillRect/>
          </a:stretch>
        </p:blipFill>
        <p:spPr bwMode="auto">
          <a:xfrm>
            <a:off x="1835696" y="1245987"/>
            <a:ext cx="6086587" cy="494209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Syntax elements</a:t>
            </a:r>
            <a:endParaRPr lang="en-US" dirty="0"/>
          </a:p>
        </p:txBody>
      </p:sp>
      <p:graphicFrame>
        <p:nvGraphicFramePr>
          <p:cNvPr id="9" name="Content Placeholder 8"/>
          <p:cNvGraphicFramePr>
            <a:graphicFrameLocks noGrp="1"/>
          </p:cNvGraphicFramePr>
          <p:nvPr>
            <p:ph idx="1"/>
          </p:nvPr>
        </p:nvGraphicFramePr>
        <p:xfrm>
          <a:off x="467544" y="1340768"/>
          <a:ext cx="8167688" cy="2225040"/>
        </p:xfrm>
        <a:graphic>
          <a:graphicData uri="http://schemas.openxmlformats.org/drawingml/2006/table">
            <a:tbl>
              <a:tblPr firstRow="1" bandRow="1">
                <a:tableStyleId>{F5AB1C69-6EDB-4FF4-983F-18BD219EF322}</a:tableStyleId>
              </a:tblPr>
              <a:tblGrid>
                <a:gridCol w="6437424"/>
                <a:gridCol w="1730264"/>
              </a:tblGrid>
              <a:tr h="370840">
                <a:tc>
                  <a:txBody>
                    <a:bodyPr/>
                    <a:lstStyle/>
                    <a:p>
                      <a:r>
                        <a:rPr lang="en-US" dirty="0" err="1" smtClean="0">
                          <a:solidFill>
                            <a:schemeClr val="bg2"/>
                          </a:solidFill>
                        </a:rPr>
                        <a:t>sps_strong_intra_smoothing_enable_flag</a:t>
                      </a:r>
                      <a:endParaRPr lang="en-US" dirty="0">
                        <a:solidFill>
                          <a:schemeClr val="bg2"/>
                        </a:solidFill>
                      </a:endParaRPr>
                    </a:p>
                  </a:txBody>
                  <a:tcPr marL="87903" marR="879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solidFill>
                            <a:schemeClr val="bg2"/>
                          </a:solidFill>
                        </a:rPr>
                        <a:t>u(1)</a:t>
                      </a:r>
                      <a:endParaRPr lang="en-US" dirty="0">
                        <a:solidFill>
                          <a:schemeClr val="bg2"/>
                        </a:solidFill>
                      </a:endParaRPr>
                    </a:p>
                  </a:txBody>
                  <a:tcPr marL="87903" marR="879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b="1" dirty="0" err="1" smtClean="0">
                          <a:solidFill>
                            <a:srgbClr val="FF0000"/>
                          </a:solidFill>
                        </a:rPr>
                        <a:t>sps_sharpening_depth</a:t>
                      </a:r>
                      <a:endParaRPr lang="en-US" b="1" dirty="0" smtClean="0">
                        <a:solidFill>
                          <a:srgbClr val="FF0000"/>
                        </a:solidFill>
                      </a:endParaRPr>
                    </a:p>
                  </a:txBody>
                  <a:tcPr marL="87903" marR="879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b="1" dirty="0" err="1" smtClean="0">
                          <a:solidFill>
                            <a:schemeClr val="bg2"/>
                          </a:solidFill>
                        </a:rPr>
                        <a:t>ue</a:t>
                      </a:r>
                      <a:r>
                        <a:rPr lang="en-US" b="1" dirty="0" smtClean="0">
                          <a:solidFill>
                            <a:schemeClr val="bg2"/>
                          </a:solidFill>
                        </a:rPr>
                        <a:t>(v)</a:t>
                      </a:r>
                      <a:endParaRPr lang="en-US" b="1" dirty="0">
                        <a:solidFill>
                          <a:schemeClr val="bg2"/>
                        </a:solidFill>
                      </a:endParaRPr>
                    </a:p>
                  </a:txBody>
                  <a:tcPr marL="87903" marR="879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b="1" dirty="0" err="1" smtClean="0">
                          <a:solidFill>
                            <a:srgbClr val="FF0000"/>
                          </a:solidFill>
                        </a:rPr>
                        <a:t>sps_sharpening_depth_chroma</a:t>
                      </a:r>
                      <a:endParaRPr lang="en-US" b="1" dirty="0" smtClean="0">
                        <a:solidFill>
                          <a:srgbClr val="FF0000"/>
                        </a:solidFill>
                      </a:endParaRPr>
                    </a:p>
                  </a:txBody>
                  <a:tcPr marL="87903" marR="879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err="1" smtClean="0">
                          <a:solidFill>
                            <a:schemeClr val="bg2"/>
                          </a:solidFill>
                        </a:rPr>
                        <a:t>ue</a:t>
                      </a:r>
                      <a:r>
                        <a:rPr lang="en-US" b="1" dirty="0" smtClean="0">
                          <a:solidFill>
                            <a:schemeClr val="bg2"/>
                          </a:solidFill>
                        </a:rPr>
                        <a:t>(v)</a:t>
                      </a:r>
                    </a:p>
                  </a:txBody>
                  <a:tcPr marL="87903" marR="879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b="1" dirty="0" err="1" smtClean="0">
                          <a:solidFill>
                            <a:srgbClr val="FF0000"/>
                          </a:solidFill>
                        </a:rPr>
                        <a:t>sps_sharpening_trunc</a:t>
                      </a:r>
                      <a:endParaRPr lang="en-US" b="1" dirty="0" smtClean="0">
                        <a:solidFill>
                          <a:srgbClr val="FF0000"/>
                        </a:solidFill>
                      </a:endParaRPr>
                    </a:p>
                  </a:txBody>
                  <a:tcPr marL="87903" marR="879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err="1" smtClean="0">
                          <a:solidFill>
                            <a:schemeClr val="bg2"/>
                          </a:solidFill>
                        </a:rPr>
                        <a:t>ue</a:t>
                      </a:r>
                      <a:r>
                        <a:rPr lang="en-US" b="1" dirty="0" smtClean="0">
                          <a:solidFill>
                            <a:schemeClr val="bg2"/>
                          </a:solidFill>
                        </a:rPr>
                        <a:t>(v)</a:t>
                      </a:r>
                    </a:p>
                  </a:txBody>
                  <a:tcPr marL="87903" marR="879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b="1" dirty="0" smtClean="0">
                          <a:solidFill>
                            <a:srgbClr val="FF0000"/>
                          </a:solidFill>
                        </a:rPr>
                        <a:t>sps_sharpening_p0</a:t>
                      </a:r>
                    </a:p>
                  </a:txBody>
                  <a:tcPr marL="87903" marR="879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err="1" smtClean="0">
                          <a:solidFill>
                            <a:schemeClr val="bg2"/>
                          </a:solidFill>
                        </a:rPr>
                        <a:t>ue</a:t>
                      </a:r>
                      <a:r>
                        <a:rPr lang="en-US" b="1" dirty="0" smtClean="0">
                          <a:solidFill>
                            <a:schemeClr val="bg2"/>
                          </a:solidFill>
                        </a:rPr>
                        <a:t>(v)</a:t>
                      </a:r>
                    </a:p>
                  </a:txBody>
                  <a:tcPr marL="87903" marR="879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err="1" smtClean="0">
                          <a:solidFill>
                            <a:schemeClr val="bg2"/>
                          </a:solidFill>
                        </a:rPr>
                        <a:t>vui_parameters_present_flag</a:t>
                      </a:r>
                      <a:endParaRPr lang="en-US" b="1" dirty="0" smtClean="0">
                        <a:solidFill>
                          <a:schemeClr val="bg2"/>
                        </a:solidFill>
                      </a:endParaRPr>
                    </a:p>
                  </a:txBody>
                  <a:tcPr marL="87903" marR="879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chemeClr val="bg2"/>
                          </a:solidFill>
                        </a:rPr>
                        <a:t>u(1)</a:t>
                      </a:r>
                    </a:p>
                  </a:txBody>
                  <a:tcPr marL="87903" marR="879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4" name="Date Placeholder 3"/>
          <p:cNvSpPr>
            <a:spLocks noGrp="1"/>
          </p:cNvSpPr>
          <p:nvPr>
            <p:ph type="dt" sz="half" idx="10"/>
          </p:nvPr>
        </p:nvSpPr>
        <p:spPr/>
        <p:txBody>
          <a:bodyPr/>
          <a:lstStyle/>
          <a:p>
            <a:pPr>
              <a:defRPr/>
            </a:pPr>
            <a:endParaRPr lang="de-DE" altLang="zh-CN" smtClean="0"/>
          </a:p>
          <a:p>
            <a:pPr>
              <a:defRPr/>
            </a:pPr>
            <a:r>
              <a:rPr lang="de-DE" altLang="zh-CN" smtClean="0"/>
              <a:t>Page </a:t>
            </a:r>
            <a:fld id="{C65673CC-276D-423F-B002-5020B18A7BE1}" type="slidenum">
              <a:rPr lang="de-DE" altLang="zh-CN" smtClean="0"/>
              <a:pPr>
                <a:defRPr/>
              </a:pPr>
              <a:t>8</a:t>
            </a:fld>
            <a:endParaRPr lang="en-GB" altLang="zh-CN"/>
          </a:p>
        </p:txBody>
      </p:sp>
      <p:sp>
        <p:nvSpPr>
          <p:cNvPr id="59396" name="Rectangle 4"/>
          <p:cNvSpPr>
            <a:spLocks noChangeArrowheads="1"/>
          </p:cNvSpPr>
          <p:nvPr/>
        </p:nvSpPr>
        <p:spPr bwMode="auto">
          <a:xfrm>
            <a:off x="457200" y="3743743"/>
            <a:ext cx="8153400"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28600" algn="l" defTabSz="914400" rtl="0" eaLnBrk="1" fontAlgn="base" latinLnBrk="0" hangingPunct="1">
              <a:spcBef>
                <a:spcPct val="0"/>
              </a:spcBef>
              <a:spcAft>
                <a:spcPct val="0"/>
              </a:spcAft>
              <a:buClrTx/>
              <a:buSzTx/>
              <a:buFontTx/>
              <a:buNone/>
              <a:tabLst>
                <a:tab pos="228600" algn="l"/>
                <a:tab pos="457200" algn="l"/>
                <a:tab pos="685800" algn="l"/>
                <a:tab pos="914400" algn="l"/>
              </a:tabLst>
            </a:pPr>
            <a:r>
              <a:rPr kumimoji="0" lang="en-US" sz="1400" b="0" i="0" u="none" strike="noStrike" cap="none" normalizeH="0" baseline="0" dirty="0" smtClean="0">
                <a:ln>
                  <a:noFill/>
                </a:ln>
                <a:solidFill>
                  <a:schemeClr val="bg2"/>
                </a:solidFill>
                <a:effectLst/>
                <a:latin typeface="+mn-lt"/>
                <a:ea typeface="Times New Roman" pitchFamily="18" charset="0"/>
                <a:cs typeface="Arial" pitchFamily="34" charset="0"/>
              </a:rPr>
              <a:t>The non-zero value of </a:t>
            </a:r>
            <a:r>
              <a:rPr kumimoji="0" lang="en-US" sz="1400" b="1" i="0" u="none" strike="noStrike" cap="none" normalizeH="0" baseline="0" dirty="0" err="1" smtClean="0">
                <a:ln>
                  <a:noFill/>
                </a:ln>
                <a:solidFill>
                  <a:schemeClr val="bg2"/>
                </a:solidFill>
                <a:effectLst/>
                <a:latin typeface="+mn-lt"/>
                <a:ea typeface="Times New Roman" pitchFamily="18" charset="0"/>
                <a:cs typeface="Arial" pitchFamily="34" charset="0"/>
              </a:rPr>
              <a:t>sps_sharpening_depth</a:t>
            </a:r>
            <a:r>
              <a:rPr kumimoji="0" lang="en-US" sz="1400" b="0" i="0" u="none" strike="noStrike" cap="none" normalizeH="0" baseline="0" dirty="0" smtClean="0">
                <a:ln>
                  <a:noFill/>
                </a:ln>
                <a:solidFill>
                  <a:schemeClr val="bg2"/>
                </a:solidFill>
                <a:effectLst/>
                <a:latin typeface="+mn-lt"/>
                <a:ea typeface="Times New Roman" pitchFamily="18" charset="0"/>
                <a:cs typeface="Arial" pitchFamily="34" charset="0"/>
              </a:rPr>
              <a:t> signals the usage of sharpness filter.</a:t>
            </a:r>
          </a:p>
          <a:p>
            <a:pPr marL="0" marR="0" lvl="0" indent="228600" algn="l" defTabSz="914400" rtl="0" eaLnBrk="1" fontAlgn="base" latinLnBrk="0" hangingPunct="1">
              <a:spcBef>
                <a:spcPct val="0"/>
              </a:spcBef>
              <a:spcAft>
                <a:spcPct val="0"/>
              </a:spcAft>
              <a:buClrTx/>
              <a:buSzTx/>
              <a:buFontTx/>
              <a:buNone/>
              <a:tabLst>
                <a:tab pos="228600" algn="l"/>
                <a:tab pos="457200" algn="l"/>
                <a:tab pos="685800" algn="l"/>
                <a:tab pos="914400" algn="l"/>
              </a:tabLst>
            </a:pPr>
            <a:r>
              <a:rPr lang="en-US" sz="1400" dirty="0" smtClean="0">
                <a:solidFill>
                  <a:schemeClr val="bg2"/>
                </a:solidFill>
                <a:latin typeface="+mn-lt"/>
                <a:ea typeface="Times New Roman" pitchFamily="18" charset="0"/>
                <a:cs typeface="Arial" pitchFamily="34" charset="0"/>
              </a:rPr>
              <a:t>All tuning parameters can be replaced by several </a:t>
            </a:r>
            <a:r>
              <a:rPr kumimoji="0" lang="en-US" sz="1400" i="0" u="none" strike="noStrike" cap="none" normalizeH="0" baseline="0" dirty="0" smtClean="0">
                <a:ln>
                  <a:noFill/>
                </a:ln>
                <a:solidFill>
                  <a:schemeClr val="bg2"/>
                </a:solidFill>
                <a:effectLst/>
                <a:latin typeface="+mn-lt"/>
                <a:ea typeface="Times New Roman" pitchFamily="18" charset="0"/>
                <a:cs typeface="Arial" pitchFamily="34" charset="0"/>
              </a:rPr>
              <a:t>presets with adaptation of choosing or can be constants and only one flag of usage</a:t>
            </a:r>
            <a:r>
              <a:rPr kumimoji="0" lang="en-US" sz="1400" i="0" u="none" strike="noStrike" cap="none" normalizeH="0" dirty="0" smtClean="0">
                <a:ln>
                  <a:noFill/>
                </a:ln>
                <a:solidFill>
                  <a:schemeClr val="bg2"/>
                </a:solidFill>
                <a:effectLst/>
                <a:latin typeface="+mn-lt"/>
                <a:ea typeface="Times New Roman" pitchFamily="18" charset="0"/>
                <a:cs typeface="Arial" pitchFamily="34" charset="0"/>
              </a:rPr>
              <a:t> sharpness filter will be needed.</a:t>
            </a:r>
            <a:endParaRPr kumimoji="0" lang="en-US" sz="1400" i="0" u="none" strike="noStrike" cap="none" normalizeH="0" baseline="0" dirty="0" smtClean="0">
              <a:ln>
                <a:noFill/>
              </a:ln>
              <a:solidFill>
                <a:schemeClr val="bg2"/>
              </a:solidFill>
              <a:effectLst/>
              <a:latin typeface="+mn-lt"/>
              <a:cs typeface="Arial" pitchFamily="34" charset="0"/>
            </a:endParaRPr>
          </a:p>
        </p:txBody>
      </p:sp>
      <p:graphicFrame>
        <p:nvGraphicFramePr>
          <p:cNvPr id="12" name="Content Placeholder 8"/>
          <p:cNvGraphicFramePr>
            <a:graphicFrameLocks/>
          </p:cNvGraphicFramePr>
          <p:nvPr/>
        </p:nvGraphicFramePr>
        <p:xfrm>
          <a:off x="467544" y="4725144"/>
          <a:ext cx="8136904" cy="1112520"/>
        </p:xfrm>
        <a:graphic>
          <a:graphicData uri="http://schemas.openxmlformats.org/drawingml/2006/table">
            <a:tbl>
              <a:tblPr firstRow="1" bandRow="1">
                <a:tableStyleId>{F5AB1C69-6EDB-4FF4-983F-18BD219EF322}</a:tableStyleId>
              </a:tblPr>
              <a:tblGrid>
                <a:gridCol w="6413162"/>
                <a:gridCol w="1723742"/>
              </a:tblGrid>
              <a:tr h="370840">
                <a:tc>
                  <a:txBody>
                    <a:bodyPr/>
                    <a:lstStyle/>
                    <a:p>
                      <a:r>
                        <a:rPr lang="en-US" dirty="0" err="1" smtClean="0">
                          <a:solidFill>
                            <a:schemeClr val="bg2"/>
                          </a:solidFill>
                        </a:rPr>
                        <a:t>base_mode_flag</a:t>
                      </a:r>
                      <a:endParaRPr lang="en-US" dirty="0">
                        <a:solidFill>
                          <a:schemeClr val="bg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solidFill>
                            <a:schemeClr val="bg2"/>
                          </a:solidFill>
                        </a:rPr>
                        <a:t>u(1)</a:t>
                      </a:r>
                      <a:endParaRPr lang="en-US" dirty="0">
                        <a:solidFill>
                          <a:schemeClr val="bg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b="1" dirty="0" smtClean="0">
                          <a:solidFill>
                            <a:srgbClr val="FF0000"/>
                          </a:solidFill>
                        </a:rPr>
                        <a:t>If ( </a:t>
                      </a:r>
                      <a:r>
                        <a:rPr lang="en-US" b="1" dirty="0" err="1" smtClean="0">
                          <a:solidFill>
                            <a:srgbClr val="FF0000"/>
                          </a:solidFill>
                        </a:rPr>
                        <a:t>base_mode_flag</a:t>
                      </a:r>
                      <a:r>
                        <a:rPr lang="en-US" b="1" dirty="0" smtClean="0">
                          <a:solidFill>
                            <a:srgbClr val="FF0000"/>
                          </a:solidFill>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b="1" dirty="0">
                        <a:solidFill>
                          <a:schemeClr val="bg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b="1" dirty="0" smtClean="0">
                          <a:solidFill>
                            <a:srgbClr val="FF0000"/>
                          </a:solidFill>
                        </a:rPr>
                        <a:t>  </a:t>
                      </a:r>
                      <a:r>
                        <a:rPr lang="en-US" b="1" dirty="0" err="1" smtClean="0">
                          <a:solidFill>
                            <a:srgbClr val="FF0000"/>
                          </a:solidFill>
                        </a:rPr>
                        <a:t>sharpness_mode_flag</a:t>
                      </a:r>
                      <a:endParaRPr lang="en-US" b="1" dirty="0" smtClean="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chemeClr val="bg2"/>
                          </a:solidFill>
                        </a:rPr>
                        <a:t>u(1)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graphicFrame>
        <p:nvGraphicFramePr>
          <p:cNvPr id="5" name="Content Placeholder 4"/>
          <p:cNvGraphicFramePr>
            <a:graphicFrameLocks noGrp="1"/>
          </p:cNvGraphicFramePr>
          <p:nvPr>
            <p:ph idx="1"/>
          </p:nvPr>
        </p:nvGraphicFramePr>
        <p:xfrm>
          <a:off x="685800" y="1524000"/>
          <a:ext cx="7088832" cy="1837187"/>
        </p:xfrm>
        <a:graphic>
          <a:graphicData uri="http://schemas.openxmlformats.org/drawingml/2006/table">
            <a:tbl>
              <a:tblPr/>
              <a:tblGrid>
                <a:gridCol w="1776295"/>
                <a:gridCol w="891553"/>
                <a:gridCol w="873844"/>
                <a:gridCol w="890872"/>
                <a:gridCol w="914709"/>
                <a:gridCol w="897002"/>
                <a:gridCol w="844557"/>
              </a:tblGrid>
              <a:tr h="168409">
                <a:tc>
                  <a:txBody>
                    <a:bodyPr/>
                    <a:lstStyle/>
                    <a:p>
                      <a:endParaRPr lang="en-US" sz="1100" dirty="0">
                        <a:solidFill>
                          <a:schemeClr val="bg2"/>
                        </a:solidFill>
                        <a:latin typeface="Calibri"/>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marL="0" marR="0" algn="ctr" hangingPunct="0">
                        <a:spcBef>
                          <a:spcPts val="680"/>
                        </a:spcBef>
                        <a:spcAft>
                          <a:spcPts val="0"/>
                        </a:spcAft>
                        <a:tabLst>
                          <a:tab pos="228600" algn="l"/>
                          <a:tab pos="457200" algn="l"/>
                          <a:tab pos="685800" algn="l"/>
                          <a:tab pos="914400" algn="l"/>
                        </a:tabLst>
                      </a:pPr>
                      <a:r>
                        <a:rPr lang="en-US" sz="900" b="1" dirty="0">
                          <a:solidFill>
                            <a:schemeClr val="bg2"/>
                          </a:solidFill>
                          <a:latin typeface="Arial"/>
                          <a:ea typeface="Times New Roman"/>
                          <a:cs typeface="Times New Roman"/>
                        </a:rPr>
                        <a:t>AI HEVC 2x</a:t>
                      </a:r>
                      <a:endParaRPr lang="en-US" sz="1100" dirty="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marL="0" marR="0" algn="ctr" hangingPunct="0">
                        <a:spcBef>
                          <a:spcPts val="680"/>
                        </a:spcBef>
                        <a:spcAft>
                          <a:spcPts val="0"/>
                        </a:spcAft>
                        <a:tabLst>
                          <a:tab pos="228600" algn="l"/>
                          <a:tab pos="457200" algn="l"/>
                          <a:tab pos="685800" algn="l"/>
                          <a:tab pos="914400" algn="l"/>
                        </a:tabLst>
                      </a:pPr>
                      <a:r>
                        <a:rPr lang="en-US" sz="900" b="1">
                          <a:solidFill>
                            <a:schemeClr val="bg2"/>
                          </a:solidFill>
                          <a:latin typeface="Arial"/>
                          <a:ea typeface="Times New Roman"/>
                          <a:cs typeface="Times New Roman"/>
                        </a:rPr>
                        <a:t>AI HEVC 1.5x</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8409">
                <a:tc>
                  <a:txBody>
                    <a:bodyPr/>
                    <a:lstStyle/>
                    <a:p>
                      <a:endParaRPr lang="en-US" sz="1100">
                        <a:solidFill>
                          <a:schemeClr val="bg2"/>
                        </a:solidFill>
                        <a:latin typeface="Calibri"/>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Y</a:t>
                      </a:r>
                      <a:endParaRPr lang="en-US" sz="1100" dirty="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U</a:t>
                      </a:r>
                      <a:endParaRPr lang="en-US" sz="1100">
                        <a:solidFill>
                          <a:schemeClr val="bg2"/>
                        </a:solidFill>
                        <a:latin typeface="Times New Roman"/>
                        <a:ea typeface="Times New Roma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V</a:t>
                      </a:r>
                      <a:endParaRPr lang="en-US" sz="1100">
                        <a:solidFill>
                          <a:schemeClr val="bg2"/>
                        </a:solidFill>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Y</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U</a:t>
                      </a:r>
                      <a:endParaRPr lang="en-US" sz="1100">
                        <a:solidFill>
                          <a:schemeClr val="bg2"/>
                        </a:solidFill>
                        <a:latin typeface="Times New Roman"/>
                        <a:ea typeface="Times New Roma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V</a:t>
                      </a:r>
                      <a:endParaRPr lang="en-US" sz="1100">
                        <a:solidFill>
                          <a:schemeClr val="bg2"/>
                        </a:solidFill>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3099">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Class A</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-2,9%</a:t>
                      </a:r>
                      <a:endParaRPr lang="en-US" sz="1100" dirty="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DFF1CB"/>
                    </a:solidFill>
                  </a:tcPr>
                </a:tc>
                <a:tc>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-2,1%</a:t>
                      </a:r>
                      <a:endParaRPr lang="en-US" sz="1100" dirty="0">
                        <a:solidFill>
                          <a:schemeClr val="bg2"/>
                        </a:solidFill>
                        <a:latin typeface="Times New Roman"/>
                        <a:ea typeface="Times New Roma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-2,3%</a:t>
                      </a:r>
                      <a:endParaRPr lang="en-US" sz="1100" dirty="0">
                        <a:solidFill>
                          <a:schemeClr val="bg2"/>
                        </a:solidFill>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 </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 </a:t>
                      </a:r>
                      <a:endParaRPr lang="en-US" sz="1100">
                        <a:solidFill>
                          <a:schemeClr val="bg2"/>
                        </a:solidFill>
                        <a:latin typeface="Times New Roman"/>
                        <a:ea typeface="Times New Roma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 </a:t>
                      </a:r>
                      <a:endParaRPr lang="en-US" sz="1100">
                        <a:solidFill>
                          <a:schemeClr val="bg2"/>
                        </a:solidFill>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3099">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Class B</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-1,1%</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-0,6%</a:t>
                      </a:r>
                      <a:endParaRPr lang="en-US" sz="1100" dirty="0">
                        <a:solidFill>
                          <a:schemeClr val="bg2"/>
                        </a:solidFill>
                        <a:latin typeface="Times New Roman"/>
                        <a:ea typeface="Times New Roma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-0,8%</a:t>
                      </a:r>
                      <a:endParaRPr lang="en-US" sz="1100">
                        <a:solidFill>
                          <a:schemeClr val="bg2"/>
                        </a:solidFill>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-1,0%</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-0,3%</a:t>
                      </a:r>
                      <a:endParaRPr lang="en-US" sz="1100">
                        <a:solidFill>
                          <a:schemeClr val="bg2"/>
                        </a:solidFill>
                        <a:latin typeface="Times New Roman"/>
                        <a:ea typeface="Times New Roma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-0,7%</a:t>
                      </a:r>
                      <a:endParaRPr lang="en-US" sz="1100">
                        <a:solidFill>
                          <a:schemeClr val="bg2"/>
                        </a:solidFill>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3099">
                <a:tc>
                  <a:txBody>
                    <a:bodyPr/>
                    <a:lstStyle/>
                    <a:p>
                      <a:pPr marL="0" marR="0" algn="ctr" hangingPunct="0">
                        <a:spcBef>
                          <a:spcPts val="680"/>
                        </a:spcBef>
                        <a:spcAft>
                          <a:spcPts val="0"/>
                        </a:spcAft>
                        <a:tabLst>
                          <a:tab pos="228600" algn="l"/>
                          <a:tab pos="457200" algn="l"/>
                          <a:tab pos="685800" algn="l"/>
                          <a:tab pos="914400" algn="l"/>
                        </a:tabLst>
                      </a:pPr>
                      <a:r>
                        <a:rPr lang="en-US" sz="900" b="1">
                          <a:solidFill>
                            <a:schemeClr val="bg2"/>
                          </a:solidFill>
                          <a:latin typeface="Arial"/>
                          <a:ea typeface="Times New Roman"/>
                          <a:cs typeface="Times New Roman"/>
                        </a:rPr>
                        <a:t>Overall (Test vs Ref)</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-1,7%</a:t>
                      </a:r>
                      <a:endParaRPr lang="en-US" sz="1100" dirty="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DFF1CB"/>
                    </a:solidFill>
                  </a:tcPr>
                </a:tc>
                <a:tc>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-1,0%</a:t>
                      </a:r>
                      <a:endParaRPr lang="en-US" sz="1100" dirty="0">
                        <a:solidFill>
                          <a:schemeClr val="bg2"/>
                        </a:solidFill>
                        <a:latin typeface="Times New Roman"/>
                        <a:ea typeface="Times New Roma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-1,3%</a:t>
                      </a:r>
                      <a:endParaRPr lang="en-US" sz="1100">
                        <a:solidFill>
                          <a:schemeClr val="bg2"/>
                        </a:solidFill>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-1,0%</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-0,3%</a:t>
                      </a:r>
                      <a:endParaRPr lang="en-US" sz="1100">
                        <a:solidFill>
                          <a:schemeClr val="bg2"/>
                        </a:solidFill>
                        <a:latin typeface="Times New Roman"/>
                        <a:ea typeface="Times New Roma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-0,7%</a:t>
                      </a:r>
                      <a:endParaRPr lang="en-US" sz="1100">
                        <a:solidFill>
                          <a:schemeClr val="bg2"/>
                        </a:solidFill>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75577">
                <a:tc>
                  <a:txBody>
                    <a:bodyPr/>
                    <a:lstStyle/>
                    <a:p>
                      <a:pPr marL="0" marR="0" algn="ctr" hangingPunct="0">
                        <a:spcBef>
                          <a:spcPts val="680"/>
                        </a:spcBef>
                        <a:spcAft>
                          <a:spcPts val="0"/>
                        </a:spcAft>
                        <a:tabLst>
                          <a:tab pos="228600" algn="l"/>
                          <a:tab pos="457200" algn="l"/>
                          <a:tab pos="685800" algn="l"/>
                          <a:tab pos="914400" algn="l"/>
                        </a:tabLst>
                      </a:pPr>
                      <a:r>
                        <a:rPr lang="en-US" sz="900" b="1">
                          <a:solidFill>
                            <a:schemeClr val="bg2"/>
                          </a:solidFill>
                          <a:latin typeface="Arial"/>
                          <a:ea typeface="Times New Roman"/>
                          <a:cs typeface="Times New Roman"/>
                        </a:rPr>
                        <a:t>Overall (Test vs single layer)</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10,4%</a:t>
                      </a:r>
                      <a:endParaRPr lang="en-US" sz="1100" dirty="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12,0%</a:t>
                      </a:r>
                      <a:endParaRPr lang="en-US" sz="1100" dirty="0">
                        <a:solidFill>
                          <a:schemeClr val="bg2"/>
                        </a:solidFill>
                        <a:latin typeface="Times New Roman"/>
                        <a:ea typeface="Times New Roman"/>
                        <a:cs typeface="Times New Roman"/>
                      </a:endParaRPr>
                    </a:p>
                  </a:txBody>
                  <a:tcPr marL="68580" marR="68580" marT="0" marB="0" anchor="b">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11,4%</a:t>
                      </a:r>
                      <a:endParaRPr lang="en-US" sz="1100" dirty="0">
                        <a:solidFill>
                          <a:schemeClr val="bg2"/>
                        </a:solidFill>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9,2%</a:t>
                      </a:r>
                      <a:endParaRPr lang="en-US" sz="1100" dirty="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9,7%</a:t>
                      </a:r>
                      <a:endParaRPr lang="en-US" sz="1100">
                        <a:solidFill>
                          <a:schemeClr val="bg2"/>
                        </a:solidFill>
                        <a:latin typeface="Times New Roman"/>
                        <a:ea typeface="Times New Roman"/>
                        <a:cs typeface="Times New Roman"/>
                      </a:endParaRPr>
                    </a:p>
                  </a:txBody>
                  <a:tcPr marL="68580" marR="68580" marT="0" marB="0" anchor="b">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8,7%</a:t>
                      </a:r>
                      <a:endParaRPr lang="en-US" sz="1100">
                        <a:solidFill>
                          <a:schemeClr val="bg2"/>
                        </a:solidFill>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153099">
                <a:tc>
                  <a:txBody>
                    <a:bodyPr/>
                    <a:lstStyle/>
                    <a:p>
                      <a:pPr marL="0" marR="0" algn="ctr" hangingPunct="0">
                        <a:spcBef>
                          <a:spcPts val="680"/>
                        </a:spcBef>
                        <a:spcAft>
                          <a:spcPts val="0"/>
                        </a:spcAft>
                        <a:tabLst>
                          <a:tab pos="228600" algn="l"/>
                          <a:tab pos="457200" algn="l"/>
                          <a:tab pos="685800" algn="l"/>
                          <a:tab pos="914400" algn="l"/>
                        </a:tabLst>
                      </a:pPr>
                      <a:r>
                        <a:rPr lang="en-US" sz="900" b="1">
                          <a:solidFill>
                            <a:schemeClr val="bg2"/>
                          </a:solidFill>
                          <a:latin typeface="Arial"/>
                          <a:ea typeface="Times New Roman"/>
                          <a:cs typeface="Times New Roman"/>
                        </a:rPr>
                        <a:t>Overall (Ref vs single layer)</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12,3%</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13,2%</a:t>
                      </a:r>
                      <a:endParaRPr lang="en-US" sz="1100">
                        <a:solidFill>
                          <a:schemeClr val="bg2"/>
                        </a:solidFill>
                        <a:latin typeface="Times New Roman"/>
                        <a:ea typeface="Times New Roman"/>
                        <a:cs typeface="Times New Roman"/>
                      </a:endParaRPr>
                    </a:p>
                  </a:txBody>
                  <a:tcPr marL="68580" marR="68580" marT="0" marB="0" anchor="b">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12,8%</a:t>
                      </a:r>
                      <a:endParaRPr lang="en-US" sz="1100" dirty="0">
                        <a:solidFill>
                          <a:schemeClr val="bg2"/>
                        </a:solidFill>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10,3%</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10,1%</a:t>
                      </a:r>
                      <a:endParaRPr lang="en-US" sz="1100">
                        <a:solidFill>
                          <a:schemeClr val="bg2"/>
                        </a:solidFill>
                        <a:latin typeface="Times New Roman"/>
                        <a:ea typeface="Times New Roman"/>
                        <a:cs typeface="Times New Roman"/>
                      </a:endParaRPr>
                    </a:p>
                  </a:txBody>
                  <a:tcPr marL="68580" marR="68580" marT="0" marB="0" anchor="b">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9,5%</a:t>
                      </a:r>
                      <a:endParaRPr lang="en-US" sz="1100">
                        <a:solidFill>
                          <a:schemeClr val="bg2"/>
                        </a:solidFill>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153099">
                <a:tc>
                  <a:txBody>
                    <a:bodyPr/>
                    <a:lstStyle/>
                    <a:p>
                      <a:pPr marL="0" marR="0" algn="ctr" hangingPunct="0">
                        <a:spcBef>
                          <a:spcPts val="680"/>
                        </a:spcBef>
                        <a:spcAft>
                          <a:spcPts val="0"/>
                        </a:spcAft>
                        <a:tabLst>
                          <a:tab pos="228600" algn="l"/>
                          <a:tab pos="457200" algn="l"/>
                          <a:tab pos="685800" algn="l"/>
                          <a:tab pos="914400" algn="l"/>
                        </a:tabLst>
                      </a:pPr>
                      <a:r>
                        <a:rPr lang="en-US" sz="900" b="1">
                          <a:solidFill>
                            <a:schemeClr val="bg2"/>
                          </a:solidFill>
                          <a:latin typeface="Arial"/>
                          <a:ea typeface="Times New Roman"/>
                          <a:cs typeface="Times New Roman"/>
                        </a:rPr>
                        <a:t>EL only (Test vs Ref)</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-2,7%</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-1,9%</a:t>
                      </a:r>
                      <a:endParaRPr lang="en-US" sz="1100">
                        <a:solidFill>
                          <a:schemeClr val="bg2"/>
                        </a:solidFill>
                        <a:latin typeface="Times New Roman"/>
                        <a:ea typeface="Times New Roma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-2,2%</a:t>
                      </a:r>
                      <a:endParaRPr lang="en-US" sz="1100" dirty="0">
                        <a:solidFill>
                          <a:schemeClr val="bg2"/>
                        </a:solidFill>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-1,2%</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-0,4%</a:t>
                      </a:r>
                      <a:endParaRPr lang="en-US" sz="1100">
                        <a:solidFill>
                          <a:schemeClr val="bg2"/>
                        </a:solidFill>
                        <a:latin typeface="Times New Roman"/>
                        <a:ea typeface="Times New Roma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-0,9%</a:t>
                      </a:r>
                      <a:endParaRPr lang="en-US" sz="1100">
                        <a:solidFill>
                          <a:schemeClr val="bg2"/>
                        </a:solidFill>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3099">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Enc Time[%]</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113,3%</a:t>
                      </a:r>
                      <a:endParaRPr lang="en-US" sz="1100" dirty="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111,2%</a:t>
                      </a:r>
                      <a:endParaRPr lang="en-US" sz="1100" dirty="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53099">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Dec Time[%]</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117,7%</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116,0%</a:t>
                      </a:r>
                      <a:endParaRPr lang="en-US" sz="1100" dirty="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53099">
                <a:tc>
                  <a:txBody>
                    <a:bodyPr/>
                    <a:lstStyle/>
                    <a:p>
                      <a:pPr marL="0" marR="0" algn="ctr" hangingPunct="0">
                        <a:spcBef>
                          <a:spcPts val="680"/>
                        </a:spcBef>
                        <a:spcAft>
                          <a:spcPts val="0"/>
                        </a:spcAft>
                        <a:tabLst>
                          <a:tab pos="228600" algn="l"/>
                          <a:tab pos="457200" algn="l"/>
                          <a:tab pos="685800" algn="l"/>
                          <a:tab pos="914400" algn="l"/>
                        </a:tabLst>
                      </a:pPr>
                      <a:r>
                        <a:rPr lang="en-US" sz="900">
                          <a:solidFill>
                            <a:schemeClr val="bg2"/>
                          </a:solidFill>
                          <a:latin typeface="Arial"/>
                          <a:ea typeface="Times New Roman"/>
                          <a:cs typeface="Times New Roman"/>
                        </a:rPr>
                        <a:t>BL Match</a:t>
                      </a:r>
                      <a:endParaRPr lang="en-US" sz="110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Matched</a:t>
                      </a:r>
                      <a:endParaRPr lang="en-US" sz="1100" dirty="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hangingPunct="0">
                        <a:spcBef>
                          <a:spcPts val="680"/>
                        </a:spcBef>
                        <a:spcAft>
                          <a:spcPts val="0"/>
                        </a:spcAft>
                        <a:tabLst>
                          <a:tab pos="228600" algn="l"/>
                          <a:tab pos="457200" algn="l"/>
                          <a:tab pos="685800" algn="l"/>
                          <a:tab pos="914400" algn="l"/>
                        </a:tabLst>
                      </a:pPr>
                      <a:r>
                        <a:rPr lang="en-US" sz="900" dirty="0">
                          <a:solidFill>
                            <a:schemeClr val="bg2"/>
                          </a:solidFill>
                          <a:latin typeface="Arial"/>
                          <a:ea typeface="Times New Roman"/>
                          <a:cs typeface="Times New Roman"/>
                        </a:rPr>
                        <a:t>Matched</a:t>
                      </a:r>
                      <a:endParaRPr lang="en-US" sz="1100" dirty="0">
                        <a:solidFill>
                          <a:schemeClr val="bg2"/>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
        <p:nvSpPr>
          <p:cNvPr id="4" name="Date Placeholder 3"/>
          <p:cNvSpPr>
            <a:spLocks noGrp="1"/>
          </p:cNvSpPr>
          <p:nvPr>
            <p:ph type="dt" sz="half" idx="10"/>
          </p:nvPr>
        </p:nvSpPr>
        <p:spPr/>
        <p:txBody>
          <a:bodyPr/>
          <a:lstStyle/>
          <a:p>
            <a:pPr>
              <a:defRPr/>
            </a:pPr>
            <a:endParaRPr lang="de-DE" altLang="zh-CN" smtClean="0"/>
          </a:p>
          <a:p>
            <a:pPr>
              <a:defRPr/>
            </a:pPr>
            <a:r>
              <a:rPr lang="de-DE" altLang="zh-CN" smtClean="0"/>
              <a:t>Page </a:t>
            </a:r>
            <a:fld id="{C65673CC-276D-423F-B002-5020B18A7BE1}" type="slidenum">
              <a:rPr lang="de-DE" altLang="zh-CN" smtClean="0"/>
              <a:pPr>
                <a:defRPr/>
              </a:pPr>
              <a:t>9</a:t>
            </a:fld>
            <a:endParaRPr lang="en-GB" altLang="zh-CN"/>
          </a:p>
        </p:txBody>
      </p:sp>
      <p:sp>
        <p:nvSpPr>
          <p:cNvPr id="6" name="Rectangle 5"/>
          <p:cNvSpPr/>
          <p:nvPr/>
        </p:nvSpPr>
        <p:spPr>
          <a:xfrm>
            <a:off x="685800" y="1143000"/>
            <a:ext cx="7416824" cy="307777"/>
          </a:xfrm>
          <a:prstGeom prst="rect">
            <a:avLst/>
          </a:prstGeom>
        </p:spPr>
        <p:txBody>
          <a:bodyPr wrap="square">
            <a:spAutoFit/>
          </a:bodyPr>
          <a:lstStyle/>
          <a:p>
            <a:pPr algn="ctr"/>
            <a:r>
              <a:rPr lang="en-US" sz="1400" dirty="0" smtClean="0">
                <a:solidFill>
                  <a:schemeClr val="bg2"/>
                </a:solidFill>
              </a:rPr>
              <a:t>Table 1. Experimental results on AI configuration</a:t>
            </a:r>
            <a:endParaRPr lang="en-US" sz="1400" dirty="0">
              <a:solidFill>
                <a:schemeClr val="bg2"/>
              </a:solidFill>
            </a:endParaRPr>
          </a:p>
        </p:txBody>
      </p:sp>
      <p:sp>
        <p:nvSpPr>
          <p:cNvPr id="8" name="Rectangle 7"/>
          <p:cNvSpPr/>
          <p:nvPr/>
        </p:nvSpPr>
        <p:spPr>
          <a:xfrm>
            <a:off x="685800" y="3505200"/>
            <a:ext cx="7416824" cy="307777"/>
          </a:xfrm>
          <a:prstGeom prst="rect">
            <a:avLst/>
          </a:prstGeom>
        </p:spPr>
        <p:txBody>
          <a:bodyPr wrap="square">
            <a:spAutoFit/>
          </a:bodyPr>
          <a:lstStyle/>
          <a:p>
            <a:pPr algn="ctr"/>
            <a:r>
              <a:rPr lang="en-US" sz="1400" dirty="0" smtClean="0">
                <a:solidFill>
                  <a:schemeClr val="bg2"/>
                </a:solidFill>
              </a:rPr>
              <a:t>Table </a:t>
            </a:r>
            <a:r>
              <a:rPr lang="en-US" sz="1400" dirty="0" smtClean="0">
                <a:solidFill>
                  <a:schemeClr val="bg2"/>
                </a:solidFill>
              </a:rPr>
              <a:t>2</a:t>
            </a:r>
            <a:r>
              <a:rPr lang="en-US" sz="1400" dirty="0" smtClean="0">
                <a:solidFill>
                  <a:schemeClr val="bg2"/>
                </a:solidFill>
              </a:rPr>
              <a:t>. Experimental results on AI configuration in REF_IDX_FRAMEWORK</a:t>
            </a:r>
            <a:endParaRPr lang="en-US" sz="1400" dirty="0">
              <a:solidFill>
                <a:schemeClr val="bg2"/>
              </a:solidFill>
            </a:endParaRPr>
          </a:p>
        </p:txBody>
      </p:sp>
      <p:graphicFrame>
        <p:nvGraphicFramePr>
          <p:cNvPr id="9" name="Table 8"/>
          <p:cNvGraphicFramePr>
            <a:graphicFrameLocks noGrp="1"/>
          </p:cNvGraphicFramePr>
          <p:nvPr/>
        </p:nvGraphicFramePr>
        <p:xfrm>
          <a:off x="683569" y="3810004"/>
          <a:ext cx="7088833" cy="2355305"/>
        </p:xfrm>
        <a:graphic>
          <a:graphicData uri="http://schemas.openxmlformats.org/drawingml/2006/table">
            <a:tbl>
              <a:tblPr/>
              <a:tblGrid>
                <a:gridCol w="1840370"/>
                <a:gridCol w="824077"/>
                <a:gridCol w="874516"/>
                <a:gridCol w="891557"/>
                <a:gridCol w="939952"/>
                <a:gridCol w="849979"/>
                <a:gridCol w="868382"/>
              </a:tblGrid>
              <a:tr h="231325">
                <a:tc>
                  <a:txBody>
                    <a:bodyPr/>
                    <a:lstStyle/>
                    <a:p>
                      <a:endParaRPr lang="en-US" sz="1000" dirty="0">
                        <a:solidFill>
                          <a:schemeClr val="bg2"/>
                        </a:solidFill>
                        <a:latin typeface="Calibri"/>
                        <a:ea typeface="Times New Roman"/>
                        <a:cs typeface="Times New Roman"/>
                      </a:endParaRPr>
                    </a:p>
                  </a:txBody>
                  <a:tcPr marL="63305" marR="63305"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b="1" dirty="0">
                          <a:solidFill>
                            <a:schemeClr val="bg2"/>
                          </a:solidFill>
                          <a:latin typeface="Arial"/>
                          <a:ea typeface="Times New Roman"/>
                          <a:cs typeface="Times New Roman"/>
                        </a:rPr>
                        <a:t>AI HEVC 2x</a:t>
                      </a:r>
                      <a:endParaRPr lang="en-US" sz="1000" dirty="0">
                        <a:solidFill>
                          <a:schemeClr val="bg2"/>
                        </a:solidFill>
                        <a:latin typeface="Times New Roman"/>
                        <a:ea typeface="Times New Roman"/>
                        <a:cs typeface="Times New Roman"/>
                      </a:endParaRPr>
                    </a:p>
                  </a:txBody>
                  <a:tcPr marL="63305" marR="6330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b="1">
                          <a:solidFill>
                            <a:schemeClr val="bg2"/>
                          </a:solidFill>
                          <a:latin typeface="Arial"/>
                          <a:ea typeface="Times New Roman"/>
                          <a:cs typeface="Times New Roman"/>
                        </a:rPr>
                        <a:t>AI HEVC 1.5x</a:t>
                      </a:r>
                      <a:endParaRPr lang="en-US" sz="1000">
                        <a:solidFill>
                          <a:schemeClr val="bg2"/>
                        </a:solidFill>
                        <a:latin typeface="Times New Roman"/>
                        <a:ea typeface="Times New Roman"/>
                        <a:cs typeface="Times New Roman"/>
                      </a:endParaRPr>
                    </a:p>
                  </a:txBody>
                  <a:tcPr marL="63305" marR="6330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31325">
                <a:tc>
                  <a:txBody>
                    <a:bodyPr/>
                    <a:lstStyle/>
                    <a:p>
                      <a:endParaRPr lang="en-US" sz="1000" dirty="0">
                        <a:solidFill>
                          <a:schemeClr val="bg2"/>
                        </a:solidFill>
                        <a:latin typeface="Calibri"/>
                        <a:ea typeface="Times New Roman"/>
                        <a:cs typeface="Times New Roman"/>
                      </a:endParaRPr>
                    </a:p>
                  </a:txBody>
                  <a:tcPr marL="63305" marR="63305"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Y</a:t>
                      </a:r>
                      <a:endParaRPr lang="en-US" sz="1000">
                        <a:solidFill>
                          <a:schemeClr val="bg2"/>
                        </a:solidFill>
                        <a:latin typeface="Times New Roman"/>
                        <a:ea typeface="Times New Roman"/>
                        <a:cs typeface="Times New Roman"/>
                      </a:endParaRPr>
                    </a:p>
                  </a:txBody>
                  <a:tcPr marL="63305" marR="63305"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U</a:t>
                      </a:r>
                      <a:endParaRPr lang="en-US" sz="1000">
                        <a:solidFill>
                          <a:schemeClr val="bg2"/>
                        </a:solidFill>
                        <a:latin typeface="Times New Roman"/>
                        <a:ea typeface="Times New Roman"/>
                        <a:cs typeface="Times New Roman"/>
                      </a:endParaRPr>
                    </a:p>
                  </a:txBody>
                  <a:tcPr marL="63305" marR="63305"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V</a:t>
                      </a:r>
                      <a:endParaRPr lang="en-US" sz="1000">
                        <a:solidFill>
                          <a:schemeClr val="bg2"/>
                        </a:solidFill>
                        <a:latin typeface="Times New Roman"/>
                        <a:ea typeface="Times New Roman"/>
                        <a:cs typeface="Times New Roman"/>
                      </a:endParaRPr>
                    </a:p>
                  </a:txBody>
                  <a:tcPr marL="63305" marR="63305"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Y</a:t>
                      </a:r>
                      <a:endParaRPr lang="en-US" sz="1000">
                        <a:solidFill>
                          <a:schemeClr val="bg2"/>
                        </a:solidFill>
                        <a:latin typeface="Times New Roman"/>
                        <a:ea typeface="Times New Roman"/>
                        <a:cs typeface="Times New Roman"/>
                      </a:endParaRPr>
                    </a:p>
                  </a:txBody>
                  <a:tcPr marL="63305" marR="63305"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U</a:t>
                      </a:r>
                      <a:endParaRPr lang="en-US" sz="1000">
                        <a:solidFill>
                          <a:schemeClr val="bg2"/>
                        </a:solidFill>
                        <a:latin typeface="Times New Roman"/>
                        <a:ea typeface="Times New Roman"/>
                        <a:cs typeface="Times New Roman"/>
                      </a:endParaRPr>
                    </a:p>
                  </a:txBody>
                  <a:tcPr marL="63305" marR="63305"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V</a:t>
                      </a:r>
                      <a:endParaRPr lang="en-US" sz="1000">
                        <a:solidFill>
                          <a:schemeClr val="bg2"/>
                        </a:solidFill>
                        <a:latin typeface="Times New Roman"/>
                        <a:ea typeface="Times New Roman"/>
                        <a:cs typeface="Times New Roman"/>
                      </a:endParaRPr>
                    </a:p>
                  </a:txBody>
                  <a:tcPr marL="63305" marR="63305"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0295">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Class A</a:t>
                      </a:r>
                      <a:endParaRPr lang="en-US" sz="1000">
                        <a:solidFill>
                          <a:schemeClr val="bg2"/>
                        </a:solidFill>
                        <a:latin typeface="Times New Roman"/>
                        <a:ea typeface="Times New Roman"/>
                        <a:cs typeface="Times New Roman"/>
                      </a:endParaRPr>
                    </a:p>
                  </a:txBody>
                  <a:tcPr marL="63305" marR="6330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dirty="0">
                          <a:solidFill>
                            <a:schemeClr val="bg2"/>
                          </a:solidFill>
                          <a:latin typeface="Arial"/>
                          <a:ea typeface="Times New Roman"/>
                          <a:cs typeface="Times New Roman"/>
                        </a:rPr>
                        <a:t>-2.9%</a:t>
                      </a:r>
                      <a:endParaRPr lang="en-US" sz="1000" dirty="0">
                        <a:solidFill>
                          <a:schemeClr val="bg2"/>
                        </a:solidFill>
                        <a:latin typeface="Times New Roman"/>
                        <a:ea typeface="Times New Roman"/>
                        <a:cs typeface="Times New Roman"/>
                      </a:endParaRPr>
                    </a:p>
                  </a:txBody>
                  <a:tcPr marL="63305" marR="63305"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DFF1CB"/>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dirty="0">
                          <a:solidFill>
                            <a:schemeClr val="bg2"/>
                          </a:solidFill>
                          <a:latin typeface="Arial"/>
                          <a:ea typeface="Times New Roman"/>
                          <a:cs typeface="Times New Roman"/>
                        </a:rPr>
                        <a:t>-2.1%</a:t>
                      </a:r>
                      <a:endParaRPr lang="en-US" sz="1000" dirty="0">
                        <a:solidFill>
                          <a:schemeClr val="bg2"/>
                        </a:solidFill>
                        <a:latin typeface="Times New Roman"/>
                        <a:ea typeface="Times New Roman"/>
                        <a:cs typeface="Times New Roman"/>
                      </a:endParaRPr>
                    </a:p>
                  </a:txBody>
                  <a:tcPr marL="63305" marR="63305"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-2.3%</a:t>
                      </a:r>
                      <a:endParaRPr lang="en-US" sz="1000">
                        <a:solidFill>
                          <a:schemeClr val="bg2"/>
                        </a:solidFill>
                        <a:latin typeface="Times New Roman"/>
                        <a:ea typeface="Times New Roman"/>
                        <a:cs typeface="Times New Roman"/>
                      </a:endParaRPr>
                    </a:p>
                  </a:txBody>
                  <a:tcPr marL="63305" marR="63305"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 </a:t>
                      </a:r>
                      <a:endParaRPr lang="en-US" sz="1000">
                        <a:solidFill>
                          <a:schemeClr val="bg2"/>
                        </a:solidFill>
                        <a:latin typeface="Times New Roman"/>
                        <a:ea typeface="Times New Roman"/>
                        <a:cs typeface="Times New Roman"/>
                      </a:endParaRPr>
                    </a:p>
                  </a:txBody>
                  <a:tcPr marL="63305" marR="63305"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 </a:t>
                      </a:r>
                      <a:endParaRPr lang="en-US" sz="1000">
                        <a:solidFill>
                          <a:schemeClr val="bg2"/>
                        </a:solidFill>
                        <a:latin typeface="Times New Roman"/>
                        <a:ea typeface="Times New Roman"/>
                        <a:cs typeface="Times New Roman"/>
                      </a:endParaRPr>
                    </a:p>
                  </a:txBody>
                  <a:tcPr marL="63305" marR="63305"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 </a:t>
                      </a:r>
                      <a:endParaRPr lang="en-US" sz="1000">
                        <a:solidFill>
                          <a:schemeClr val="bg2"/>
                        </a:solidFill>
                        <a:latin typeface="Times New Roman"/>
                        <a:ea typeface="Times New Roman"/>
                        <a:cs typeface="Times New Roman"/>
                      </a:endParaRPr>
                    </a:p>
                  </a:txBody>
                  <a:tcPr marL="63305" marR="63305"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10295">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Class B</a:t>
                      </a:r>
                      <a:endParaRPr lang="en-US" sz="1000">
                        <a:solidFill>
                          <a:schemeClr val="bg2"/>
                        </a:solidFill>
                        <a:latin typeface="Times New Roman"/>
                        <a:ea typeface="Times New Roman"/>
                        <a:cs typeface="Times New Roman"/>
                      </a:endParaRPr>
                    </a:p>
                  </a:txBody>
                  <a:tcPr marL="63305" marR="6330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dirty="0">
                          <a:solidFill>
                            <a:schemeClr val="bg2"/>
                          </a:solidFill>
                          <a:latin typeface="Arial"/>
                          <a:ea typeface="Times New Roman"/>
                          <a:cs typeface="Times New Roman"/>
                        </a:rPr>
                        <a:t>-1.1%</a:t>
                      </a:r>
                      <a:endParaRPr lang="en-US" sz="1000" dirty="0">
                        <a:solidFill>
                          <a:schemeClr val="bg2"/>
                        </a:solidFill>
                        <a:latin typeface="Times New Roman"/>
                        <a:ea typeface="Times New Roman"/>
                        <a:cs typeface="Times New Roman"/>
                      </a:endParaRPr>
                    </a:p>
                  </a:txBody>
                  <a:tcPr marL="63305" marR="63305"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dirty="0">
                          <a:solidFill>
                            <a:schemeClr val="bg2"/>
                          </a:solidFill>
                          <a:latin typeface="Arial"/>
                          <a:ea typeface="Times New Roman"/>
                          <a:cs typeface="Times New Roman"/>
                        </a:rPr>
                        <a:t>-0.6%</a:t>
                      </a:r>
                      <a:endParaRPr lang="en-US" sz="1000" dirty="0">
                        <a:solidFill>
                          <a:schemeClr val="bg2"/>
                        </a:solidFill>
                        <a:latin typeface="Times New Roman"/>
                        <a:ea typeface="Times New Roman"/>
                        <a:cs typeface="Times New Roman"/>
                      </a:endParaRPr>
                    </a:p>
                  </a:txBody>
                  <a:tcPr marL="63305" marR="63305"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-0.9%</a:t>
                      </a:r>
                      <a:endParaRPr lang="en-US" sz="1000">
                        <a:solidFill>
                          <a:schemeClr val="bg2"/>
                        </a:solidFill>
                        <a:latin typeface="Times New Roman"/>
                        <a:ea typeface="Times New Roman"/>
                        <a:cs typeface="Times New Roman"/>
                      </a:endParaRPr>
                    </a:p>
                  </a:txBody>
                  <a:tcPr marL="63305" marR="63305"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-1.0%</a:t>
                      </a:r>
                      <a:endParaRPr lang="en-US" sz="1000">
                        <a:solidFill>
                          <a:schemeClr val="bg2"/>
                        </a:solidFill>
                        <a:latin typeface="Times New Roman"/>
                        <a:ea typeface="Times New Roman"/>
                        <a:cs typeface="Times New Roman"/>
                      </a:endParaRPr>
                    </a:p>
                  </a:txBody>
                  <a:tcPr marL="63305" marR="63305"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-0.3%</a:t>
                      </a:r>
                      <a:endParaRPr lang="en-US" sz="1000">
                        <a:solidFill>
                          <a:schemeClr val="bg2"/>
                        </a:solidFill>
                        <a:latin typeface="Times New Roman"/>
                        <a:ea typeface="Times New Roman"/>
                        <a:cs typeface="Times New Roman"/>
                      </a:endParaRPr>
                    </a:p>
                  </a:txBody>
                  <a:tcPr marL="63305" marR="63305"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-0.7%</a:t>
                      </a:r>
                      <a:endParaRPr lang="en-US" sz="1000">
                        <a:solidFill>
                          <a:schemeClr val="bg2"/>
                        </a:solidFill>
                        <a:latin typeface="Times New Roman"/>
                        <a:ea typeface="Times New Roman"/>
                        <a:cs typeface="Times New Roman"/>
                      </a:endParaRPr>
                    </a:p>
                  </a:txBody>
                  <a:tcPr marL="63305" marR="63305"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0295">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b="1">
                          <a:solidFill>
                            <a:schemeClr val="bg2"/>
                          </a:solidFill>
                          <a:latin typeface="Arial"/>
                          <a:ea typeface="Times New Roman"/>
                          <a:cs typeface="Times New Roman"/>
                        </a:rPr>
                        <a:t>Overall (Test vs Ref)</a:t>
                      </a:r>
                      <a:endParaRPr lang="en-US" sz="1000">
                        <a:solidFill>
                          <a:schemeClr val="bg2"/>
                        </a:solidFill>
                        <a:latin typeface="Times New Roman"/>
                        <a:ea typeface="Times New Roman"/>
                        <a:cs typeface="Times New Roman"/>
                      </a:endParaRPr>
                    </a:p>
                  </a:txBody>
                  <a:tcPr marL="63305" marR="6330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-1.6%</a:t>
                      </a:r>
                      <a:endParaRPr lang="en-US" sz="1000">
                        <a:solidFill>
                          <a:schemeClr val="bg2"/>
                        </a:solidFill>
                        <a:latin typeface="Times New Roman"/>
                        <a:ea typeface="Times New Roman"/>
                        <a:cs typeface="Times New Roman"/>
                      </a:endParaRPr>
                    </a:p>
                  </a:txBody>
                  <a:tcPr marL="63305" marR="63305"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-1.0%</a:t>
                      </a:r>
                      <a:endParaRPr lang="en-US" sz="1000">
                        <a:solidFill>
                          <a:schemeClr val="bg2"/>
                        </a:solidFill>
                        <a:latin typeface="Times New Roman"/>
                        <a:ea typeface="Times New Roman"/>
                        <a:cs typeface="Times New Roman"/>
                      </a:endParaRPr>
                    </a:p>
                  </a:txBody>
                  <a:tcPr marL="63305" marR="63305"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-1.3%</a:t>
                      </a:r>
                      <a:endParaRPr lang="en-US" sz="1000">
                        <a:solidFill>
                          <a:schemeClr val="bg2"/>
                        </a:solidFill>
                        <a:latin typeface="Times New Roman"/>
                        <a:ea typeface="Times New Roman"/>
                        <a:cs typeface="Times New Roman"/>
                      </a:endParaRPr>
                    </a:p>
                  </a:txBody>
                  <a:tcPr marL="63305" marR="63305"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-1.0%</a:t>
                      </a:r>
                      <a:endParaRPr lang="en-US" sz="1000">
                        <a:solidFill>
                          <a:schemeClr val="bg2"/>
                        </a:solidFill>
                        <a:latin typeface="Times New Roman"/>
                        <a:ea typeface="Times New Roman"/>
                        <a:cs typeface="Times New Roman"/>
                      </a:endParaRPr>
                    </a:p>
                  </a:txBody>
                  <a:tcPr marL="63305" marR="63305"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-0.3%</a:t>
                      </a:r>
                      <a:endParaRPr lang="en-US" sz="1000">
                        <a:solidFill>
                          <a:schemeClr val="bg2"/>
                        </a:solidFill>
                        <a:latin typeface="Times New Roman"/>
                        <a:ea typeface="Times New Roman"/>
                        <a:cs typeface="Times New Roman"/>
                      </a:endParaRPr>
                    </a:p>
                  </a:txBody>
                  <a:tcPr marL="63305" marR="63305"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-0.7%</a:t>
                      </a:r>
                      <a:endParaRPr lang="en-US" sz="1000">
                        <a:solidFill>
                          <a:schemeClr val="bg2"/>
                        </a:solidFill>
                        <a:latin typeface="Times New Roman"/>
                        <a:ea typeface="Times New Roman"/>
                        <a:cs typeface="Times New Roman"/>
                      </a:endParaRPr>
                    </a:p>
                  </a:txBody>
                  <a:tcPr marL="63305" marR="63305"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10295">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b="1">
                          <a:solidFill>
                            <a:schemeClr val="bg2"/>
                          </a:solidFill>
                          <a:latin typeface="Arial"/>
                          <a:ea typeface="Times New Roman"/>
                          <a:cs typeface="Times New Roman"/>
                        </a:rPr>
                        <a:t>Overall (Test vs single layer)</a:t>
                      </a:r>
                      <a:endParaRPr lang="en-US" sz="1000">
                        <a:solidFill>
                          <a:schemeClr val="bg2"/>
                        </a:solidFill>
                        <a:latin typeface="Times New Roman"/>
                        <a:ea typeface="Times New Roman"/>
                        <a:cs typeface="Times New Roman"/>
                      </a:endParaRPr>
                    </a:p>
                  </a:txBody>
                  <a:tcPr marL="63305" marR="6330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10.8%</a:t>
                      </a:r>
                      <a:endParaRPr lang="en-US" sz="1000">
                        <a:solidFill>
                          <a:schemeClr val="bg2"/>
                        </a:solidFill>
                        <a:latin typeface="Times New Roman"/>
                        <a:ea typeface="Times New Roman"/>
                        <a:cs typeface="Times New Roman"/>
                      </a:endParaRPr>
                    </a:p>
                  </a:txBody>
                  <a:tcPr marL="63305" marR="63305"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dirty="0">
                          <a:solidFill>
                            <a:schemeClr val="bg2"/>
                          </a:solidFill>
                          <a:latin typeface="Arial"/>
                          <a:ea typeface="Times New Roman"/>
                          <a:cs typeface="Times New Roman"/>
                        </a:rPr>
                        <a:t>13.5%</a:t>
                      </a:r>
                      <a:endParaRPr lang="en-US" sz="1000" dirty="0">
                        <a:solidFill>
                          <a:schemeClr val="bg2"/>
                        </a:solidFill>
                        <a:latin typeface="Times New Roman"/>
                        <a:ea typeface="Times New Roman"/>
                        <a:cs typeface="Times New Roman"/>
                      </a:endParaRPr>
                    </a:p>
                  </a:txBody>
                  <a:tcPr marL="63305" marR="63305"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dirty="0">
                          <a:solidFill>
                            <a:schemeClr val="bg2"/>
                          </a:solidFill>
                          <a:latin typeface="Arial"/>
                          <a:ea typeface="Times New Roman"/>
                          <a:cs typeface="Times New Roman"/>
                        </a:rPr>
                        <a:t>12.7%</a:t>
                      </a:r>
                      <a:endParaRPr lang="en-US" sz="1000" dirty="0">
                        <a:solidFill>
                          <a:schemeClr val="bg2"/>
                        </a:solidFill>
                        <a:latin typeface="Times New Roman"/>
                        <a:ea typeface="Times New Roman"/>
                        <a:cs typeface="Times New Roman"/>
                      </a:endParaRPr>
                    </a:p>
                  </a:txBody>
                  <a:tcPr marL="63305" marR="63305"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9.4%</a:t>
                      </a:r>
                      <a:endParaRPr lang="en-US" sz="1000">
                        <a:solidFill>
                          <a:schemeClr val="bg2"/>
                        </a:solidFill>
                        <a:latin typeface="Times New Roman"/>
                        <a:ea typeface="Times New Roman"/>
                        <a:cs typeface="Times New Roman"/>
                      </a:endParaRPr>
                    </a:p>
                  </a:txBody>
                  <a:tcPr marL="63305" marR="63305"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9.4%</a:t>
                      </a:r>
                      <a:endParaRPr lang="en-US" sz="1000">
                        <a:solidFill>
                          <a:schemeClr val="bg2"/>
                        </a:solidFill>
                        <a:latin typeface="Times New Roman"/>
                        <a:ea typeface="Times New Roman"/>
                        <a:cs typeface="Times New Roman"/>
                      </a:endParaRPr>
                    </a:p>
                  </a:txBody>
                  <a:tcPr marL="63305" marR="63305"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8.5%</a:t>
                      </a:r>
                      <a:endParaRPr lang="en-US" sz="1000">
                        <a:solidFill>
                          <a:schemeClr val="bg2"/>
                        </a:solidFill>
                        <a:latin typeface="Times New Roman"/>
                        <a:ea typeface="Times New Roman"/>
                        <a:cs typeface="Times New Roman"/>
                      </a:endParaRPr>
                    </a:p>
                  </a:txBody>
                  <a:tcPr marL="63305" marR="63305" marT="0" marB="0" anchor="b">
                    <a:lnL>
                      <a:noFill/>
                    </a:lnL>
                    <a:lnR w="12700" cap="flat" cmpd="sng" algn="ctr">
                      <a:solidFill>
                        <a:srgbClr val="000000"/>
                      </a:solidFill>
                      <a:prstDash val="solid"/>
                      <a:round/>
                      <a:headEnd type="none" w="med" len="med"/>
                      <a:tailEnd type="none" w="med" len="med"/>
                    </a:lnR>
                    <a:lnT>
                      <a:noFill/>
                    </a:lnT>
                    <a:lnB>
                      <a:noFill/>
                    </a:lnB>
                  </a:tcPr>
                </a:tc>
              </a:tr>
              <a:tr h="210295">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b="1">
                          <a:solidFill>
                            <a:schemeClr val="bg2"/>
                          </a:solidFill>
                          <a:latin typeface="Arial"/>
                          <a:ea typeface="Times New Roman"/>
                          <a:cs typeface="Times New Roman"/>
                        </a:rPr>
                        <a:t>Overall (Ref vs single layer)</a:t>
                      </a:r>
                      <a:endParaRPr lang="en-US" sz="1000">
                        <a:solidFill>
                          <a:schemeClr val="bg2"/>
                        </a:solidFill>
                        <a:latin typeface="Times New Roman"/>
                        <a:ea typeface="Times New Roman"/>
                        <a:cs typeface="Times New Roman"/>
                      </a:endParaRPr>
                    </a:p>
                  </a:txBody>
                  <a:tcPr marL="63305" marR="6330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12.6%</a:t>
                      </a:r>
                      <a:endParaRPr lang="en-US" sz="1000">
                        <a:solidFill>
                          <a:schemeClr val="bg2"/>
                        </a:solidFill>
                        <a:latin typeface="Times New Roman"/>
                        <a:ea typeface="Times New Roman"/>
                        <a:cs typeface="Times New Roman"/>
                      </a:endParaRPr>
                    </a:p>
                  </a:txBody>
                  <a:tcPr marL="63305" marR="63305"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dirty="0">
                          <a:solidFill>
                            <a:schemeClr val="bg2"/>
                          </a:solidFill>
                          <a:latin typeface="Arial"/>
                          <a:ea typeface="Times New Roman"/>
                          <a:cs typeface="Times New Roman"/>
                        </a:rPr>
                        <a:t>14.7%</a:t>
                      </a:r>
                      <a:endParaRPr lang="en-US" sz="1000" dirty="0">
                        <a:solidFill>
                          <a:schemeClr val="bg2"/>
                        </a:solidFill>
                        <a:latin typeface="Times New Roman"/>
                        <a:ea typeface="Times New Roman"/>
                        <a:cs typeface="Times New Roman"/>
                      </a:endParaRPr>
                    </a:p>
                  </a:txBody>
                  <a:tcPr marL="63305" marR="63305"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dirty="0">
                          <a:solidFill>
                            <a:schemeClr val="bg2"/>
                          </a:solidFill>
                          <a:latin typeface="Arial"/>
                          <a:ea typeface="Times New Roman"/>
                          <a:cs typeface="Times New Roman"/>
                        </a:rPr>
                        <a:t>14.2%</a:t>
                      </a:r>
                      <a:endParaRPr lang="en-US" sz="1000" dirty="0">
                        <a:solidFill>
                          <a:schemeClr val="bg2"/>
                        </a:solidFill>
                        <a:latin typeface="Times New Roman"/>
                        <a:ea typeface="Times New Roman"/>
                        <a:cs typeface="Times New Roman"/>
                      </a:endParaRPr>
                    </a:p>
                  </a:txBody>
                  <a:tcPr marL="63305" marR="63305"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10.5%</a:t>
                      </a:r>
                      <a:endParaRPr lang="en-US" sz="1000">
                        <a:solidFill>
                          <a:schemeClr val="bg2"/>
                        </a:solidFill>
                        <a:latin typeface="Times New Roman"/>
                        <a:ea typeface="Times New Roman"/>
                        <a:cs typeface="Times New Roman"/>
                      </a:endParaRPr>
                    </a:p>
                  </a:txBody>
                  <a:tcPr marL="63305" marR="63305"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9.8%</a:t>
                      </a:r>
                      <a:endParaRPr lang="en-US" sz="1000">
                        <a:solidFill>
                          <a:schemeClr val="bg2"/>
                        </a:solidFill>
                        <a:latin typeface="Times New Roman"/>
                        <a:ea typeface="Times New Roman"/>
                        <a:cs typeface="Times New Roman"/>
                      </a:endParaRPr>
                    </a:p>
                  </a:txBody>
                  <a:tcPr marL="63305" marR="63305"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9.3%</a:t>
                      </a:r>
                      <a:endParaRPr lang="en-US" sz="1000">
                        <a:solidFill>
                          <a:schemeClr val="bg2"/>
                        </a:solidFill>
                        <a:latin typeface="Times New Roman"/>
                        <a:ea typeface="Times New Roman"/>
                        <a:cs typeface="Times New Roman"/>
                      </a:endParaRPr>
                    </a:p>
                  </a:txBody>
                  <a:tcPr marL="63305" marR="63305" marT="0" marB="0" anchor="b">
                    <a:lnL>
                      <a:noFill/>
                    </a:lnL>
                    <a:lnR w="12700" cap="flat" cmpd="sng" algn="ctr">
                      <a:solidFill>
                        <a:srgbClr val="000000"/>
                      </a:solidFill>
                      <a:prstDash val="solid"/>
                      <a:round/>
                      <a:headEnd type="none" w="med" len="med"/>
                      <a:tailEnd type="none" w="med" len="med"/>
                    </a:lnR>
                    <a:lnT>
                      <a:noFill/>
                    </a:lnT>
                    <a:lnB>
                      <a:noFill/>
                    </a:lnB>
                  </a:tcPr>
                </a:tc>
              </a:tr>
              <a:tr h="210295">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b="1">
                          <a:solidFill>
                            <a:schemeClr val="bg2"/>
                          </a:solidFill>
                          <a:latin typeface="Arial"/>
                          <a:ea typeface="Times New Roman"/>
                          <a:cs typeface="Times New Roman"/>
                        </a:rPr>
                        <a:t>EL only (Test vs Ref)</a:t>
                      </a:r>
                      <a:endParaRPr lang="en-US" sz="1000">
                        <a:solidFill>
                          <a:schemeClr val="bg2"/>
                        </a:solidFill>
                        <a:latin typeface="Times New Roman"/>
                        <a:ea typeface="Times New Roman"/>
                        <a:cs typeface="Times New Roman"/>
                      </a:endParaRPr>
                    </a:p>
                  </a:txBody>
                  <a:tcPr marL="63305" marR="6330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-2.7%</a:t>
                      </a:r>
                      <a:endParaRPr lang="en-US" sz="1000">
                        <a:solidFill>
                          <a:schemeClr val="bg2"/>
                        </a:solidFill>
                        <a:latin typeface="Times New Roman"/>
                        <a:ea typeface="Times New Roman"/>
                        <a:cs typeface="Times New Roman"/>
                      </a:endParaRPr>
                    </a:p>
                  </a:txBody>
                  <a:tcPr marL="63305" marR="63305"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-2.0%</a:t>
                      </a:r>
                      <a:endParaRPr lang="en-US" sz="1000">
                        <a:solidFill>
                          <a:schemeClr val="bg2"/>
                        </a:solidFill>
                        <a:latin typeface="Times New Roman"/>
                        <a:ea typeface="Times New Roman"/>
                        <a:cs typeface="Times New Roman"/>
                      </a:endParaRPr>
                    </a:p>
                  </a:txBody>
                  <a:tcPr marL="63305" marR="63305"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dirty="0">
                          <a:solidFill>
                            <a:schemeClr val="bg2"/>
                          </a:solidFill>
                          <a:latin typeface="Arial"/>
                          <a:ea typeface="Times New Roman"/>
                          <a:cs typeface="Times New Roman"/>
                        </a:rPr>
                        <a:t>-2.3%</a:t>
                      </a:r>
                      <a:endParaRPr lang="en-US" sz="1000" dirty="0">
                        <a:solidFill>
                          <a:schemeClr val="bg2"/>
                        </a:solidFill>
                        <a:latin typeface="Times New Roman"/>
                        <a:ea typeface="Times New Roman"/>
                        <a:cs typeface="Times New Roman"/>
                      </a:endParaRPr>
                    </a:p>
                  </a:txBody>
                  <a:tcPr marL="63305" marR="63305"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-1.2%</a:t>
                      </a:r>
                      <a:endParaRPr lang="en-US" sz="1000">
                        <a:solidFill>
                          <a:schemeClr val="bg2"/>
                        </a:solidFill>
                        <a:latin typeface="Times New Roman"/>
                        <a:ea typeface="Times New Roman"/>
                        <a:cs typeface="Times New Roman"/>
                      </a:endParaRPr>
                    </a:p>
                  </a:txBody>
                  <a:tcPr marL="63305" marR="63305"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-0.4%</a:t>
                      </a:r>
                      <a:endParaRPr lang="en-US" sz="1000">
                        <a:solidFill>
                          <a:schemeClr val="bg2"/>
                        </a:solidFill>
                        <a:latin typeface="Times New Roman"/>
                        <a:ea typeface="Times New Roman"/>
                        <a:cs typeface="Times New Roman"/>
                      </a:endParaRPr>
                    </a:p>
                  </a:txBody>
                  <a:tcPr marL="63305" marR="63305"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-0.9%</a:t>
                      </a:r>
                      <a:endParaRPr lang="en-US" sz="1000">
                        <a:solidFill>
                          <a:schemeClr val="bg2"/>
                        </a:solidFill>
                        <a:latin typeface="Times New Roman"/>
                        <a:ea typeface="Times New Roman"/>
                        <a:cs typeface="Times New Roman"/>
                      </a:endParaRPr>
                    </a:p>
                  </a:txBody>
                  <a:tcPr marL="63305" marR="63305"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0295">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Enc Time[%]</a:t>
                      </a:r>
                      <a:endParaRPr lang="en-US" sz="1000">
                        <a:solidFill>
                          <a:schemeClr val="bg2"/>
                        </a:solidFill>
                        <a:latin typeface="Times New Roman"/>
                        <a:ea typeface="Times New Roman"/>
                        <a:cs typeface="Times New Roman"/>
                      </a:endParaRPr>
                    </a:p>
                  </a:txBody>
                  <a:tcPr marL="63305" marR="6330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dirty="0">
                          <a:solidFill>
                            <a:schemeClr val="bg2"/>
                          </a:solidFill>
                          <a:latin typeface="Arial"/>
                          <a:ea typeface="Times New Roman"/>
                          <a:cs typeface="Times New Roman"/>
                        </a:rPr>
                        <a:t>114.8%</a:t>
                      </a:r>
                      <a:endParaRPr lang="en-US" sz="1000" dirty="0">
                        <a:solidFill>
                          <a:schemeClr val="bg2"/>
                        </a:solidFill>
                        <a:latin typeface="Times New Roman"/>
                        <a:ea typeface="Times New Roman"/>
                        <a:cs typeface="Times New Roman"/>
                      </a:endParaRPr>
                    </a:p>
                  </a:txBody>
                  <a:tcPr marL="63305" marR="6330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dirty="0">
                          <a:solidFill>
                            <a:schemeClr val="bg2"/>
                          </a:solidFill>
                          <a:latin typeface="Arial"/>
                          <a:ea typeface="Times New Roman"/>
                          <a:cs typeface="Times New Roman"/>
                        </a:rPr>
                        <a:t>110.7%</a:t>
                      </a:r>
                      <a:endParaRPr lang="en-US" sz="1000" dirty="0">
                        <a:solidFill>
                          <a:schemeClr val="bg2"/>
                        </a:solidFill>
                        <a:latin typeface="Times New Roman"/>
                        <a:ea typeface="Times New Roman"/>
                        <a:cs typeface="Times New Roman"/>
                      </a:endParaRPr>
                    </a:p>
                  </a:txBody>
                  <a:tcPr marL="63305" marR="6330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10295">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Dec Time[%]</a:t>
                      </a:r>
                      <a:endParaRPr lang="en-US" sz="1000">
                        <a:solidFill>
                          <a:schemeClr val="bg2"/>
                        </a:solidFill>
                        <a:latin typeface="Times New Roman"/>
                        <a:ea typeface="Times New Roman"/>
                        <a:cs typeface="Times New Roman"/>
                      </a:endParaRPr>
                    </a:p>
                  </a:txBody>
                  <a:tcPr marL="63305" marR="6330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133.2%</a:t>
                      </a:r>
                      <a:endParaRPr lang="en-US" sz="1000">
                        <a:solidFill>
                          <a:schemeClr val="bg2"/>
                        </a:solidFill>
                        <a:latin typeface="Times New Roman"/>
                        <a:ea typeface="Times New Roman"/>
                        <a:cs typeface="Times New Roman"/>
                      </a:endParaRPr>
                    </a:p>
                  </a:txBody>
                  <a:tcPr marL="63305" marR="6330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dirty="0">
                          <a:solidFill>
                            <a:schemeClr val="bg2"/>
                          </a:solidFill>
                          <a:latin typeface="Arial"/>
                          <a:ea typeface="Times New Roman"/>
                          <a:cs typeface="Times New Roman"/>
                        </a:rPr>
                        <a:t>124.5%</a:t>
                      </a:r>
                      <a:endParaRPr lang="en-US" sz="1000" dirty="0">
                        <a:solidFill>
                          <a:schemeClr val="bg2"/>
                        </a:solidFill>
                        <a:latin typeface="Times New Roman"/>
                        <a:ea typeface="Times New Roman"/>
                        <a:cs typeface="Times New Roman"/>
                      </a:endParaRPr>
                    </a:p>
                  </a:txBody>
                  <a:tcPr marL="63305" marR="6330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10295">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dirty="0">
                          <a:solidFill>
                            <a:schemeClr val="bg2"/>
                          </a:solidFill>
                          <a:latin typeface="Arial"/>
                          <a:ea typeface="Times New Roman"/>
                          <a:cs typeface="Times New Roman"/>
                        </a:rPr>
                        <a:t>BL Match</a:t>
                      </a:r>
                      <a:endParaRPr lang="en-US" sz="1000" dirty="0">
                        <a:solidFill>
                          <a:schemeClr val="bg2"/>
                        </a:solidFill>
                        <a:latin typeface="Times New Roman"/>
                        <a:ea typeface="Times New Roman"/>
                        <a:cs typeface="Times New Roman"/>
                      </a:endParaRPr>
                    </a:p>
                  </a:txBody>
                  <a:tcPr marL="63305" marR="6330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a:solidFill>
                            <a:schemeClr val="bg2"/>
                          </a:solidFill>
                          <a:latin typeface="Arial"/>
                          <a:ea typeface="Times New Roman"/>
                          <a:cs typeface="Times New Roman"/>
                        </a:rPr>
                        <a:t>Matched</a:t>
                      </a:r>
                      <a:endParaRPr lang="en-US" sz="1000">
                        <a:solidFill>
                          <a:schemeClr val="bg2"/>
                        </a:solidFill>
                        <a:latin typeface="Times New Roman"/>
                        <a:ea typeface="Times New Roman"/>
                        <a:cs typeface="Times New Roman"/>
                      </a:endParaRPr>
                    </a:p>
                  </a:txBody>
                  <a:tcPr marL="63305" marR="6330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800" dirty="0">
                          <a:solidFill>
                            <a:schemeClr val="bg2"/>
                          </a:solidFill>
                          <a:latin typeface="Arial"/>
                          <a:ea typeface="Times New Roman"/>
                          <a:cs typeface="Times New Roman"/>
                        </a:rPr>
                        <a:t>Matched</a:t>
                      </a:r>
                      <a:endParaRPr lang="en-US" sz="1000" dirty="0">
                        <a:solidFill>
                          <a:schemeClr val="bg2"/>
                        </a:solidFill>
                        <a:latin typeface="Times New Roman"/>
                        <a:ea typeface="Times New Roman"/>
                        <a:cs typeface="Times New Roman"/>
                      </a:endParaRPr>
                    </a:p>
                  </a:txBody>
                  <a:tcPr marL="63305" marR="6330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sld>
</file>

<file path=ppt/theme/theme1.xml><?xml version="1.0" encoding="utf-8"?>
<a:theme xmlns:a="http://schemas.openxmlformats.org/drawingml/2006/main" name="Theme1">
  <a:themeElements>
    <a:clrScheme name="默认设计模板 2">
      <a:dk1>
        <a:srgbClr val="B2B2B2"/>
      </a:dk1>
      <a:lt1>
        <a:srgbClr val="FFFFFF"/>
      </a:lt1>
      <a:dk2>
        <a:srgbClr val="990000"/>
      </a:dk2>
      <a:lt2>
        <a:srgbClr val="2D2015"/>
      </a:lt2>
      <a:accent1>
        <a:srgbClr val="FFCC99"/>
      </a:accent1>
      <a:accent2>
        <a:srgbClr val="FFCC66"/>
      </a:accent2>
      <a:accent3>
        <a:srgbClr val="FFFFFF"/>
      </a:accent3>
      <a:accent4>
        <a:srgbClr val="979797"/>
      </a:accent4>
      <a:accent5>
        <a:srgbClr val="FFE2CA"/>
      </a:accent5>
      <a:accent6>
        <a:srgbClr val="E7B95C"/>
      </a:accent6>
      <a:hlink>
        <a:srgbClr val="FF9900"/>
      </a:hlink>
      <a:folHlink>
        <a:srgbClr val="996600"/>
      </a:folHlink>
    </a:clrScheme>
    <a:fontScheme name="默认设计模板">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bg2"/>
          </a:solidFill>
        </a:ln>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txDef>
      <a:spPr>
        <a:noFill/>
      </a:spPr>
      <a:bodyPr wrap="square" rtlCol="0">
        <a:noAutofit/>
      </a:bodyPr>
      <a:lstStyle>
        <a:defPPr>
          <a:defRPr dirty="0"/>
        </a:defPPr>
      </a:lstStyle>
    </a:txDef>
  </a:objectDefaults>
  <a:extraClrSchemeLst>
    <a:extraClrScheme>
      <a:clrScheme name="默认设计模板 1">
        <a:dk1>
          <a:srgbClr val="B2B2B2"/>
        </a:dk1>
        <a:lt1>
          <a:srgbClr val="FFFFFF"/>
        </a:lt1>
        <a:dk2>
          <a:srgbClr val="990000"/>
        </a:dk2>
        <a:lt2>
          <a:srgbClr val="2D2015"/>
        </a:lt2>
        <a:accent1>
          <a:srgbClr val="99CCFF"/>
        </a:accent1>
        <a:accent2>
          <a:srgbClr val="669900"/>
        </a:accent2>
        <a:accent3>
          <a:srgbClr val="FFFFFF"/>
        </a:accent3>
        <a:accent4>
          <a:srgbClr val="979797"/>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默认设计模板 2">
        <a:dk1>
          <a:srgbClr val="B2B2B2"/>
        </a:dk1>
        <a:lt1>
          <a:srgbClr val="FFFFFF"/>
        </a:lt1>
        <a:dk2>
          <a:srgbClr val="990000"/>
        </a:dk2>
        <a:lt2>
          <a:srgbClr val="2D2015"/>
        </a:lt2>
        <a:accent1>
          <a:srgbClr val="FFCC99"/>
        </a:accent1>
        <a:accent2>
          <a:srgbClr val="FFCC66"/>
        </a:accent2>
        <a:accent3>
          <a:srgbClr val="FFFFFF"/>
        </a:accent3>
        <a:accent4>
          <a:srgbClr val="979797"/>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默认设计模板 4">
        <a:dk1>
          <a:srgbClr val="B2B2B2"/>
        </a:dk1>
        <a:lt1>
          <a:srgbClr val="FFFFFF"/>
        </a:lt1>
        <a:dk2>
          <a:srgbClr val="990000"/>
        </a:dk2>
        <a:lt2>
          <a:srgbClr val="2D2015"/>
        </a:lt2>
        <a:accent1>
          <a:srgbClr val="CCFF99"/>
        </a:accent1>
        <a:accent2>
          <a:srgbClr val="99CCCC"/>
        </a:accent2>
        <a:accent3>
          <a:srgbClr val="FFFFFF"/>
        </a:accent3>
        <a:accent4>
          <a:srgbClr val="979797"/>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默认设计模板 5">
        <a:dk1>
          <a:srgbClr val="B2B2B2"/>
        </a:dk1>
        <a:lt1>
          <a:srgbClr val="FFFFFF"/>
        </a:lt1>
        <a:dk2>
          <a:srgbClr val="990000"/>
        </a:dk2>
        <a:lt2>
          <a:srgbClr val="2D2015"/>
        </a:lt2>
        <a:accent1>
          <a:srgbClr val="FFCC66"/>
        </a:accent1>
        <a:accent2>
          <a:srgbClr val="FFCC99"/>
        </a:accent2>
        <a:accent3>
          <a:srgbClr val="FFFFFF"/>
        </a:accent3>
        <a:accent4>
          <a:srgbClr val="979797"/>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默认设计模板 6">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默认设计模板 7">
        <a:dk1>
          <a:srgbClr val="B2B2B2"/>
        </a:dk1>
        <a:lt1>
          <a:srgbClr val="FFFFFF"/>
        </a:lt1>
        <a:dk2>
          <a:srgbClr val="990000"/>
        </a:dk2>
        <a:lt2>
          <a:srgbClr val="2D2015"/>
        </a:lt2>
        <a:accent1>
          <a:srgbClr val="99CCCC"/>
        </a:accent1>
        <a:accent2>
          <a:srgbClr val="CCFF99"/>
        </a:accent2>
        <a:accent3>
          <a:srgbClr val="FFFFFF"/>
        </a:accent3>
        <a:accent4>
          <a:srgbClr val="979797"/>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默认设计模板 8">
        <a:dk1>
          <a:srgbClr val="B2B2B2"/>
        </a:dk1>
        <a:lt1>
          <a:srgbClr val="FFFFFF"/>
        </a:lt1>
        <a:dk2>
          <a:srgbClr val="990000"/>
        </a:dk2>
        <a:lt2>
          <a:srgbClr val="2D2015"/>
        </a:lt2>
        <a:accent1>
          <a:srgbClr val="99CCCC"/>
        </a:accent1>
        <a:accent2>
          <a:srgbClr val="CCFF99"/>
        </a:accent2>
        <a:accent3>
          <a:srgbClr val="FFFFFF"/>
        </a:accent3>
        <a:accent4>
          <a:srgbClr val="979797"/>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默认设计模板 9">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默认设计模板 10">
        <a:dk1>
          <a:srgbClr val="B2B2B2"/>
        </a:dk1>
        <a:lt1>
          <a:srgbClr val="FFFFFF"/>
        </a:lt1>
        <a:dk2>
          <a:srgbClr val="990000"/>
        </a:dk2>
        <a:lt2>
          <a:srgbClr val="2D2015"/>
        </a:lt2>
        <a:accent1>
          <a:srgbClr val="FFCC66"/>
        </a:accent1>
        <a:accent2>
          <a:srgbClr val="FFCC99"/>
        </a:accent2>
        <a:accent3>
          <a:srgbClr val="FFFFFF"/>
        </a:accent3>
        <a:accent4>
          <a:srgbClr val="979797"/>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默认设计模板 11">
        <a:dk1>
          <a:srgbClr val="B2B2B2"/>
        </a:dk1>
        <a:lt1>
          <a:srgbClr val="FFFFFF"/>
        </a:lt1>
        <a:dk2>
          <a:srgbClr val="990000"/>
        </a:dk2>
        <a:lt2>
          <a:srgbClr val="2D2015"/>
        </a:lt2>
        <a:accent1>
          <a:srgbClr val="FFCC66"/>
        </a:accent1>
        <a:accent2>
          <a:srgbClr val="FFCC99"/>
        </a:accent2>
        <a:accent3>
          <a:srgbClr val="FFFFFF"/>
        </a:accent3>
        <a:accent4>
          <a:srgbClr val="979797"/>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默认设计模板 12">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默认设计模板 13">
        <a:dk1>
          <a:srgbClr val="B2B2B2"/>
        </a:dk1>
        <a:lt1>
          <a:srgbClr val="FFFFFF"/>
        </a:lt1>
        <a:dk2>
          <a:srgbClr val="990000"/>
        </a:dk2>
        <a:lt2>
          <a:srgbClr val="2D2015"/>
        </a:lt2>
        <a:accent1>
          <a:srgbClr val="99CCCC"/>
        </a:accent1>
        <a:accent2>
          <a:srgbClr val="CCFF99"/>
        </a:accent2>
        <a:accent3>
          <a:srgbClr val="FFFFFF"/>
        </a:accent3>
        <a:accent4>
          <a:srgbClr val="979797"/>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ustom Design">
  <a:themeElements>
    <a:clrScheme name="1_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1_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Custom Design">
  <a:themeElements>
    <a:clrScheme name="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txDef>
      <a:spPr bwMode="gray">
        <a:noFill/>
        <a:ln w="9525" algn="ctr">
          <a:noFill/>
          <a:miter lim="800000"/>
          <a:headEnd/>
          <a:tailEnd/>
        </a:ln>
      </a:spPr>
      <a:bodyPr wrap="square">
        <a:noAutofit/>
      </a:bodyPr>
      <a:lstStyle>
        <a:defPPr eaLnBrk="0" hangingPunct="0">
          <a:defRPr sz="3200" b="1" dirty="0" smtClean="0">
            <a:solidFill>
              <a:srgbClr val="000000"/>
            </a:solidFill>
            <a:latin typeface="微软雅黑" pitchFamily="34" charset="-122"/>
            <a:ea typeface="微软雅黑" pitchFamily="34" charset="-122"/>
          </a:defRPr>
        </a:defPPr>
      </a:lstStyle>
    </a:txDef>
  </a:objectDefaults>
  <a:extraClrSchemeLst>
    <a:extraClrScheme>
      <a:clrScheme name="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SharePoint Conference 2009 4x3">
  <a:themeElements>
    <a:clrScheme name="Custom 15">
      <a:dk1>
        <a:sysClr val="windowText" lastClr="000000"/>
      </a:dk1>
      <a:lt1>
        <a:sysClr val="window" lastClr="FFFFFF"/>
      </a:lt1>
      <a:dk2>
        <a:srgbClr val="535455"/>
      </a:dk2>
      <a:lt2>
        <a:srgbClr val="FDE9D3"/>
      </a:lt2>
      <a:accent1>
        <a:srgbClr val="F79524"/>
      </a:accent1>
      <a:accent2>
        <a:srgbClr val="F7BC24"/>
      </a:accent2>
      <a:accent3>
        <a:srgbClr val="8E8E8E"/>
      </a:accent3>
      <a:accent4>
        <a:srgbClr val="2C3BAA"/>
      </a:accent4>
      <a:accent5>
        <a:srgbClr val="1D739C"/>
      </a:accent5>
      <a:accent6>
        <a:srgbClr val="1E9C7C"/>
      </a:accent6>
      <a:hlink>
        <a:srgbClr val="B3BAEB"/>
      </a:hlink>
      <a:folHlink>
        <a:srgbClr val="6BBBE3"/>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400" dirty="0" smtClean="0">
            <a:gradFill>
              <a:gsLst>
                <a:gs pos="0">
                  <a:srgbClr val="FFFFFF"/>
                </a:gs>
                <a:gs pos="100000">
                  <a:srgbClr val="FFFFFF"/>
                </a:gs>
              </a:gsLst>
              <a:lin ang="5400000" scaled="0"/>
            </a:gradFill>
          </a:defRPr>
        </a:defPPr>
      </a:lstStyle>
      <a:style>
        <a:lnRef idx="0">
          <a:schemeClr val="accent1"/>
        </a:lnRef>
        <a:fillRef idx="3">
          <a:schemeClr val="accent1"/>
        </a:fillRef>
        <a:effectRef idx="3">
          <a:schemeClr val="accent1"/>
        </a:effectRef>
        <a:fontRef idx="minor">
          <a:schemeClr val="lt1"/>
        </a:fontRef>
      </a:style>
    </a:spDef>
    <a:txDef>
      <a:spPr>
        <a:noFill/>
      </a:spPr>
      <a:bodyPr wrap="none" lIns="0" tIns="0" rIns="0" bIns="0" rtlCol="0">
        <a:spAutoFit/>
      </a:bodyPr>
      <a:lstStyle>
        <a:defPPr>
          <a:defRPr sz="2400" dirty="0" err="1" smtClean="0">
            <a:gradFill>
              <a:gsLst>
                <a:gs pos="0">
                  <a:schemeClr val="tx1"/>
                </a:gs>
                <a:gs pos="86000">
                  <a:schemeClr val="tx1"/>
                </a:gs>
              </a:gsLst>
              <a:lin ang="5400000" scaled="0"/>
            </a:gradFill>
          </a:defRPr>
        </a:defPPr>
      </a:lstStyle>
    </a:tx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15</TotalTime>
  <Words>784</Words>
  <Application>Microsoft Office PowerPoint</Application>
  <PresentationFormat>On-screen Show (4:3)</PresentationFormat>
  <Paragraphs>271</Paragraphs>
  <Slides>14</Slides>
  <Notes>13</Notes>
  <HiddenSlides>0</HiddenSlides>
  <MMClips>0</MMClips>
  <ScaleCrop>false</ScaleCrop>
  <HeadingPairs>
    <vt:vector size="6" baseType="variant">
      <vt:variant>
        <vt:lpstr>Theme</vt:lpstr>
      </vt:variant>
      <vt:variant>
        <vt:i4>5</vt:i4>
      </vt:variant>
      <vt:variant>
        <vt:lpstr>Embedded OLE Servers</vt:lpstr>
      </vt:variant>
      <vt:variant>
        <vt:i4>2</vt:i4>
      </vt:variant>
      <vt:variant>
        <vt:lpstr>Slide Titles</vt:lpstr>
      </vt:variant>
      <vt:variant>
        <vt:i4>14</vt:i4>
      </vt:variant>
    </vt:vector>
  </HeadingPairs>
  <TitlesOfParts>
    <vt:vector size="21" baseType="lpstr">
      <vt:lpstr>Theme1</vt:lpstr>
      <vt:lpstr>Custom Design</vt:lpstr>
      <vt:lpstr>1_Custom Design</vt:lpstr>
      <vt:lpstr>2_Custom Design</vt:lpstr>
      <vt:lpstr>1_SharePoint Conference 2009 4x3</vt:lpstr>
      <vt:lpstr>Microsoft Visio Drawing</vt:lpstr>
      <vt:lpstr>Microsoft Office Word Document</vt:lpstr>
      <vt:lpstr>Inter-layer prediction mode based on base layer sharpness filter </vt:lpstr>
      <vt:lpstr>Abstract</vt:lpstr>
      <vt:lpstr>Scalable video encoder flow chart</vt:lpstr>
      <vt:lpstr>Sharpness filter flow chart</vt:lpstr>
      <vt:lpstr>Sharpening process</vt:lpstr>
      <vt:lpstr>Contours before and after blurring </vt:lpstr>
      <vt:lpstr>Warping vectors used for sharpening</vt:lpstr>
      <vt:lpstr>Syntax elements</vt:lpstr>
      <vt:lpstr>Results</vt:lpstr>
      <vt:lpstr>Additional results</vt:lpstr>
      <vt:lpstr>Coding gain at lower bitrates (higher QP)</vt:lpstr>
      <vt:lpstr>Subjective comparison</vt:lpstr>
      <vt:lpstr>Further work</vt:lpstr>
      <vt:lpstr>Slide 14</vt:lpstr>
    </vt:vector>
  </TitlesOfParts>
  <Company>Huawei Technologies Co.,Ltd.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Inter-layer prediction modes based on base layer sharpness filter</dc:title>
  <dc:creator>Sychev Maxim</dc:creator>
  <cp:lastModifiedBy>Sychev Maxim</cp:lastModifiedBy>
  <cp:revision>3</cp:revision>
  <dcterms:created xsi:type="dcterms:W3CDTF">2013-07-24T13:50:57Z</dcterms:created>
  <dcterms:modified xsi:type="dcterms:W3CDTF">2013-07-24T14:06:18Z</dcterms:modified>
</cp:coreProperties>
</file>