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4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63" y="1272"/>
      </p:cViewPr>
      <p:guideLst>
        <p:guide orient="horz" pos="254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D0C-44E4-4E0D-8679-A5005A2FE1D4}" type="datetimeFigureOut">
              <a:rPr lang="en-GB" smtClean="0"/>
              <a:t>26/07/2013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721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D0C-44E4-4E0D-8679-A5005A2FE1D4}" type="datetimeFigureOut">
              <a:rPr lang="en-GB" smtClean="0"/>
              <a:t>26/07/2013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871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D0C-44E4-4E0D-8679-A5005A2FE1D4}" type="datetimeFigureOut">
              <a:rPr lang="en-GB" smtClean="0"/>
              <a:t>26/07/2013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482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D0C-44E4-4E0D-8679-A5005A2FE1D4}" type="datetimeFigureOut">
              <a:rPr lang="en-GB" smtClean="0"/>
              <a:t>26/07/2013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997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D0C-44E4-4E0D-8679-A5005A2FE1D4}" type="datetimeFigureOut">
              <a:rPr lang="en-GB" smtClean="0"/>
              <a:t>26/07/2013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827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D0C-44E4-4E0D-8679-A5005A2FE1D4}" type="datetimeFigureOut">
              <a:rPr lang="en-GB" smtClean="0"/>
              <a:t>26/07/2013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737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D0C-44E4-4E0D-8679-A5005A2FE1D4}" type="datetimeFigureOut">
              <a:rPr lang="en-GB" smtClean="0"/>
              <a:t>26/07/2013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644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D0C-44E4-4E0D-8679-A5005A2FE1D4}" type="datetimeFigureOut">
              <a:rPr lang="en-GB" smtClean="0"/>
              <a:t>26/07/2013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151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D0C-44E4-4E0D-8679-A5005A2FE1D4}" type="datetimeFigureOut">
              <a:rPr lang="en-GB" smtClean="0"/>
              <a:t>26/07/2013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328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D0C-44E4-4E0D-8679-A5005A2FE1D4}" type="datetimeFigureOut">
              <a:rPr lang="en-GB" smtClean="0"/>
              <a:t>26/07/2013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544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DD0C-44E4-4E0D-8679-A5005A2FE1D4}" type="datetimeFigureOut">
              <a:rPr lang="en-GB" smtClean="0"/>
              <a:t>26/07/2013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388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0DD0C-44E4-4E0D-8679-A5005A2FE1D4}" type="datetimeFigureOut">
              <a:rPr lang="en-GB" smtClean="0"/>
              <a:t>26/07/2013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56C5F-B824-44F6-BA2F-F8D13079F3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896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000" dirty="0"/>
              <a:t>RCE1: Summary Report of HEVC Range Extensions Core Experiment 1 on Inter-Component </a:t>
            </a:r>
            <a:r>
              <a:rPr lang="en-US" sz="3000" dirty="0" err="1"/>
              <a:t>Decorrelation</a:t>
            </a:r>
            <a:r>
              <a:rPr lang="en-US" sz="3000" dirty="0"/>
              <a:t> Methods</a:t>
            </a:r>
            <a:endParaRPr lang="en-GB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5514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ILP shows no gain/loss for </a:t>
            </a:r>
            <a:r>
              <a:rPr lang="en-US" dirty="0" err="1" smtClean="0"/>
              <a:t>YC</a:t>
            </a:r>
            <a:r>
              <a:rPr lang="en-US" baseline="-25000" dirty="0" err="1" smtClean="0"/>
              <a:t>b</a:t>
            </a:r>
            <a:r>
              <a:rPr lang="en-US" dirty="0" err="1" smtClean="0"/>
              <a:t>C</a:t>
            </a:r>
            <a:r>
              <a:rPr lang="en-US" baseline="-25000" dirty="0" err="1" smtClean="0"/>
              <a:t>r</a:t>
            </a:r>
            <a:r>
              <a:rPr lang="en-US" dirty="0" smtClean="0"/>
              <a:t> sequences</a:t>
            </a:r>
          </a:p>
          <a:p>
            <a:r>
              <a:rPr lang="en-US" dirty="0" smtClean="0"/>
              <a:t>Similar results for LMC relative to previous meeting cycles – small modification for 4:2:2 only</a:t>
            </a:r>
          </a:p>
          <a:p>
            <a:r>
              <a:rPr lang="en-US" dirty="0" smtClean="0"/>
              <a:t>LM-based approaches achieve gain for </a:t>
            </a:r>
            <a:r>
              <a:rPr lang="en-US" dirty="0" err="1"/>
              <a:t>YC</a:t>
            </a:r>
            <a:r>
              <a:rPr lang="en-US" baseline="-25000" dirty="0" err="1"/>
              <a:t>b</a:t>
            </a:r>
            <a:r>
              <a:rPr lang="en-US" dirty="0" err="1"/>
              <a:t>C</a:t>
            </a:r>
            <a:r>
              <a:rPr lang="en-US" baseline="-25000" dirty="0" err="1"/>
              <a:t>r</a:t>
            </a:r>
            <a:r>
              <a:rPr lang="en-US" dirty="0"/>
              <a:t> </a:t>
            </a:r>
            <a:r>
              <a:rPr lang="en-US" dirty="0" smtClean="0"/>
              <a:t>sequences but less performance for RGB</a:t>
            </a:r>
          </a:p>
          <a:p>
            <a:r>
              <a:rPr lang="en-US" dirty="0" smtClean="0"/>
              <a:t>ILP can be applied for inter</a:t>
            </a:r>
          </a:p>
          <a:p>
            <a:r>
              <a:rPr lang="en-US" dirty="0" smtClean="0"/>
              <a:t>Additional bit depth of </a:t>
            </a:r>
            <a:r>
              <a:rPr lang="en-US" smtClean="0"/>
              <a:t>ILP unnecessary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28426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Non-RCE1 Documents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 hangingPunct="0">
              <a:buFont typeface="+mj-lt"/>
              <a:buAutoNum type="arabicPeriod"/>
            </a:pPr>
            <a:r>
              <a:rPr lang="en-GB" dirty="0"/>
              <a:t>J. Dong, Y. Ye, and Y. He, “Non-RCE1: In-loop Chroma Enhancement for HEVC Range Extensions,” JCTVC-N0223, Vienna, Austria, July 2013.</a:t>
            </a:r>
          </a:p>
          <a:p>
            <a:pPr marL="514350" lvl="0" indent="-514350" hangingPunct="0">
              <a:buFont typeface="+mj-lt"/>
              <a:buAutoNum type="arabicPeriod"/>
            </a:pPr>
            <a:r>
              <a:rPr lang="en-GB" dirty="0"/>
              <a:t>W. </a:t>
            </a:r>
            <a:r>
              <a:rPr lang="en-GB" dirty="0" err="1"/>
              <a:t>Pu</a:t>
            </a:r>
            <a:r>
              <a:rPr lang="en-GB" dirty="0"/>
              <a:t>, W.-S. Kim, C. Chen, L. </a:t>
            </a:r>
            <a:r>
              <a:rPr lang="en-GB" dirty="0" err="1"/>
              <a:t>Guo</a:t>
            </a:r>
            <a:r>
              <a:rPr lang="en-GB" dirty="0"/>
              <a:t>, J. Sole, and M. </a:t>
            </a:r>
            <a:r>
              <a:rPr lang="en-GB" dirty="0" err="1"/>
              <a:t>Karczewicz</a:t>
            </a:r>
            <a:r>
              <a:rPr lang="en-GB" dirty="0"/>
              <a:t>, “Non RCE1: Inter </a:t>
            </a:r>
            <a:r>
              <a:rPr lang="en-GB" dirty="0" err="1"/>
              <a:t>Color</a:t>
            </a:r>
            <a:r>
              <a:rPr lang="en-GB" dirty="0"/>
              <a:t> Component Residual Prediction,” JCTVC-N0266, Vienna, Austria, July 2013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2347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85763" indent="-385763">
              <a:buFont typeface="+mj-lt"/>
              <a:buAutoNum type="arabicPeriod"/>
            </a:pPr>
            <a:r>
              <a:rPr lang="en-US" dirty="0" smtClean="0"/>
              <a:t>LM Chroma TU-based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 smtClean="0"/>
              <a:t>LM Chroma CU-based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 smtClean="0"/>
              <a:t>In-Loop Residual Prediction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 smtClean="0"/>
              <a:t>LM Chroma alternative reference sample set (4:2:2 only)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 smtClean="0"/>
              <a:t>LM-based In-Loop Residual Prediction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 smtClean="0"/>
              <a:t>Combination of 1 and 5</a:t>
            </a:r>
          </a:p>
          <a:p>
            <a:pPr marL="385763" indent="-385763">
              <a:buFont typeface="+mj-lt"/>
              <a:buAutoNum type="arabicPeriod"/>
            </a:pPr>
            <a:r>
              <a:rPr lang="en-US" dirty="0" smtClean="0"/>
              <a:t>Combination of 2 and 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1236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 1: LMC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00" y="1515475"/>
            <a:ext cx="7946400" cy="50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0397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3: ILP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00" y="1500775"/>
            <a:ext cx="7946400" cy="50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7861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4: LMC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00" y="1500775"/>
            <a:ext cx="7946400" cy="50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4215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5: ILP LM-based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00" y="1500775"/>
            <a:ext cx="7946400" cy="50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883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6: LMC LM-based ILP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00" y="1500775"/>
            <a:ext cx="7946400" cy="50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287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Revisit: LMC + </a:t>
            </a:r>
            <a:r>
              <a:rPr lang="en-US" dirty="0" err="1" smtClean="0"/>
              <a:t>Choma</a:t>
            </a:r>
            <a:r>
              <a:rPr lang="en-US" dirty="0" smtClean="0"/>
              <a:t> </a:t>
            </a:r>
            <a:r>
              <a:rPr lang="en-US" dirty="0" err="1" smtClean="0"/>
              <a:t>QpOffset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00" y="1500775"/>
            <a:ext cx="7946400" cy="50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3791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Revisit: ILP + Chroma </a:t>
            </a:r>
            <a:r>
              <a:rPr lang="en-US" dirty="0" err="1" smtClean="0"/>
              <a:t>QpOffset</a:t>
            </a: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00" y="1500775"/>
            <a:ext cx="7946400" cy="50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3679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133</Words>
  <Application>Microsoft Office PowerPoint</Application>
  <PresentationFormat>On-screen Show (4:3)</PresentationFormat>
  <Paragraphs>25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RCE1: Summary Report of HEVC Range Extensions Core Experiment 1 on Inter-Component Decorrelation Methods</vt:lpstr>
      <vt:lpstr>Experiments</vt:lpstr>
      <vt:lpstr>Experiment 1: LMC</vt:lpstr>
      <vt:lpstr>Experiment 3: ILP</vt:lpstr>
      <vt:lpstr>Experiment 4: LMC</vt:lpstr>
      <vt:lpstr>Experiment 5: ILP LM-based</vt:lpstr>
      <vt:lpstr>Experiment 6: LMC LM-based ILP</vt:lpstr>
      <vt:lpstr>Revisit: LMC + Choma QpOffset</vt:lpstr>
      <vt:lpstr>Revisit: ILP + Chroma QpOffset</vt:lpstr>
      <vt:lpstr>Conclusion</vt:lpstr>
      <vt:lpstr>Related Non-RCE1 Documents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RCE1: Summary Report of HEVC Range Extensions Core Experiment 1 on Inter-Component Decorrelation Methods</dc:title>
  <dc:creator>#810</dc:creator>
  <cp:lastModifiedBy>#810</cp:lastModifiedBy>
  <cp:revision>5</cp:revision>
  <dcterms:created xsi:type="dcterms:W3CDTF">2013-07-26T13:52:05Z</dcterms:created>
  <dcterms:modified xsi:type="dcterms:W3CDTF">2013-07-26T15:15:25Z</dcterms:modified>
</cp:coreProperties>
</file>