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48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37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87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0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23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34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15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7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03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43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0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E1BF8-9084-4FFC-84A4-9AED75C498E9}" type="datetimeFigureOut">
              <a:rPr lang="zh-CN" altLang="en-US" smtClean="0"/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79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altLang="zh-CN" sz="3200" b="1" dirty="0"/>
              <a:t>Comparison of Compression Performance of HEVC Draft </a:t>
            </a:r>
            <a:r>
              <a:rPr lang="en-CA" altLang="zh-CN" sz="3200" b="1" dirty="0" smtClean="0"/>
              <a:t>10 </a:t>
            </a:r>
            <a:r>
              <a:rPr lang="en-CA" altLang="zh-CN" sz="3200" b="1" dirty="0"/>
              <a:t>with AVC </a:t>
            </a:r>
            <a:r>
              <a:rPr lang="en-CA" altLang="zh-CN" sz="3200" b="1" dirty="0" smtClean="0"/>
              <a:t>High</a:t>
            </a: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China</a:t>
            </a:r>
          </a:p>
          <a:p>
            <a:r>
              <a:rPr lang="en-US" altLang="zh-CN" sz="2400" dirty="0" smtClean="0"/>
              <a:t>Microsoft Corp.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2662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altLang="zh-CN" sz="4000" b="1" dirty="0"/>
              <a:t>Comparison between </a:t>
            </a:r>
            <a:r>
              <a:rPr lang="en-CA" altLang="zh-CN" sz="4000" b="1" dirty="0" smtClean="0"/>
              <a:t>HM-10.0 </a:t>
            </a:r>
            <a:r>
              <a:rPr lang="en-CA" altLang="zh-CN" sz="4000" b="1" dirty="0"/>
              <a:t>and </a:t>
            </a:r>
            <a:r>
              <a:rPr lang="en-CA" altLang="zh-CN" sz="4000" b="1" dirty="0" smtClean="0"/>
              <a:t>JM-18.4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Similar as previous </a:t>
            </a:r>
            <a:r>
              <a:rPr lang="en-US" altLang="zh-CN" dirty="0" smtClean="0"/>
              <a:t>proposals</a:t>
            </a:r>
          </a:p>
          <a:p>
            <a:pPr lvl="1"/>
            <a:r>
              <a:rPr lang="en-US" altLang="zh-CN" dirty="0" smtClean="0"/>
              <a:t>Same </a:t>
            </a:r>
            <a:r>
              <a:rPr lang="en-US" altLang="zh-CN" smtClean="0"/>
              <a:t>coding structure for HM-10.0 and JM-18.4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Update to </a:t>
            </a:r>
            <a:r>
              <a:rPr lang="en-US" altLang="zh-CN" dirty="0" smtClean="0"/>
              <a:t>HM-10.0 </a:t>
            </a:r>
            <a:r>
              <a:rPr lang="en-US" altLang="zh-CN" dirty="0" smtClean="0"/>
              <a:t>and JM-18.4</a:t>
            </a:r>
          </a:p>
          <a:p>
            <a:pPr lvl="1"/>
            <a:r>
              <a:rPr lang="en-US" altLang="zh-CN" dirty="0" smtClean="0"/>
              <a:t>All Intra case: 22% bit saving</a:t>
            </a:r>
          </a:p>
          <a:p>
            <a:pPr lvl="1"/>
            <a:r>
              <a:rPr lang="en-US" altLang="zh-CN" dirty="0" smtClean="0"/>
              <a:t>Random Access case: 34% bit saving</a:t>
            </a:r>
          </a:p>
          <a:p>
            <a:pPr lvl="1"/>
            <a:r>
              <a:rPr lang="en-US" altLang="zh-CN" dirty="0" smtClean="0"/>
              <a:t>Low Delay case: 37% bit saving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589490"/>
              </p:ext>
            </p:extLst>
          </p:nvPr>
        </p:nvGraphicFramePr>
        <p:xfrm>
          <a:off x="899592" y="2852936"/>
          <a:ext cx="541330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公式" r:id="rId3" imgW="2400300" imgH="203200" progId="Equation.3">
                  <p:embed/>
                </p:oleObj>
              </mc:Choice>
              <mc:Fallback>
                <p:oleObj name="公式" r:id="rId3" imgW="24003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852936"/>
                        <a:ext cx="5413307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674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All Intra case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379031"/>
              </p:ext>
            </p:extLst>
          </p:nvPr>
        </p:nvGraphicFramePr>
        <p:xfrm>
          <a:off x="467544" y="1412776"/>
          <a:ext cx="8280920" cy="4770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−23.6%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−21.1%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−19.9%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−23.2%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−22.1%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−19.7%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−20.9%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−21.1%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−16.4%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−17.0%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−17.7%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−16.7%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−28.8%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−27.1%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−27.1%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−28.5%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−28.6%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−25.3%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−26.2%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−28.4%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−23.0%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−23.0%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without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−21.9%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−21.9%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729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Random Access case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395800"/>
              </p:ext>
            </p:extLst>
          </p:nvPr>
        </p:nvGraphicFramePr>
        <p:xfrm>
          <a:off x="467544" y="1484785"/>
          <a:ext cx="8280920" cy="4706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−36.6%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−37.6%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−39.4%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−36.8%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−39.8%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−37.5%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−37.0%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−39.5%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−28.0%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−33.3%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−28.9%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−31.1%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−31.5%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−33.5%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−35.0%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−33.8%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without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−35.6%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−34.3%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78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Low Delay case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812191"/>
              </p:ext>
            </p:extLst>
          </p:nvPr>
        </p:nvGraphicFramePr>
        <p:xfrm>
          <a:off x="467544" y="1412776"/>
          <a:ext cx="8208910" cy="4770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U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−42.1%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−35.4%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−41.2%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−32.8%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−29.9%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−33.0%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−44.1%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−39.7%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−38.7%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−43.3%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−33.8%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−35.0%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−37.7%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−35.4%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−36.3%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200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Average without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−37.1%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−34.8%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−36.8%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0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6000" dirty="0" smtClean="0"/>
              <a:t>Thank you!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317556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402</Words>
  <Application>Microsoft Office PowerPoint</Application>
  <PresentationFormat>全屏显示(4:3)</PresentationFormat>
  <Paragraphs>152</Paragraphs>
  <Slides>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Office 主题​​</vt:lpstr>
      <vt:lpstr>公式</vt:lpstr>
      <vt:lpstr>Comparison of Compression Performance of HEVC Draft 10 with AVC High</vt:lpstr>
      <vt:lpstr>Comparison between HM-10.0 and JM-18.4</vt:lpstr>
      <vt:lpstr>All Intra case</vt:lpstr>
      <vt:lpstr>Random Access case</vt:lpstr>
      <vt:lpstr>Low Delay case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Draft 9 with AVC High Profile and Performance of HM9.0 with Temporal Scalability Characteristics</dc:title>
  <dc:creator>Bin Li</dc:creator>
  <cp:lastModifiedBy>Bin Li</cp:lastModifiedBy>
  <cp:revision>4</cp:revision>
  <dcterms:created xsi:type="dcterms:W3CDTF">2013-01-10T06:38:34Z</dcterms:created>
  <dcterms:modified xsi:type="dcterms:W3CDTF">2013-04-06T05:58:28Z</dcterms:modified>
</cp:coreProperties>
</file>