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300" r:id="rId3"/>
    <p:sldId id="305" r:id="rId4"/>
    <p:sldId id="308" r:id="rId5"/>
    <p:sldId id="306" r:id="rId6"/>
    <p:sldId id="307" r:id="rId7"/>
    <p:sldId id="30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 varScale="1">
        <p:scale>
          <a:sx n="82" d="100"/>
          <a:sy n="82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4/15/2013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02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JCTVC-M0275: </a:t>
            </a:r>
            <a:r>
              <a:rPr lang="en-CA" b="1" dirty="0"/>
              <a:t>Non-SCE4: Simplification of </a:t>
            </a:r>
            <a:r>
              <a:rPr lang="en-CA" b="1" dirty="0" err="1"/>
              <a:t>chroma</a:t>
            </a:r>
            <a:r>
              <a:rPr lang="en-CA" b="1" dirty="0"/>
              <a:t> enhancement for inter layer reference picture generation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X. Li, J. Chen, </a:t>
            </a:r>
            <a:r>
              <a:rPr lang="en-US" dirty="0" smtClean="0"/>
              <a:t>W</a:t>
            </a:r>
            <a:r>
              <a:rPr lang="en-US" dirty="0" smtClean="0"/>
              <a:t>. Pu., M. </a:t>
            </a:r>
            <a:r>
              <a:rPr lang="en-CA" dirty="0"/>
              <a:t>Karczewicz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Chroma enhancement filter was proposed in JCTVC-L0059/JCTVC-M0183</a:t>
            </a:r>
          </a:p>
          <a:p>
            <a:endParaRPr lang="en-US" dirty="0"/>
          </a:p>
          <a:p>
            <a:r>
              <a:rPr lang="en-US" dirty="0" smtClean="0"/>
              <a:t>A simplification is proposed in this proposal</a:t>
            </a:r>
          </a:p>
          <a:p>
            <a:pPr lvl="1"/>
            <a:r>
              <a:rPr lang="en-US" dirty="0" smtClean="0"/>
              <a:t>Replacing the original 3x4 filter with a 8-poing cross-shaped filter</a:t>
            </a:r>
          </a:p>
          <a:p>
            <a:endParaRPr lang="en-US" dirty="0"/>
          </a:p>
          <a:p>
            <a:r>
              <a:rPr lang="en-US" dirty="0" smtClean="0"/>
              <a:t>Simulation results and discussions</a:t>
            </a:r>
          </a:p>
          <a:p>
            <a:pPr lvl="1"/>
            <a:r>
              <a:rPr lang="en-US" dirty="0" smtClean="0"/>
              <a:t>Slight coding loss is observed with the simplification</a:t>
            </a:r>
          </a:p>
          <a:p>
            <a:pPr lvl="1"/>
            <a:r>
              <a:rPr lang="en-US" dirty="0" smtClean="0"/>
              <a:t>Crosschecked by </a:t>
            </a:r>
            <a:r>
              <a:rPr lang="en-US" dirty="0" err="1" smtClean="0"/>
              <a:t>InterDigial</a:t>
            </a:r>
            <a:r>
              <a:rPr lang="en-US" dirty="0" smtClean="0"/>
              <a:t> (JCTVC-M0187)</a:t>
            </a:r>
          </a:p>
          <a:p>
            <a:pPr lvl="1"/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8-poing Cross-shaped Filter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63513" y="1066800"/>
            <a:ext cx="4279900" cy="5049838"/>
          </a:xfrm>
        </p:spPr>
        <p:txBody>
          <a:bodyPr/>
          <a:lstStyle/>
          <a:p>
            <a:r>
              <a:rPr lang="en-US" dirty="0" smtClean="0"/>
              <a:t>Original method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5486400" y="1066800"/>
            <a:ext cx="3389313" cy="5049838"/>
          </a:xfrm>
        </p:spPr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356966"/>
              </p:ext>
            </p:extLst>
          </p:nvPr>
        </p:nvGraphicFramePr>
        <p:xfrm>
          <a:off x="228600" y="2057400"/>
          <a:ext cx="5943600" cy="347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Visio" r:id="rId3" imgW="5177547" imgH="3018706" progId="Visio.Drawing.11">
                  <p:embed/>
                </p:oleObj>
              </mc:Choice>
              <mc:Fallback>
                <p:oleObj name="Visio" r:id="rId3" imgW="5177547" imgH="301870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57400"/>
                        <a:ext cx="5943600" cy="3476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6" y="2057399"/>
            <a:ext cx="2447924" cy="353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10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of worst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JCTVC-M0183</a:t>
            </a:r>
          </a:p>
          <a:p>
            <a:pPr lvl="1"/>
            <a:r>
              <a:rPr lang="en-US" dirty="0" smtClean="0"/>
              <a:t>13 multiplications and 12 additions per </a:t>
            </a:r>
            <a:r>
              <a:rPr lang="en-US" dirty="0" err="1" smtClean="0"/>
              <a:t>chroma</a:t>
            </a:r>
            <a:r>
              <a:rPr lang="en-US" dirty="0" smtClean="0"/>
              <a:t> pixel</a:t>
            </a:r>
          </a:p>
          <a:p>
            <a:pPr lvl="1"/>
            <a:endParaRPr lang="en-US" dirty="0"/>
          </a:p>
          <a:p>
            <a:r>
              <a:rPr lang="en-US" dirty="0" smtClean="0"/>
              <a:t>Proposed simplification</a:t>
            </a:r>
          </a:p>
          <a:p>
            <a:pPr lvl="1"/>
            <a:r>
              <a:rPr lang="en-US" dirty="0" smtClean="0"/>
              <a:t>9 multiplications and 8 additions per </a:t>
            </a:r>
            <a:r>
              <a:rPr lang="en-US" dirty="0" err="1" smtClean="0"/>
              <a:t>chroma</a:t>
            </a:r>
            <a:r>
              <a:rPr lang="en-US" dirty="0" smtClean="0"/>
              <a:t> pixel</a:t>
            </a:r>
          </a:p>
          <a:p>
            <a:pPr lvl="1"/>
            <a:r>
              <a:rPr lang="en-US" dirty="0" smtClean="0"/>
              <a:t>Around 30% reduction of multiplications and additions in the worst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280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– Compared to SHM-1.0 </a:t>
            </a:r>
            <a:r>
              <a:rPr lang="en-US" dirty="0" err="1" smtClean="0"/>
              <a:t>RefIdx</a:t>
            </a:r>
            <a:r>
              <a:rPr lang="en-US" dirty="0" smtClean="0"/>
              <a:t> Anchor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09600"/>
            <a:ext cx="8534400" cy="579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7043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– Compared to JCTVC-M0183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534400" cy="5791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726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Chroma enhancement filter proposed </a:t>
            </a:r>
            <a:r>
              <a:rPr lang="en-US" dirty="0"/>
              <a:t>in </a:t>
            </a:r>
            <a:r>
              <a:rPr lang="en-US" dirty="0" smtClean="0"/>
              <a:t>JCTVC-L0059/JCTVC-M0183 is simplified in this proposal</a:t>
            </a:r>
          </a:p>
          <a:p>
            <a:pPr lvl="1"/>
            <a:r>
              <a:rPr lang="en-US" dirty="0" smtClean="0"/>
              <a:t>3x4 filter is replaced by a 8-point cross-shaped filter</a:t>
            </a:r>
          </a:p>
          <a:p>
            <a:pPr lvl="1"/>
            <a:r>
              <a:rPr lang="en-US" dirty="0" smtClean="0"/>
              <a:t>Analysis of worst-case complexity shows that </a:t>
            </a:r>
            <a:r>
              <a:rPr lang="en-US" dirty="0"/>
              <a:t>a</a:t>
            </a:r>
            <a:r>
              <a:rPr lang="en-US" dirty="0" smtClean="0"/>
              <a:t>round 30% reduction of multiplications and additions is obtained</a:t>
            </a:r>
          </a:p>
          <a:p>
            <a:endParaRPr lang="en-US" dirty="0"/>
          </a:p>
          <a:p>
            <a:r>
              <a:rPr lang="en-US" dirty="0" smtClean="0"/>
              <a:t>Marginal coding loss compared to the original method is observed</a:t>
            </a:r>
          </a:p>
          <a:p>
            <a:pPr lvl="1"/>
            <a:r>
              <a:rPr lang="en-US" dirty="0" smtClean="0"/>
              <a:t>Around 0.5% </a:t>
            </a:r>
            <a:r>
              <a:rPr lang="en-US" dirty="0" err="1" smtClean="0"/>
              <a:t>chroma</a:t>
            </a:r>
            <a:r>
              <a:rPr lang="en-US" dirty="0" smtClean="0"/>
              <a:t> BD-rate increase when compared to the </a:t>
            </a:r>
            <a:r>
              <a:rPr lang="en-US" smtClean="0"/>
              <a:t>original method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2939</TotalTime>
  <Words>190</Words>
  <Application>Microsoft Office PowerPoint</Application>
  <PresentationFormat>On-screen Show (4:3)</PresentationFormat>
  <Paragraphs>33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QCT2008_PPT_Master_ConfdProp</vt:lpstr>
      <vt:lpstr>Visio</vt:lpstr>
      <vt:lpstr>JCTVC-M0275: Non-SCE4: Simplification of chroma enhancement for inter layer reference picture generation</vt:lpstr>
      <vt:lpstr>Overview</vt:lpstr>
      <vt:lpstr>Proposed 8-poing Cross-shaped Filter</vt:lpstr>
      <vt:lpstr>Complexity of worst case</vt:lpstr>
      <vt:lpstr>Simulation Results – Compared to SHM-1.0 RefIdx Anchor</vt:lpstr>
      <vt:lpstr>Simulation Results – Compared to JCTVC-M0183 </vt:lpstr>
      <vt:lpstr>Conclusions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Xiang Li</cp:lastModifiedBy>
  <cp:revision>134</cp:revision>
  <dcterms:created xsi:type="dcterms:W3CDTF">2012-03-19T15:53:13Z</dcterms:created>
  <dcterms:modified xsi:type="dcterms:W3CDTF">2013-04-16T00:17:34Z</dcterms:modified>
</cp:coreProperties>
</file>