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7.xml" ContentType="application/vnd.openxmlformats-officedocument.theme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theme/theme8.xml" ContentType="application/vnd.openxmlformats-officedocument.theme+xml"/>
  <Override PartName="/ppt/theme/theme9.xml" ContentType="application/vnd.openxmlformats-officedocument.theme+xml"/>
  <Override PartName="/ppt/theme/theme10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  <p:sldMasterId id="2147483663" r:id="rId2"/>
    <p:sldMasterId id="2147483678" r:id="rId3"/>
    <p:sldMasterId id="2147483693" r:id="rId4"/>
    <p:sldMasterId id="2147483708" r:id="rId5"/>
    <p:sldMasterId id="2147483723" r:id="rId6"/>
    <p:sldMasterId id="2147483738" r:id="rId7"/>
    <p:sldMasterId id="2147483753" r:id="rId8"/>
  </p:sldMasterIdLst>
  <p:notesMasterIdLst>
    <p:notesMasterId r:id="rId19"/>
  </p:notesMasterIdLst>
  <p:handoutMasterIdLst>
    <p:handoutMasterId r:id="rId20"/>
  </p:handoutMasterIdLst>
  <p:sldIdLst>
    <p:sldId id="256" r:id="rId9"/>
    <p:sldId id="257" r:id="rId10"/>
    <p:sldId id="266" r:id="rId11"/>
    <p:sldId id="267" r:id="rId12"/>
    <p:sldId id="259" r:id="rId13"/>
    <p:sldId id="268" r:id="rId14"/>
    <p:sldId id="272" r:id="rId15"/>
    <p:sldId id="273" r:id="rId16"/>
    <p:sldId id="270" r:id="rId17"/>
    <p:sldId id="271" r:id="rId18"/>
  </p:sldIdLst>
  <p:sldSz cx="9144000" cy="6858000" type="screen4x3"/>
  <p:notesSz cx="6858000" cy="9144000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9pPr>
  </p:defaultTextStyle>
  <p:modifyVerifier cryptProviderType="rsaFull" cryptAlgorithmClass="hash" cryptAlgorithmType="typeAny" cryptAlgorithmSid="4" spinCount="100000" saltData="djZHc4cH+TTTA/mbcsTxxg==" hashData="le0h+eGG9DqWNUgpp8/qlr3zy+M="/>
  <p:extLst>
    <p:ext uri="{EFAFB233-063F-42B5-8137-9DF3F51BA10A}">
      <p15:sldGuideLst xmlns:p15="http://schemas.microsoft.com/office/powerpoint/2012/main">
        <p15:guide id="1" orient="horz" pos="2296">
          <p15:clr>
            <a:srgbClr val="A4A3A4"/>
          </p15:clr>
        </p15:guide>
        <p15:guide id="2" orient="horz" pos="4123">
          <p15:clr>
            <a:srgbClr val="A4A3A4"/>
          </p15:clr>
        </p15:guide>
        <p15:guide id="3" orient="horz" pos="3872">
          <p15:clr>
            <a:srgbClr val="A4A3A4"/>
          </p15:clr>
        </p15:guide>
        <p15:guide id="4" orient="horz" pos="890">
          <p15:clr>
            <a:srgbClr val="A4A3A4"/>
          </p15:clr>
        </p15:guide>
        <p15:guide id="5" orient="horz" pos="436">
          <p15:clr>
            <a:srgbClr val="A4A3A4"/>
          </p15:clr>
        </p15:guide>
        <p15:guide id="6" pos="4059">
          <p15:clr>
            <a:srgbClr val="A4A3A4"/>
          </p15:clr>
        </p15:guide>
        <p15:guide id="7" pos="295">
          <p15:clr>
            <a:srgbClr val="A4A3A4"/>
          </p15:clr>
        </p15:guide>
        <p15:guide id="8" pos="4161">
          <p15:clr>
            <a:srgbClr val="A4A3A4"/>
          </p15:clr>
        </p15:guide>
        <p15:guide id="9" pos="5647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FFCC"/>
    <a:srgbClr val="FECDD4"/>
    <a:srgbClr val="FFC7CE"/>
    <a:srgbClr val="FFC7D8"/>
    <a:srgbClr val="FF7C80"/>
    <a:srgbClr val="5ABE00"/>
    <a:srgbClr val="E6DA05"/>
    <a:srgbClr val="00765D"/>
    <a:srgbClr val="007A60"/>
    <a:srgbClr val="00947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Keine Formatvorlage, kein Gitternetz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30" d="100"/>
          <a:sy n="130" d="100"/>
        </p:scale>
        <p:origin x="1053" y="51"/>
      </p:cViewPr>
      <p:guideLst>
        <p:guide orient="horz" pos="2296"/>
        <p:guide orient="horz" pos="4123"/>
        <p:guide orient="horz" pos="3872"/>
        <p:guide orient="horz" pos="890"/>
        <p:guide orient="horz" pos="436"/>
        <p:guide pos="4059"/>
        <p:guide pos="295"/>
        <p:guide pos="4161"/>
        <p:guide pos="564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5.xml"/><Relationship Id="rId18" Type="http://schemas.openxmlformats.org/officeDocument/2006/relationships/slide" Target="slides/slide10.xml"/><Relationship Id="rId3" Type="http://schemas.openxmlformats.org/officeDocument/2006/relationships/slideMaster" Target="slideMasters/slideMaster3.xml"/><Relationship Id="rId21" Type="http://schemas.openxmlformats.org/officeDocument/2006/relationships/presProps" Target="presProps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4.xml"/><Relationship Id="rId17" Type="http://schemas.openxmlformats.org/officeDocument/2006/relationships/slide" Target="slides/slide9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8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3.xml"/><Relationship Id="rId24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7.xml"/><Relationship Id="rId23" Type="http://schemas.openxmlformats.org/officeDocument/2006/relationships/theme" Target="theme/theme1.xml"/><Relationship Id="rId10" Type="http://schemas.openxmlformats.org/officeDocument/2006/relationships/slide" Target="slides/slide2.xml"/><Relationship Id="rId19" Type="http://schemas.openxmlformats.org/officeDocument/2006/relationships/notesMaster" Target="notesMasters/notesMaster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1.xml"/><Relationship Id="rId14" Type="http://schemas.openxmlformats.org/officeDocument/2006/relationships/slide" Target="slides/slide6.xml"/><Relationship Id="rId22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5B24918-BD05-6348-AB6C-645AF919C4A4}" type="doc">
      <dgm:prSet loTypeId="urn:microsoft.com/office/officeart/2005/8/layout/process4" loCatId="" qsTypeId="urn:microsoft.com/office/officeart/2005/8/quickstyle/simple3" qsCatId="simple" csTypeId="urn:microsoft.com/office/officeart/2005/8/colors/accent1_2" csCatId="accent1" phldr="1"/>
      <dgm:spPr/>
    </dgm:pt>
    <dgm:pt modelId="{3AB9D2EA-84AD-614F-B64A-059E43807F7A}">
      <dgm:prSet phldrT="[Text]">
        <dgm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dgm:style>
      </dgm:prSet>
      <dgm:spPr>
        <a:ln/>
      </dgm:spPr>
      <dgm:t>
        <a:bodyPr/>
        <a:lstStyle/>
        <a:p>
          <a:r>
            <a:rPr lang="en-US" dirty="0" smtClean="0"/>
            <a:t>RGB</a:t>
          </a:r>
          <a:endParaRPr lang="en-US" dirty="0"/>
        </a:p>
      </dgm:t>
    </dgm:pt>
    <dgm:pt modelId="{08B0B864-3B4B-C74E-8632-29013BE712AF}" type="parTrans" cxnId="{1E7AAA69-39EC-9F47-9921-BB945F8A4EC7}">
      <dgm:prSet/>
      <dgm:spPr/>
      <dgm:t>
        <a:bodyPr/>
        <a:lstStyle/>
        <a:p>
          <a:endParaRPr lang="en-US"/>
        </a:p>
      </dgm:t>
    </dgm:pt>
    <dgm:pt modelId="{AA315C6D-01E0-BD4E-BA5E-2629D4819076}" type="sibTrans" cxnId="{1E7AAA69-39EC-9F47-9921-BB945F8A4EC7}">
      <dgm:prSet/>
      <dgm:spPr/>
      <dgm:t>
        <a:bodyPr/>
        <a:lstStyle/>
        <a:p>
          <a:endParaRPr lang="en-US"/>
        </a:p>
      </dgm:t>
    </dgm:pt>
    <dgm:pt modelId="{0D31D28B-5B66-3343-8CDE-FFDDCF31A055}">
      <dgm:prSet phldrT="[Text]">
        <dgm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US" dirty="0" smtClean="0"/>
            <a:t>YCC</a:t>
          </a:r>
          <a:endParaRPr lang="en-US" dirty="0"/>
        </a:p>
      </dgm:t>
    </dgm:pt>
    <dgm:pt modelId="{8D12A046-991D-DA43-B5D4-C8F5A745DB1C}" type="parTrans" cxnId="{33A7DA23-112A-1647-8B64-6EF8CDF5D97E}">
      <dgm:prSet/>
      <dgm:spPr/>
      <dgm:t>
        <a:bodyPr/>
        <a:lstStyle/>
        <a:p>
          <a:endParaRPr lang="en-US"/>
        </a:p>
      </dgm:t>
    </dgm:pt>
    <dgm:pt modelId="{9E3B0EB7-3A7C-E947-A21F-7EA984ED790F}" type="sibTrans" cxnId="{33A7DA23-112A-1647-8B64-6EF8CDF5D97E}">
      <dgm:prSet/>
      <dgm:spPr/>
      <dgm:t>
        <a:bodyPr/>
        <a:lstStyle/>
        <a:p>
          <a:endParaRPr lang="en-US"/>
        </a:p>
      </dgm:t>
    </dgm:pt>
    <dgm:pt modelId="{FB87A91E-F820-9441-9B58-181307373DF7}">
      <dgm:prSet phldrT="[Text]">
        <dgm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US" dirty="0" smtClean="0"/>
            <a:t>Codec</a:t>
          </a:r>
          <a:endParaRPr lang="en-US" dirty="0"/>
        </a:p>
      </dgm:t>
    </dgm:pt>
    <dgm:pt modelId="{37294233-8CF7-1D43-AEA8-6EBCA0C860AE}" type="parTrans" cxnId="{108B1BF8-A987-0A4E-93E1-577ABBDFDCA9}">
      <dgm:prSet/>
      <dgm:spPr/>
      <dgm:t>
        <a:bodyPr/>
        <a:lstStyle/>
        <a:p>
          <a:endParaRPr lang="en-US"/>
        </a:p>
      </dgm:t>
    </dgm:pt>
    <dgm:pt modelId="{B6807985-238B-904F-B122-84826FC8D5B4}" type="sibTrans" cxnId="{108B1BF8-A987-0A4E-93E1-577ABBDFDCA9}">
      <dgm:prSet/>
      <dgm:spPr/>
      <dgm:t>
        <a:bodyPr/>
        <a:lstStyle/>
        <a:p>
          <a:endParaRPr lang="en-US"/>
        </a:p>
      </dgm:t>
    </dgm:pt>
    <dgm:pt modelId="{BC8E96CA-E9F3-3945-802E-CE9CB225F276}">
      <dgm:prSet phldrT="[Text]">
        <dgm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US" dirty="0" smtClean="0"/>
            <a:t>YCC’</a:t>
          </a:r>
          <a:endParaRPr lang="en-US" dirty="0"/>
        </a:p>
      </dgm:t>
    </dgm:pt>
    <dgm:pt modelId="{C4AC8E79-2118-9D4F-AF95-160D8964F412}" type="parTrans" cxnId="{2D6DB1CB-50B8-6C49-85E7-89486759DF1B}">
      <dgm:prSet/>
      <dgm:spPr/>
      <dgm:t>
        <a:bodyPr/>
        <a:lstStyle/>
        <a:p>
          <a:endParaRPr lang="en-US"/>
        </a:p>
      </dgm:t>
    </dgm:pt>
    <dgm:pt modelId="{63D52B4C-3560-A14B-BEEA-6BF7E4BEBEEA}" type="sibTrans" cxnId="{2D6DB1CB-50B8-6C49-85E7-89486759DF1B}">
      <dgm:prSet/>
      <dgm:spPr/>
      <dgm:t>
        <a:bodyPr/>
        <a:lstStyle/>
        <a:p>
          <a:endParaRPr lang="en-US"/>
        </a:p>
      </dgm:t>
    </dgm:pt>
    <dgm:pt modelId="{0F127A91-50EE-4D44-A3A2-3ADC66C21B0C}">
      <dgm:prSet phldrT="[Text]">
        <dgm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US" dirty="0" smtClean="0"/>
            <a:t>RGB’</a:t>
          </a:r>
          <a:endParaRPr lang="en-US" dirty="0"/>
        </a:p>
      </dgm:t>
    </dgm:pt>
    <dgm:pt modelId="{C6D3E3FE-26F2-5643-94E1-4FAD0E7C8233}" type="parTrans" cxnId="{18ACF7AC-2152-1D4F-A59E-21C28D7B300A}">
      <dgm:prSet/>
      <dgm:spPr/>
      <dgm:t>
        <a:bodyPr/>
        <a:lstStyle/>
        <a:p>
          <a:endParaRPr lang="en-US"/>
        </a:p>
      </dgm:t>
    </dgm:pt>
    <dgm:pt modelId="{11C055AB-8C27-4843-9540-550CAA6C7CEA}" type="sibTrans" cxnId="{18ACF7AC-2152-1D4F-A59E-21C28D7B300A}">
      <dgm:prSet/>
      <dgm:spPr/>
      <dgm:t>
        <a:bodyPr/>
        <a:lstStyle/>
        <a:p>
          <a:endParaRPr lang="en-US"/>
        </a:p>
      </dgm:t>
    </dgm:pt>
    <dgm:pt modelId="{F59F2AAF-7B67-9140-B5DD-F9993F03EF1B}" type="pres">
      <dgm:prSet presAssocID="{F5B24918-BD05-6348-AB6C-645AF919C4A4}" presName="Name0" presStyleCnt="0">
        <dgm:presLayoutVars>
          <dgm:dir/>
          <dgm:animLvl val="lvl"/>
          <dgm:resizeHandles val="exact"/>
        </dgm:presLayoutVars>
      </dgm:prSet>
      <dgm:spPr/>
    </dgm:pt>
    <dgm:pt modelId="{D8032E92-598E-7A44-9858-26FE6E241379}" type="pres">
      <dgm:prSet presAssocID="{0F127A91-50EE-4D44-A3A2-3ADC66C21B0C}" presName="boxAndChildren" presStyleCnt="0"/>
      <dgm:spPr/>
    </dgm:pt>
    <dgm:pt modelId="{EDBF9AC6-0640-8E44-9C18-3D22433A9715}" type="pres">
      <dgm:prSet presAssocID="{0F127A91-50EE-4D44-A3A2-3ADC66C21B0C}" presName="parentTextBox" presStyleLbl="node1" presStyleIdx="0" presStyleCnt="5"/>
      <dgm:spPr/>
      <dgm:t>
        <a:bodyPr/>
        <a:lstStyle/>
        <a:p>
          <a:endParaRPr lang="en-US"/>
        </a:p>
      </dgm:t>
    </dgm:pt>
    <dgm:pt modelId="{FFD2B6AD-3807-D442-8064-F58694D50B6B}" type="pres">
      <dgm:prSet presAssocID="{63D52B4C-3560-A14B-BEEA-6BF7E4BEBEEA}" presName="sp" presStyleCnt="0"/>
      <dgm:spPr/>
    </dgm:pt>
    <dgm:pt modelId="{38D682F0-01EB-204C-820B-5899529D16BA}" type="pres">
      <dgm:prSet presAssocID="{BC8E96CA-E9F3-3945-802E-CE9CB225F276}" presName="arrowAndChildren" presStyleCnt="0"/>
      <dgm:spPr/>
    </dgm:pt>
    <dgm:pt modelId="{CDA207F0-B85E-1A40-B5E9-5D9650243711}" type="pres">
      <dgm:prSet presAssocID="{BC8E96CA-E9F3-3945-802E-CE9CB225F276}" presName="parentTextArrow" presStyleLbl="node1" presStyleIdx="1" presStyleCnt="5"/>
      <dgm:spPr/>
      <dgm:t>
        <a:bodyPr/>
        <a:lstStyle/>
        <a:p>
          <a:endParaRPr lang="en-US"/>
        </a:p>
      </dgm:t>
    </dgm:pt>
    <dgm:pt modelId="{C13F71AA-D06E-AB46-B9E5-ABD17F69F4EF}" type="pres">
      <dgm:prSet presAssocID="{B6807985-238B-904F-B122-84826FC8D5B4}" presName="sp" presStyleCnt="0"/>
      <dgm:spPr/>
    </dgm:pt>
    <dgm:pt modelId="{5800AA83-6E1F-8E47-A4AA-485F54681CFA}" type="pres">
      <dgm:prSet presAssocID="{FB87A91E-F820-9441-9B58-181307373DF7}" presName="arrowAndChildren" presStyleCnt="0"/>
      <dgm:spPr/>
    </dgm:pt>
    <dgm:pt modelId="{7A8CAF7D-823E-1E43-9C90-614C8D1AB8B0}" type="pres">
      <dgm:prSet presAssocID="{FB87A91E-F820-9441-9B58-181307373DF7}" presName="parentTextArrow" presStyleLbl="node1" presStyleIdx="2" presStyleCnt="5"/>
      <dgm:spPr/>
      <dgm:t>
        <a:bodyPr/>
        <a:lstStyle/>
        <a:p>
          <a:endParaRPr lang="en-US"/>
        </a:p>
      </dgm:t>
    </dgm:pt>
    <dgm:pt modelId="{F57EA366-383F-7347-9038-75EF3594620B}" type="pres">
      <dgm:prSet presAssocID="{9E3B0EB7-3A7C-E947-A21F-7EA984ED790F}" presName="sp" presStyleCnt="0"/>
      <dgm:spPr/>
    </dgm:pt>
    <dgm:pt modelId="{C915708E-5402-3F49-8D11-86F54DA0F606}" type="pres">
      <dgm:prSet presAssocID="{0D31D28B-5B66-3343-8CDE-FFDDCF31A055}" presName="arrowAndChildren" presStyleCnt="0"/>
      <dgm:spPr/>
    </dgm:pt>
    <dgm:pt modelId="{445D2C15-2DBA-654B-BEBE-4299E2D66613}" type="pres">
      <dgm:prSet presAssocID="{0D31D28B-5B66-3343-8CDE-FFDDCF31A055}" presName="parentTextArrow" presStyleLbl="node1" presStyleIdx="3" presStyleCnt="5"/>
      <dgm:spPr/>
      <dgm:t>
        <a:bodyPr/>
        <a:lstStyle/>
        <a:p>
          <a:endParaRPr lang="en-US"/>
        </a:p>
      </dgm:t>
    </dgm:pt>
    <dgm:pt modelId="{85E6849A-F5E9-A047-9904-2EF7F3D07059}" type="pres">
      <dgm:prSet presAssocID="{AA315C6D-01E0-BD4E-BA5E-2629D4819076}" presName="sp" presStyleCnt="0"/>
      <dgm:spPr/>
    </dgm:pt>
    <dgm:pt modelId="{F9955D21-22B4-064E-9EAA-F99847222BCE}" type="pres">
      <dgm:prSet presAssocID="{3AB9D2EA-84AD-614F-B64A-059E43807F7A}" presName="arrowAndChildren" presStyleCnt="0"/>
      <dgm:spPr/>
    </dgm:pt>
    <dgm:pt modelId="{1D9FD68C-A5B9-BC4D-9B0C-CB0B19D87858}" type="pres">
      <dgm:prSet presAssocID="{3AB9D2EA-84AD-614F-B64A-059E43807F7A}" presName="parentTextArrow" presStyleLbl="node1" presStyleIdx="4" presStyleCnt="5"/>
      <dgm:spPr/>
      <dgm:t>
        <a:bodyPr/>
        <a:lstStyle/>
        <a:p>
          <a:endParaRPr lang="en-US"/>
        </a:p>
      </dgm:t>
    </dgm:pt>
  </dgm:ptLst>
  <dgm:cxnLst>
    <dgm:cxn modelId="{18ACF7AC-2152-1D4F-A59E-21C28D7B300A}" srcId="{F5B24918-BD05-6348-AB6C-645AF919C4A4}" destId="{0F127A91-50EE-4D44-A3A2-3ADC66C21B0C}" srcOrd="4" destOrd="0" parTransId="{C6D3E3FE-26F2-5643-94E1-4FAD0E7C8233}" sibTransId="{11C055AB-8C27-4843-9540-550CAA6C7CEA}"/>
    <dgm:cxn modelId="{2D6DB1CB-50B8-6C49-85E7-89486759DF1B}" srcId="{F5B24918-BD05-6348-AB6C-645AF919C4A4}" destId="{BC8E96CA-E9F3-3945-802E-CE9CB225F276}" srcOrd="3" destOrd="0" parTransId="{C4AC8E79-2118-9D4F-AF95-160D8964F412}" sibTransId="{63D52B4C-3560-A14B-BEEA-6BF7E4BEBEEA}"/>
    <dgm:cxn modelId="{7EAA54D0-04E2-934E-9954-C8E66789EF9F}" type="presOf" srcId="{FB87A91E-F820-9441-9B58-181307373DF7}" destId="{7A8CAF7D-823E-1E43-9C90-614C8D1AB8B0}" srcOrd="0" destOrd="0" presId="urn:microsoft.com/office/officeart/2005/8/layout/process4"/>
    <dgm:cxn modelId="{1E7AAA69-39EC-9F47-9921-BB945F8A4EC7}" srcId="{F5B24918-BD05-6348-AB6C-645AF919C4A4}" destId="{3AB9D2EA-84AD-614F-B64A-059E43807F7A}" srcOrd="0" destOrd="0" parTransId="{08B0B864-3B4B-C74E-8632-29013BE712AF}" sibTransId="{AA315C6D-01E0-BD4E-BA5E-2629D4819076}"/>
    <dgm:cxn modelId="{C94D133F-9B50-CC46-AB25-F7506620F668}" type="presOf" srcId="{3AB9D2EA-84AD-614F-B64A-059E43807F7A}" destId="{1D9FD68C-A5B9-BC4D-9B0C-CB0B19D87858}" srcOrd="0" destOrd="0" presId="urn:microsoft.com/office/officeart/2005/8/layout/process4"/>
    <dgm:cxn modelId="{755FB54B-2E7B-5244-BD20-B73D62172D94}" type="presOf" srcId="{0D31D28B-5B66-3343-8CDE-FFDDCF31A055}" destId="{445D2C15-2DBA-654B-BEBE-4299E2D66613}" srcOrd="0" destOrd="0" presId="urn:microsoft.com/office/officeart/2005/8/layout/process4"/>
    <dgm:cxn modelId="{6FB8BC1F-4FF9-DF4B-8CFC-47895E8A478F}" type="presOf" srcId="{F5B24918-BD05-6348-AB6C-645AF919C4A4}" destId="{F59F2AAF-7B67-9140-B5DD-F9993F03EF1B}" srcOrd="0" destOrd="0" presId="urn:microsoft.com/office/officeart/2005/8/layout/process4"/>
    <dgm:cxn modelId="{108B1BF8-A987-0A4E-93E1-577ABBDFDCA9}" srcId="{F5B24918-BD05-6348-AB6C-645AF919C4A4}" destId="{FB87A91E-F820-9441-9B58-181307373DF7}" srcOrd="2" destOrd="0" parTransId="{37294233-8CF7-1D43-AEA8-6EBCA0C860AE}" sibTransId="{B6807985-238B-904F-B122-84826FC8D5B4}"/>
    <dgm:cxn modelId="{63383CEE-2DAA-3A40-9101-03D6B43C0CAA}" type="presOf" srcId="{BC8E96CA-E9F3-3945-802E-CE9CB225F276}" destId="{CDA207F0-B85E-1A40-B5E9-5D9650243711}" srcOrd="0" destOrd="0" presId="urn:microsoft.com/office/officeart/2005/8/layout/process4"/>
    <dgm:cxn modelId="{85AABA32-9D23-134C-BC1B-7060EE59A3DC}" type="presOf" srcId="{0F127A91-50EE-4D44-A3A2-3ADC66C21B0C}" destId="{EDBF9AC6-0640-8E44-9C18-3D22433A9715}" srcOrd="0" destOrd="0" presId="urn:microsoft.com/office/officeart/2005/8/layout/process4"/>
    <dgm:cxn modelId="{33A7DA23-112A-1647-8B64-6EF8CDF5D97E}" srcId="{F5B24918-BD05-6348-AB6C-645AF919C4A4}" destId="{0D31D28B-5B66-3343-8CDE-FFDDCF31A055}" srcOrd="1" destOrd="0" parTransId="{8D12A046-991D-DA43-B5D4-C8F5A745DB1C}" sibTransId="{9E3B0EB7-3A7C-E947-A21F-7EA984ED790F}"/>
    <dgm:cxn modelId="{B6DAABEB-3767-2B42-9CFE-1EE2EE65CAC0}" type="presParOf" srcId="{F59F2AAF-7B67-9140-B5DD-F9993F03EF1B}" destId="{D8032E92-598E-7A44-9858-26FE6E241379}" srcOrd="0" destOrd="0" presId="urn:microsoft.com/office/officeart/2005/8/layout/process4"/>
    <dgm:cxn modelId="{6D6601F2-6285-B749-858E-80BD3FDB80A8}" type="presParOf" srcId="{D8032E92-598E-7A44-9858-26FE6E241379}" destId="{EDBF9AC6-0640-8E44-9C18-3D22433A9715}" srcOrd="0" destOrd="0" presId="urn:microsoft.com/office/officeart/2005/8/layout/process4"/>
    <dgm:cxn modelId="{61EF6556-BACD-5047-B015-17BEB9393D54}" type="presParOf" srcId="{F59F2AAF-7B67-9140-B5DD-F9993F03EF1B}" destId="{FFD2B6AD-3807-D442-8064-F58694D50B6B}" srcOrd="1" destOrd="0" presId="urn:microsoft.com/office/officeart/2005/8/layout/process4"/>
    <dgm:cxn modelId="{CEE131E5-4B0E-F541-8AE9-BC68973A6689}" type="presParOf" srcId="{F59F2AAF-7B67-9140-B5DD-F9993F03EF1B}" destId="{38D682F0-01EB-204C-820B-5899529D16BA}" srcOrd="2" destOrd="0" presId="urn:microsoft.com/office/officeart/2005/8/layout/process4"/>
    <dgm:cxn modelId="{659B55D2-C5F1-4240-B065-88D4840711EC}" type="presParOf" srcId="{38D682F0-01EB-204C-820B-5899529D16BA}" destId="{CDA207F0-B85E-1A40-B5E9-5D9650243711}" srcOrd="0" destOrd="0" presId="urn:microsoft.com/office/officeart/2005/8/layout/process4"/>
    <dgm:cxn modelId="{ABF81965-B9BE-8B49-B1AC-2116CCC53D47}" type="presParOf" srcId="{F59F2AAF-7B67-9140-B5DD-F9993F03EF1B}" destId="{C13F71AA-D06E-AB46-B9E5-ABD17F69F4EF}" srcOrd="3" destOrd="0" presId="urn:microsoft.com/office/officeart/2005/8/layout/process4"/>
    <dgm:cxn modelId="{87761A14-D9D5-E34B-9570-3777242A88B6}" type="presParOf" srcId="{F59F2AAF-7B67-9140-B5DD-F9993F03EF1B}" destId="{5800AA83-6E1F-8E47-A4AA-485F54681CFA}" srcOrd="4" destOrd="0" presId="urn:microsoft.com/office/officeart/2005/8/layout/process4"/>
    <dgm:cxn modelId="{30C74E9D-6A2F-0C40-B981-04F0F8163207}" type="presParOf" srcId="{5800AA83-6E1F-8E47-A4AA-485F54681CFA}" destId="{7A8CAF7D-823E-1E43-9C90-614C8D1AB8B0}" srcOrd="0" destOrd="0" presId="urn:microsoft.com/office/officeart/2005/8/layout/process4"/>
    <dgm:cxn modelId="{F91B7D12-A33D-9F4C-8F7F-2E0066E5BFE9}" type="presParOf" srcId="{F59F2AAF-7B67-9140-B5DD-F9993F03EF1B}" destId="{F57EA366-383F-7347-9038-75EF3594620B}" srcOrd="5" destOrd="0" presId="urn:microsoft.com/office/officeart/2005/8/layout/process4"/>
    <dgm:cxn modelId="{514F1D0E-37AE-4F4E-B7FF-7D18F4E82A24}" type="presParOf" srcId="{F59F2AAF-7B67-9140-B5DD-F9993F03EF1B}" destId="{C915708E-5402-3F49-8D11-86F54DA0F606}" srcOrd="6" destOrd="0" presId="urn:microsoft.com/office/officeart/2005/8/layout/process4"/>
    <dgm:cxn modelId="{4B30ADC2-7E25-5A48-B42D-7942AA64B1F7}" type="presParOf" srcId="{C915708E-5402-3F49-8D11-86F54DA0F606}" destId="{445D2C15-2DBA-654B-BEBE-4299E2D66613}" srcOrd="0" destOrd="0" presId="urn:microsoft.com/office/officeart/2005/8/layout/process4"/>
    <dgm:cxn modelId="{0EC478D4-617E-AD49-85BD-DB3F1C25675D}" type="presParOf" srcId="{F59F2AAF-7B67-9140-B5DD-F9993F03EF1B}" destId="{85E6849A-F5E9-A047-9904-2EF7F3D07059}" srcOrd="7" destOrd="0" presId="urn:microsoft.com/office/officeart/2005/8/layout/process4"/>
    <dgm:cxn modelId="{408A2BC8-0B5F-A44F-B36D-B74F40689B40}" type="presParOf" srcId="{F59F2AAF-7B67-9140-B5DD-F9993F03EF1B}" destId="{F9955D21-22B4-064E-9EAA-F99847222BCE}" srcOrd="8" destOrd="0" presId="urn:microsoft.com/office/officeart/2005/8/layout/process4"/>
    <dgm:cxn modelId="{D875C951-918B-7044-A2ED-0E6DF095682C}" type="presParOf" srcId="{F9955D21-22B4-064E-9EAA-F99847222BCE}" destId="{1D9FD68C-A5B9-BC4D-9B0C-CB0B19D87858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5B24918-BD05-6348-AB6C-645AF919C4A4}" type="doc">
      <dgm:prSet loTypeId="urn:microsoft.com/office/officeart/2005/8/layout/process4" loCatId="" qsTypeId="urn:microsoft.com/office/officeart/2005/8/quickstyle/simple3" qsCatId="simple" csTypeId="urn:microsoft.com/office/officeart/2005/8/colors/accent1_2" csCatId="accent1" phldr="1"/>
      <dgm:spPr/>
    </dgm:pt>
    <dgm:pt modelId="{3AB9D2EA-84AD-614F-B64A-059E43807F7A}">
      <dgm:prSet phldrT="[Text]">
        <dgm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dgm:style>
      </dgm:prSet>
      <dgm:spPr>
        <a:ln/>
      </dgm:spPr>
      <dgm:t>
        <a:bodyPr/>
        <a:lstStyle/>
        <a:p>
          <a:r>
            <a:rPr lang="en-US" dirty="0" smtClean="0"/>
            <a:t>RGB</a:t>
          </a:r>
          <a:endParaRPr lang="en-US" dirty="0"/>
        </a:p>
      </dgm:t>
    </dgm:pt>
    <dgm:pt modelId="{08B0B864-3B4B-C74E-8632-29013BE712AF}" type="parTrans" cxnId="{1E7AAA69-39EC-9F47-9921-BB945F8A4EC7}">
      <dgm:prSet/>
      <dgm:spPr/>
      <dgm:t>
        <a:bodyPr/>
        <a:lstStyle/>
        <a:p>
          <a:endParaRPr lang="en-US"/>
        </a:p>
      </dgm:t>
    </dgm:pt>
    <dgm:pt modelId="{AA315C6D-01E0-BD4E-BA5E-2629D4819076}" type="sibTrans" cxnId="{1E7AAA69-39EC-9F47-9921-BB945F8A4EC7}">
      <dgm:prSet/>
      <dgm:spPr/>
      <dgm:t>
        <a:bodyPr/>
        <a:lstStyle/>
        <a:p>
          <a:endParaRPr lang="en-US"/>
        </a:p>
      </dgm:t>
    </dgm:pt>
    <dgm:pt modelId="{0D31D28B-5B66-3343-8CDE-FFDDCF31A055}">
      <dgm:prSet phldrT="[Text]">
        <dgm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US" dirty="0" smtClean="0"/>
            <a:t>-</a:t>
          </a:r>
          <a:endParaRPr lang="en-US" dirty="0"/>
        </a:p>
      </dgm:t>
    </dgm:pt>
    <dgm:pt modelId="{8D12A046-991D-DA43-B5D4-C8F5A745DB1C}" type="parTrans" cxnId="{33A7DA23-112A-1647-8B64-6EF8CDF5D97E}">
      <dgm:prSet/>
      <dgm:spPr/>
      <dgm:t>
        <a:bodyPr/>
        <a:lstStyle/>
        <a:p>
          <a:endParaRPr lang="en-US"/>
        </a:p>
      </dgm:t>
    </dgm:pt>
    <dgm:pt modelId="{9E3B0EB7-3A7C-E947-A21F-7EA984ED790F}" type="sibTrans" cxnId="{33A7DA23-112A-1647-8B64-6EF8CDF5D97E}">
      <dgm:prSet/>
      <dgm:spPr/>
      <dgm:t>
        <a:bodyPr/>
        <a:lstStyle/>
        <a:p>
          <a:endParaRPr lang="en-US"/>
        </a:p>
      </dgm:t>
    </dgm:pt>
    <dgm:pt modelId="{FB87A91E-F820-9441-9B58-181307373DF7}">
      <dgm:prSet phldrT="[Text]">
        <dgm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US" dirty="0" smtClean="0"/>
            <a:t>Codec</a:t>
          </a:r>
          <a:endParaRPr lang="en-US" dirty="0"/>
        </a:p>
      </dgm:t>
    </dgm:pt>
    <dgm:pt modelId="{37294233-8CF7-1D43-AEA8-6EBCA0C860AE}" type="parTrans" cxnId="{108B1BF8-A987-0A4E-93E1-577ABBDFDCA9}">
      <dgm:prSet/>
      <dgm:spPr/>
      <dgm:t>
        <a:bodyPr/>
        <a:lstStyle/>
        <a:p>
          <a:endParaRPr lang="en-US"/>
        </a:p>
      </dgm:t>
    </dgm:pt>
    <dgm:pt modelId="{B6807985-238B-904F-B122-84826FC8D5B4}" type="sibTrans" cxnId="{108B1BF8-A987-0A4E-93E1-577ABBDFDCA9}">
      <dgm:prSet/>
      <dgm:spPr/>
      <dgm:t>
        <a:bodyPr/>
        <a:lstStyle/>
        <a:p>
          <a:endParaRPr lang="en-US"/>
        </a:p>
      </dgm:t>
    </dgm:pt>
    <dgm:pt modelId="{BC8E96CA-E9F3-3945-802E-CE9CB225F276}">
      <dgm:prSet phldrT="[Text]">
        <dgm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US" dirty="0" smtClean="0"/>
            <a:t>-</a:t>
          </a:r>
          <a:endParaRPr lang="en-US" dirty="0"/>
        </a:p>
      </dgm:t>
    </dgm:pt>
    <dgm:pt modelId="{C4AC8E79-2118-9D4F-AF95-160D8964F412}" type="parTrans" cxnId="{2D6DB1CB-50B8-6C49-85E7-89486759DF1B}">
      <dgm:prSet/>
      <dgm:spPr/>
      <dgm:t>
        <a:bodyPr/>
        <a:lstStyle/>
        <a:p>
          <a:endParaRPr lang="en-US"/>
        </a:p>
      </dgm:t>
    </dgm:pt>
    <dgm:pt modelId="{63D52B4C-3560-A14B-BEEA-6BF7E4BEBEEA}" type="sibTrans" cxnId="{2D6DB1CB-50B8-6C49-85E7-89486759DF1B}">
      <dgm:prSet/>
      <dgm:spPr/>
      <dgm:t>
        <a:bodyPr/>
        <a:lstStyle/>
        <a:p>
          <a:endParaRPr lang="en-US"/>
        </a:p>
      </dgm:t>
    </dgm:pt>
    <dgm:pt modelId="{0F127A91-50EE-4D44-A3A2-3ADC66C21B0C}">
      <dgm:prSet phldrT="[Text]">
        <dgm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US" dirty="0" smtClean="0"/>
            <a:t>RGB’</a:t>
          </a:r>
          <a:endParaRPr lang="en-US" dirty="0"/>
        </a:p>
      </dgm:t>
    </dgm:pt>
    <dgm:pt modelId="{C6D3E3FE-26F2-5643-94E1-4FAD0E7C8233}" type="parTrans" cxnId="{18ACF7AC-2152-1D4F-A59E-21C28D7B300A}">
      <dgm:prSet/>
      <dgm:spPr/>
      <dgm:t>
        <a:bodyPr/>
        <a:lstStyle/>
        <a:p>
          <a:endParaRPr lang="en-US"/>
        </a:p>
      </dgm:t>
    </dgm:pt>
    <dgm:pt modelId="{11C055AB-8C27-4843-9540-550CAA6C7CEA}" type="sibTrans" cxnId="{18ACF7AC-2152-1D4F-A59E-21C28D7B300A}">
      <dgm:prSet/>
      <dgm:spPr/>
      <dgm:t>
        <a:bodyPr/>
        <a:lstStyle/>
        <a:p>
          <a:endParaRPr lang="en-US"/>
        </a:p>
      </dgm:t>
    </dgm:pt>
    <dgm:pt modelId="{F59F2AAF-7B67-9140-B5DD-F9993F03EF1B}" type="pres">
      <dgm:prSet presAssocID="{F5B24918-BD05-6348-AB6C-645AF919C4A4}" presName="Name0" presStyleCnt="0">
        <dgm:presLayoutVars>
          <dgm:dir/>
          <dgm:animLvl val="lvl"/>
          <dgm:resizeHandles val="exact"/>
        </dgm:presLayoutVars>
      </dgm:prSet>
      <dgm:spPr/>
    </dgm:pt>
    <dgm:pt modelId="{D8032E92-598E-7A44-9858-26FE6E241379}" type="pres">
      <dgm:prSet presAssocID="{0F127A91-50EE-4D44-A3A2-3ADC66C21B0C}" presName="boxAndChildren" presStyleCnt="0"/>
      <dgm:spPr/>
    </dgm:pt>
    <dgm:pt modelId="{EDBF9AC6-0640-8E44-9C18-3D22433A9715}" type="pres">
      <dgm:prSet presAssocID="{0F127A91-50EE-4D44-A3A2-3ADC66C21B0C}" presName="parentTextBox" presStyleLbl="node1" presStyleIdx="0" presStyleCnt="5"/>
      <dgm:spPr/>
      <dgm:t>
        <a:bodyPr/>
        <a:lstStyle/>
        <a:p>
          <a:endParaRPr lang="en-US"/>
        </a:p>
      </dgm:t>
    </dgm:pt>
    <dgm:pt modelId="{FFD2B6AD-3807-D442-8064-F58694D50B6B}" type="pres">
      <dgm:prSet presAssocID="{63D52B4C-3560-A14B-BEEA-6BF7E4BEBEEA}" presName="sp" presStyleCnt="0"/>
      <dgm:spPr/>
    </dgm:pt>
    <dgm:pt modelId="{38D682F0-01EB-204C-820B-5899529D16BA}" type="pres">
      <dgm:prSet presAssocID="{BC8E96CA-E9F3-3945-802E-CE9CB225F276}" presName="arrowAndChildren" presStyleCnt="0"/>
      <dgm:spPr/>
    </dgm:pt>
    <dgm:pt modelId="{CDA207F0-B85E-1A40-B5E9-5D9650243711}" type="pres">
      <dgm:prSet presAssocID="{BC8E96CA-E9F3-3945-802E-CE9CB225F276}" presName="parentTextArrow" presStyleLbl="node1" presStyleIdx="1" presStyleCnt="5"/>
      <dgm:spPr/>
      <dgm:t>
        <a:bodyPr/>
        <a:lstStyle/>
        <a:p>
          <a:endParaRPr lang="en-US"/>
        </a:p>
      </dgm:t>
    </dgm:pt>
    <dgm:pt modelId="{C13F71AA-D06E-AB46-B9E5-ABD17F69F4EF}" type="pres">
      <dgm:prSet presAssocID="{B6807985-238B-904F-B122-84826FC8D5B4}" presName="sp" presStyleCnt="0"/>
      <dgm:spPr/>
    </dgm:pt>
    <dgm:pt modelId="{5800AA83-6E1F-8E47-A4AA-485F54681CFA}" type="pres">
      <dgm:prSet presAssocID="{FB87A91E-F820-9441-9B58-181307373DF7}" presName="arrowAndChildren" presStyleCnt="0"/>
      <dgm:spPr/>
    </dgm:pt>
    <dgm:pt modelId="{7A8CAF7D-823E-1E43-9C90-614C8D1AB8B0}" type="pres">
      <dgm:prSet presAssocID="{FB87A91E-F820-9441-9B58-181307373DF7}" presName="parentTextArrow" presStyleLbl="node1" presStyleIdx="2" presStyleCnt="5"/>
      <dgm:spPr/>
      <dgm:t>
        <a:bodyPr/>
        <a:lstStyle/>
        <a:p>
          <a:endParaRPr lang="en-US"/>
        </a:p>
      </dgm:t>
    </dgm:pt>
    <dgm:pt modelId="{F57EA366-383F-7347-9038-75EF3594620B}" type="pres">
      <dgm:prSet presAssocID="{9E3B0EB7-3A7C-E947-A21F-7EA984ED790F}" presName="sp" presStyleCnt="0"/>
      <dgm:spPr/>
    </dgm:pt>
    <dgm:pt modelId="{C915708E-5402-3F49-8D11-86F54DA0F606}" type="pres">
      <dgm:prSet presAssocID="{0D31D28B-5B66-3343-8CDE-FFDDCF31A055}" presName="arrowAndChildren" presStyleCnt="0"/>
      <dgm:spPr/>
    </dgm:pt>
    <dgm:pt modelId="{445D2C15-2DBA-654B-BEBE-4299E2D66613}" type="pres">
      <dgm:prSet presAssocID="{0D31D28B-5B66-3343-8CDE-FFDDCF31A055}" presName="parentTextArrow" presStyleLbl="node1" presStyleIdx="3" presStyleCnt="5"/>
      <dgm:spPr/>
      <dgm:t>
        <a:bodyPr/>
        <a:lstStyle/>
        <a:p>
          <a:endParaRPr lang="en-US"/>
        </a:p>
      </dgm:t>
    </dgm:pt>
    <dgm:pt modelId="{85E6849A-F5E9-A047-9904-2EF7F3D07059}" type="pres">
      <dgm:prSet presAssocID="{AA315C6D-01E0-BD4E-BA5E-2629D4819076}" presName="sp" presStyleCnt="0"/>
      <dgm:spPr/>
    </dgm:pt>
    <dgm:pt modelId="{F9955D21-22B4-064E-9EAA-F99847222BCE}" type="pres">
      <dgm:prSet presAssocID="{3AB9D2EA-84AD-614F-B64A-059E43807F7A}" presName="arrowAndChildren" presStyleCnt="0"/>
      <dgm:spPr/>
    </dgm:pt>
    <dgm:pt modelId="{1D9FD68C-A5B9-BC4D-9B0C-CB0B19D87858}" type="pres">
      <dgm:prSet presAssocID="{3AB9D2EA-84AD-614F-B64A-059E43807F7A}" presName="parentTextArrow" presStyleLbl="node1" presStyleIdx="4" presStyleCnt="5"/>
      <dgm:spPr/>
      <dgm:t>
        <a:bodyPr/>
        <a:lstStyle/>
        <a:p>
          <a:endParaRPr lang="en-US"/>
        </a:p>
      </dgm:t>
    </dgm:pt>
  </dgm:ptLst>
  <dgm:cxnLst>
    <dgm:cxn modelId="{18ACF7AC-2152-1D4F-A59E-21C28D7B300A}" srcId="{F5B24918-BD05-6348-AB6C-645AF919C4A4}" destId="{0F127A91-50EE-4D44-A3A2-3ADC66C21B0C}" srcOrd="4" destOrd="0" parTransId="{C6D3E3FE-26F2-5643-94E1-4FAD0E7C8233}" sibTransId="{11C055AB-8C27-4843-9540-550CAA6C7CEA}"/>
    <dgm:cxn modelId="{7B8E9370-E33B-3743-A46D-BF7FAD09722D}" type="presOf" srcId="{F5B24918-BD05-6348-AB6C-645AF919C4A4}" destId="{F59F2AAF-7B67-9140-B5DD-F9993F03EF1B}" srcOrd="0" destOrd="0" presId="urn:microsoft.com/office/officeart/2005/8/layout/process4"/>
    <dgm:cxn modelId="{33A7DA23-112A-1647-8B64-6EF8CDF5D97E}" srcId="{F5B24918-BD05-6348-AB6C-645AF919C4A4}" destId="{0D31D28B-5B66-3343-8CDE-FFDDCF31A055}" srcOrd="1" destOrd="0" parTransId="{8D12A046-991D-DA43-B5D4-C8F5A745DB1C}" sibTransId="{9E3B0EB7-3A7C-E947-A21F-7EA984ED790F}"/>
    <dgm:cxn modelId="{D3DF58C8-67CB-DF40-BA8D-237ABE7F7DF6}" type="presOf" srcId="{BC8E96CA-E9F3-3945-802E-CE9CB225F276}" destId="{CDA207F0-B85E-1A40-B5E9-5D9650243711}" srcOrd="0" destOrd="0" presId="urn:microsoft.com/office/officeart/2005/8/layout/process4"/>
    <dgm:cxn modelId="{2D6DB1CB-50B8-6C49-85E7-89486759DF1B}" srcId="{F5B24918-BD05-6348-AB6C-645AF919C4A4}" destId="{BC8E96CA-E9F3-3945-802E-CE9CB225F276}" srcOrd="3" destOrd="0" parTransId="{C4AC8E79-2118-9D4F-AF95-160D8964F412}" sibTransId="{63D52B4C-3560-A14B-BEEA-6BF7E4BEBEEA}"/>
    <dgm:cxn modelId="{108B1BF8-A987-0A4E-93E1-577ABBDFDCA9}" srcId="{F5B24918-BD05-6348-AB6C-645AF919C4A4}" destId="{FB87A91E-F820-9441-9B58-181307373DF7}" srcOrd="2" destOrd="0" parTransId="{37294233-8CF7-1D43-AEA8-6EBCA0C860AE}" sibTransId="{B6807985-238B-904F-B122-84826FC8D5B4}"/>
    <dgm:cxn modelId="{78F1D5D0-585E-BF46-A2C0-7F22A7B5D224}" type="presOf" srcId="{FB87A91E-F820-9441-9B58-181307373DF7}" destId="{7A8CAF7D-823E-1E43-9C90-614C8D1AB8B0}" srcOrd="0" destOrd="0" presId="urn:microsoft.com/office/officeart/2005/8/layout/process4"/>
    <dgm:cxn modelId="{980A10C7-049D-3742-9FA4-2678DE61BE02}" type="presOf" srcId="{0F127A91-50EE-4D44-A3A2-3ADC66C21B0C}" destId="{EDBF9AC6-0640-8E44-9C18-3D22433A9715}" srcOrd="0" destOrd="0" presId="urn:microsoft.com/office/officeart/2005/8/layout/process4"/>
    <dgm:cxn modelId="{C508F950-A2DE-864B-9518-25B9385D5151}" type="presOf" srcId="{3AB9D2EA-84AD-614F-B64A-059E43807F7A}" destId="{1D9FD68C-A5B9-BC4D-9B0C-CB0B19D87858}" srcOrd="0" destOrd="0" presId="urn:microsoft.com/office/officeart/2005/8/layout/process4"/>
    <dgm:cxn modelId="{F0681B54-D045-CA45-B441-765765B63C07}" type="presOf" srcId="{0D31D28B-5B66-3343-8CDE-FFDDCF31A055}" destId="{445D2C15-2DBA-654B-BEBE-4299E2D66613}" srcOrd="0" destOrd="0" presId="urn:microsoft.com/office/officeart/2005/8/layout/process4"/>
    <dgm:cxn modelId="{1E7AAA69-39EC-9F47-9921-BB945F8A4EC7}" srcId="{F5B24918-BD05-6348-AB6C-645AF919C4A4}" destId="{3AB9D2EA-84AD-614F-B64A-059E43807F7A}" srcOrd="0" destOrd="0" parTransId="{08B0B864-3B4B-C74E-8632-29013BE712AF}" sibTransId="{AA315C6D-01E0-BD4E-BA5E-2629D4819076}"/>
    <dgm:cxn modelId="{5B2FD569-9752-844E-96E3-621436A8E563}" type="presParOf" srcId="{F59F2AAF-7B67-9140-B5DD-F9993F03EF1B}" destId="{D8032E92-598E-7A44-9858-26FE6E241379}" srcOrd="0" destOrd="0" presId="urn:microsoft.com/office/officeart/2005/8/layout/process4"/>
    <dgm:cxn modelId="{9152A995-93C6-3F43-9040-562E504D5B48}" type="presParOf" srcId="{D8032E92-598E-7A44-9858-26FE6E241379}" destId="{EDBF9AC6-0640-8E44-9C18-3D22433A9715}" srcOrd="0" destOrd="0" presId="urn:microsoft.com/office/officeart/2005/8/layout/process4"/>
    <dgm:cxn modelId="{A84DA5FC-6F5A-A246-A219-AEB7E37C6746}" type="presParOf" srcId="{F59F2AAF-7B67-9140-B5DD-F9993F03EF1B}" destId="{FFD2B6AD-3807-D442-8064-F58694D50B6B}" srcOrd="1" destOrd="0" presId="urn:microsoft.com/office/officeart/2005/8/layout/process4"/>
    <dgm:cxn modelId="{E5FE0A7F-7385-4748-AA30-3D7E0C4A2FF5}" type="presParOf" srcId="{F59F2AAF-7B67-9140-B5DD-F9993F03EF1B}" destId="{38D682F0-01EB-204C-820B-5899529D16BA}" srcOrd="2" destOrd="0" presId="urn:microsoft.com/office/officeart/2005/8/layout/process4"/>
    <dgm:cxn modelId="{43443CDF-9740-224B-8B3B-C7E257C5BE59}" type="presParOf" srcId="{38D682F0-01EB-204C-820B-5899529D16BA}" destId="{CDA207F0-B85E-1A40-B5E9-5D9650243711}" srcOrd="0" destOrd="0" presId="urn:microsoft.com/office/officeart/2005/8/layout/process4"/>
    <dgm:cxn modelId="{F7999CAB-C728-1845-8B9E-7088B674E39C}" type="presParOf" srcId="{F59F2AAF-7B67-9140-B5DD-F9993F03EF1B}" destId="{C13F71AA-D06E-AB46-B9E5-ABD17F69F4EF}" srcOrd="3" destOrd="0" presId="urn:microsoft.com/office/officeart/2005/8/layout/process4"/>
    <dgm:cxn modelId="{CC41D5CF-3371-E143-8A28-8EFB191EC702}" type="presParOf" srcId="{F59F2AAF-7B67-9140-B5DD-F9993F03EF1B}" destId="{5800AA83-6E1F-8E47-A4AA-485F54681CFA}" srcOrd="4" destOrd="0" presId="urn:microsoft.com/office/officeart/2005/8/layout/process4"/>
    <dgm:cxn modelId="{878FF6A8-9151-7648-9FED-C26891780556}" type="presParOf" srcId="{5800AA83-6E1F-8E47-A4AA-485F54681CFA}" destId="{7A8CAF7D-823E-1E43-9C90-614C8D1AB8B0}" srcOrd="0" destOrd="0" presId="urn:microsoft.com/office/officeart/2005/8/layout/process4"/>
    <dgm:cxn modelId="{CA660B32-FA51-7B42-A793-E35A6292DAB6}" type="presParOf" srcId="{F59F2AAF-7B67-9140-B5DD-F9993F03EF1B}" destId="{F57EA366-383F-7347-9038-75EF3594620B}" srcOrd="5" destOrd="0" presId="urn:microsoft.com/office/officeart/2005/8/layout/process4"/>
    <dgm:cxn modelId="{9F48F16C-94CB-0B47-AB76-3F69E93AC574}" type="presParOf" srcId="{F59F2AAF-7B67-9140-B5DD-F9993F03EF1B}" destId="{C915708E-5402-3F49-8D11-86F54DA0F606}" srcOrd="6" destOrd="0" presId="urn:microsoft.com/office/officeart/2005/8/layout/process4"/>
    <dgm:cxn modelId="{D4D7771D-EB19-CB4E-8E33-28A3BFEF2F95}" type="presParOf" srcId="{C915708E-5402-3F49-8D11-86F54DA0F606}" destId="{445D2C15-2DBA-654B-BEBE-4299E2D66613}" srcOrd="0" destOrd="0" presId="urn:microsoft.com/office/officeart/2005/8/layout/process4"/>
    <dgm:cxn modelId="{021ACBBD-2E07-DC4A-A80A-50AD96BFD0EB}" type="presParOf" srcId="{F59F2AAF-7B67-9140-B5DD-F9993F03EF1B}" destId="{85E6849A-F5E9-A047-9904-2EF7F3D07059}" srcOrd="7" destOrd="0" presId="urn:microsoft.com/office/officeart/2005/8/layout/process4"/>
    <dgm:cxn modelId="{0EA558E8-345B-CE4D-9777-121FFA446199}" type="presParOf" srcId="{F59F2AAF-7B67-9140-B5DD-F9993F03EF1B}" destId="{F9955D21-22B4-064E-9EAA-F99847222BCE}" srcOrd="8" destOrd="0" presId="urn:microsoft.com/office/officeart/2005/8/layout/process4"/>
    <dgm:cxn modelId="{7C5370ED-6EF3-D644-A416-B1A86C567394}" type="presParOf" srcId="{F9955D21-22B4-064E-9EAA-F99847222BCE}" destId="{1D9FD68C-A5B9-BC4D-9B0C-CB0B19D87858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DBF9AC6-0640-8E44-9C18-3D22433A9715}">
      <dsp:nvSpPr>
        <dsp:cNvPr id="0" name=""/>
        <dsp:cNvSpPr/>
      </dsp:nvSpPr>
      <dsp:spPr>
        <a:xfrm>
          <a:off x="0" y="3524302"/>
          <a:ext cx="1111197" cy="578191"/>
        </a:xfrm>
        <a:prstGeom prst="rect">
          <a:avLst/>
        </a:prstGeom>
        <a:gradFill rotWithShape="1">
          <a:gsLst>
            <a:gs pos="0">
              <a:schemeClr val="accent6">
                <a:shade val="51000"/>
                <a:satMod val="130000"/>
              </a:schemeClr>
            </a:gs>
            <a:gs pos="80000">
              <a:schemeClr val="accent6">
                <a:shade val="93000"/>
                <a:satMod val="130000"/>
              </a:schemeClr>
            </a:gs>
            <a:gs pos="100000">
              <a:schemeClr val="accent6"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6">
              <a:shade val="95000"/>
              <a:satMod val="105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/>
      </dsp:spPr>
      <dsp:style>
        <a:lnRef idx="1">
          <a:schemeClr val="accent6"/>
        </a:lnRef>
        <a:fillRef idx="3">
          <a:schemeClr val="accent6"/>
        </a:fillRef>
        <a:effectRef idx="2">
          <a:schemeClr val="accent6"/>
        </a:effectRef>
        <a:fontRef idx="minor">
          <a:schemeClr val="lt1"/>
        </a:fontRef>
      </dsp:style>
      <dsp:txBody>
        <a:bodyPr spcFirstLastPara="0" vert="horz" wrap="square" lIns="149352" tIns="149352" rIns="149352" bIns="149352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RGB’</a:t>
          </a:r>
          <a:endParaRPr lang="en-US" sz="2100" kern="1200" dirty="0"/>
        </a:p>
      </dsp:txBody>
      <dsp:txXfrm>
        <a:off x="0" y="3524302"/>
        <a:ext cx="1111197" cy="578191"/>
      </dsp:txXfrm>
    </dsp:sp>
    <dsp:sp modelId="{CDA207F0-B85E-1A40-B5E9-5D9650243711}">
      <dsp:nvSpPr>
        <dsp:cNvPr id="0" name=""/>
        <dsp:cNvSpPr/>
      </dsp:nvSpPr>
      <dsp:spPr>
        <a:xfrm rot="10800000">
          <a:off x="0" y="2643717"/>
          <a:ext cx="1111197" cy="889258"/>
        </a:xfrm>
        <a:prstGeom prst="upArrowCallout">
          <a:avLst/>
        </a:prstGeom>
        <a:gradFill rotWithShape="1">
          <a:gsLst>
            <a:gs pos="0">
              <a:schemeClr val="accent1">
                <a:shade val="51000"/>
                <a:satMod val="130000"/>
              </a:schemeClr>
            </a:gs>
            <a:gs pos="80000">
              <a:schemeClr val="accent1">
                <a:shade val="93000"/>
                <a:satMod val="130000"/>
              </a:schemeClr>
            </a:gs>
            <a:gs pos="100000">
              <a:schemeClr val="accent1"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shade val="95000"/>
              <a:satMod val="105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/>
      </dsp:spPr>
      <dsp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dsp:style>
      <dsp:txBody>
        <a:bodyPr spcFirstLastPara="0" vert="horz" wrap="square" lIns="149352" tIns="149352" rIns="149352" bIns="149352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YCC’</a:t>
          </a:r>
          <a:endParaRPr lang="en-US" sz="2100" kern="1200" dirty="0"/>
        </a:p>
      </dsp:txBody>
      <dsp:txXfrm rot="10800000">
        <a:off x="0" y="2643717"/>
        <a:ext cx="1111197" cy="577813"/>
      </dsp:txXfrm>
    </dsp:sp>
    <dsp:sp modelId="{7A8CAF7D-823E-1E43-9C90-614C8D1AB8B0}">
      <dsp:nvSpPr>
        <dsp:cNvPr id="0" name=""/>
        <dsp:cNvSpPr/>
      </dsp:nvSpPr>
      <dsp:spPr>
        <a:xfrm rot="10800000">
          <a:off x="0" y="1763132"/>
          <a:ext cx="1111197" cy="889258"/>
        </a:xfrm>
        <a:prstGeom prst="upArrowCallout">
          <a:avLst/>
        </a:prstGeom>
        <a:gradFill rotWithShape="1">
          <a:gsLst>
            <a:gs pos="0">
              <a:schemeClr val="dk1">
                <a:shade val="51000"/>
                <a:satMod val="130000"/>
              </a:schemeClr>
            </a:gs>
            <a:gs pos="80000">
              <a:schemeClr val="dk1">
                <a:shade val="93000"/>
                <a:satMod val="130000"/>
              </a:schemeClr>
            </a:gs>
            <a:gs pos="100000">
              <a:schemeClr val="dk1"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dk1">
              <a:shade val="95000"/>
              <a:satMod val="105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/>
      </dsp:spPr>
      <dsp:style>
        <a:lnRef idx="1">
          <a:schemeClr val="dk1"/>
        </a:lnRef>
        <a:fillRef idx="3">
          <a:schemeClr val="dk1"/>
        </a:fillRef>
        <a:effectRef idx="2">
          <a:schemeClr val="dk1"/>
        </a:effectRef>
        <a:fontRef idx="minor">
          <a:schemeClr val="lt1"/>
        </a:fontRef>
      </dsp:style>
      <dsp:txBody>
        <a:bodyPr spcFirstLastPara="0" vert="horz" wrap="square" lIns="149352" tIns="149352" rIns="149352" bIns="149352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Codec</a:t>
          </a:r>
          <a:endParaRPr lang="en-US" sz="2100" kern="1200" dirty="0"/>
        </a:p>
      </dsp:txBody>
      <dsp:txXfrm rot="10800000">
        <a:off x="0" y="1763132"/>
        <a:ext cx="1111197" cy="577813"/>
      </dsp:txXfrm>
    </dsp:sp>
    <dsp:sp modelId="{445D2C15-2DBA-654B-BEBE-4299E2D66613}">
      <dsp:nvSpPr>
        <dsp:cNvPr id="0" name=""/>
        <dsp:cNvSpPr/>
      </dsp:nvSpPr>
      <dsp:spPr>
        <a:xfrm rot="10800000">
          <a:off x="0" y="882547"/>
          <a:ext cx="1111197" cy="889258"/>
        </a:xfrm>
        <a:prstGeom prst="upArrowCallout">
          <a:avLst/>
        </a:prstGeom>
        <a:gradFill rotWithShape="1">
          <a:gsLst>
            <a:gs pos="0">
              <a:schemeClr val="accent1">
                <a:shade val="51000"/>
                <a:satMod val="130000"/>
              </a:schemeClr>
            </a:gs>
            <a:gs pos="80000">
              <a:schemeClr val="accent1">
                <a:shade val="93000"/>
                <a:satMod val="130000"/>
              </a:schemeClr>
            </a:gs>
            <a:gs pos="100000">
              <a:schemeClr val="accent1"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shade val="95000"/>
              <a:satMod val="105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/>
      </dsp:spPr>
      <dsp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dsp:style>
      <dsp:txBody>
        <a:bodyPr spcFirstLastPara="0" vert="horz" wrap="square" lIns="149352" tIns="149352" rIns="149352" bIns="149352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YCC</a:t>
          </a:r>
          <a:endParaRPr lang="en-US" sz="2100" kern="1200" dirty="0"/>
        </a:p>
      </dsp:txBody>
      <dsp:txXfrm rot="10800000">
        <a:off x="0" y="882547"/>
        <a:ext cx="1111197" cy="577813"/>
      </dsp:txXfrm>
    </dsp:sp>
    <dsp:sp modelId="{1D9FD68C-A5B9-BC4D-9B0C-CB0B19D87858}">
      <dsp:nvSpPr>
        <dsp:cNvPr id="0" name=""/>
        <dsp:cNvSpPr/>
      </dsp:nvSpPr>
      <dsp:spPr>
        <a:xfrm rot="10800000">
          <a:off x="0" y="1962"/>
          <a:ext cx="1111197" cy="889258"/>
        </a:xfrm>
        <a:prstGeom prst="upArrowCallout">
          <a:avLst/>
        </a:prstGeom>
        <a:gradFill rotWithShape="1">
          <a:gsLst>
            <a:gs pos="0">
              <a:schemeClr val="accent6">
                <a:shade val="51000"/>
                <a:satMod val="130000"/>
              </a:schemeClr>
            </a:gs>
            <a:gs pos="80000">
              <a:schemeClr val="accent6">
                <a:shade val="93000"/>
                <a:satMod val="130000"/>
              </a:schemeClr>
            </a:gs>
            <a:gs pos="100000">
              <a:schemeClr val="accent6"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6">
              <a:shade val="95000"/>
              <a:satMod val="105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/>
      </dsp:spPr>
      <dsp:style>
        <a:lnRef idx="1">
          <a:schemeClr val="accent6"/>
        </a:lnRef>
        <a:fillRef idx="3">
          <a:schemeClr val="accent6"/>
        </a:fillRef>
        <a:effectRef idx="2">
          <a:schemeClr val="accent6"/>
        </a:effectRef>
        <a:fontRef idx="minor">
          <a:schemeClr val="lt1"/>
        </a:fontRef>
      </dsp:style>
      <dsp:txBody>
        <a:bodyPr spcFirstLastPara="0" vert="horz" wrap="square" lIns="149352" tIns="149352" rIns="149352" bIns="149352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RGB</a:t>
          </a:r>
          <a:endParaRPr lang="en-US" sz="2100" kern="1200" dirty="0"/>
        </a:p>
      </dsp:txBody>
      <dsp:txXfrm rot="10800000">
        <a:off x="0" y="1962"/>
        <a:ext cx="1111197" cy="57781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DBF9AC6-0640-8E44-9C18-3D22433A9715}">
      <dsp:nvSpPr>
        <dsp:cNvPr id="0" name=""/>
        <dsp:cNvSpPr/>
      </dsp:nvSpPr>
      <dsp:spPr>
        <a:xfrm>
          <a:off x="0" y="3524302"/>
          <a:ext cx="1111197" cy="578191"/>
        </a:xfrm>
        <a:prstGeom prst="rect">
          <a:avLst/>
        </a:prstGeom>
        <a:gradFill rotWithShape="1">
          <a:gsLst>
            <a:gs pos="0">
              <a:schemeClr val="accent6">
                <a:shade val="51000"/>
                <a:satMod val="130000"/>
              </a:schemeClr>
            </a:gs>
            <a:gs pos="80000">
              <a:schemeClr val="accent6">
                <a:shade val="93000"/>
                <a:satMod val="130000"/>
              </a:schemeClr>
            </a:gs>
            <a:gs pos="100000">
              <a:schemeClr val="accent6"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6">
              <a:shade val="95000"/>
              <a:satMod val="105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/>
      </dsp:spPr>
      <dsp:style>
        <a:lnRef idx="1">
          <a:schemeClr val="accent6"/>
        </a:lnRef>
        <a:fillRef idx="3">
          <a:schemeClr val="accent6"/>
        </a:fillRef>
        <a:effectRef idx="2">
          <a:schemeClr val="accent6"/>
        </a:effectRef>
        <a:fontRef idx="minor">
          <a:schemeClr val="lt1"/>
        </a:fontRef>
      </dsp:style>
      <dsp:txBody>
        <a:bodyPr spcFirstLastPara="0" vert="horz" wrap="square" lIns="149352" tIns="149352" rIns="149352" bIns="149352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RGB’</a:t>
          </a:r>
          <a:endParaRPr lang="en-US" sz="2100" kern="1200" dirty="0"/>
        </a:p>
      </dsp:txBody>
      <dsp:txXfrm>
        <a:off x="0" y="3524302"/>
        <a:ext cx="1111197" cy="578191"/>
      </dsp:txXfrm>
    </dsp:sp>
    <dsp:sp modelId="{CDA207F0-B85E-1A40-B5E9-5D9650243711}">
      <dsp:nvSpPr>
        <dsp:cNvPr id="0" name=""/>
        <dsp:cNvSpPr/>
      </dsp:nvSpPr>
      <dsp:spPr>
        <a:xfrm rot="10800000">
          <a:off x="0" y="2643717"/>
          <a:ext cx="1111197" cy="889258"/>
        </a:xfrm>
        <a:prstGeom prst="upArrowCallout">
          <a:avLst/>
        </a:prstGeom>
        <a:gradFill rotWithShape="1">
          <a:gsLst>
            <a:gs pos="0">
              <a:schemeClr val="accent1">
                <a:shade val="51000"/>
                <a:satMod val="130000"/>
              </a:schemeClr>
            </a:gs>
            <a:gs pos="80000">
              <a:schemeClr val="accent1">
                <a:shade val="93000"/>
                <a:satMod val="130000"/>
              </a:schemeClr>
            </a:gs>
            <a:gs pos="100000">
              <a:schemeClr val="accent1"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shade val="95000"/>
              <a:satMod val="105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/>
      </dsp:spPr>
      <dsp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dsp:style>
      <dsp:txBody>
        <a:bodyPr spcFirstLastPara="0" vert="horz" wrap="square" lIns="149352" tIns="149352" rIns="149352" bIns="149352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-</a:t>
          </a:r>
          <a:endParaRPr lang="en-US" sz="2100" kern="1200" dirty="0"/>
        </a:p>
      </dsp:txBody>
      <dsp:txXfrm rot="10800000">
        <a:off x="0" y="2643717"/>
        <a:ext cx="1111197" cy="577813"/>
      </dsp:txXfrm>
    </dsp:sp>
    <dsp:sp modelId="{7A8CAF7D-823E-1E43-9C90-614C8D1AB8B0}">
      <dsp:nvSpPr>
        <dsp:cNvPr id="0" name=""/>
        <dsp:cNvSpPr/>
      </dsp:nvSpPr>
      <dsp:spPr>
        <a:xfrm rot="10800000">
          <a:off x="0" y="1763132"/>
          <a:ext cx="1111197" cy="889258"/>
        </a:xfrm>
        <a:prstGeom prst="upArrowCallout">
          <a:avLst/>
        </a:prstGeom>
        <a:gradFill rotWithShape="1">
          <a:gsLst>
            <a:gs pos="0">
              <a:schemeClr val="dk1">
                <a:shade val="51000"/>
                <a:satMod val="130000"/>
              </a:schemeClr>
            </a:gs>
            <a:gs pos="80000">
              <a:schemeClr val="dk1">
                <a:shade val="93000"/>
                <a:satMod val="130000"/>
              </a:schemeClr>
            </a:gs>
            <a:gs pos="100000">
              <a:schemeClr val="dk1"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dk1">
              <a:shade val="95000"/>
              <a:satMod val="105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/>
      </dsp:spPr>
      <dsp:style>
        <a:lnRef idx="1">
          <a:schemeClr val="dk1"/>
        </a:lnRef>
        <a:fillRef idx="3">
          <a:schemeClr val="dk1"/>
        </a:fillRef>
        <a:effectRef idx="2">
          <a:schemeClr val="dk1"/>
        </a:effectRef>
        <a:fontRef idx="minor">
          <a:schemeClr val="lt1"/>
        </a:fontRef>
      </dsp:style>
      <dsp:txBody>
        <a:bodyPr spcFirstLastPara="0" vert="horz" wrap="square" lIns="149352" tIns="149352" rIns="149352" bIns="149352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Codec</a:t>
          </a:r>
          <a:endParaRPr lang="en-US" sz="2100" kern="1200" dirty="0"/>
        </a:p>
      </dsp:txBody>
      <dsp:txXfrm rot="10800000">
        <a:off x="0" y="1763132"/>
        <a:ext cx="1111197" cy="577813"/>
      </dsp:txXfrm>
    </dsp:sp>
    <dsp:sp modelId="{445D2C15-2DBA-654B-BEBE-4299E2D66613}">
      <dsp:nvSpPr>
        <dsp:cNvPr id="0" name=""/>
        <dsp:cNvSpPr/>
      </dsp:nvSpPr>
      <dsp:spPr>
        <a:xfrm rot="10800000">
          <a:off x="0" y="882547"/>
          <a:ext cx="1111197" cy="889258"/>
        </a:xfrm>
        <a:prstGeom prst="upArrowCallout">
          <a:avLst/>
        </a:prstGeom>
        <a:gradFill rotWithShape="1">
          <a:gsLst>
            <a:gs pos="0">
              <a:schemeClr val="accent1">
                <a:shade val="51000"/>
                <a:satMod val="130000"/>
              </a:schemeClr>
            </a:gs>
            <a:gs pos="80000">
              <a:schemeClr val="accent1">
                <a:shade val="93000"/>
                <a:satMod val="130000"/>
              </a:schemeClr>
            </a:gs>
            <a:gs pos="100000">
              <a:schemeClr val="accent1"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shade val="95000"/>
              <a:satMod val="105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/>
      </dsp:spPr>
      <dsp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dsp:style>
      <dsp:txBody>
        <a:bodyPr spcFirstLastPara="0" vert="horz" wrap="square" lIns="149352" tIns="149352" rIns="149352" bIns="149352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-</a:t>
          </a:r>
          <a:endParaRPr lang="en-US" sz="2100" kern="1200" dirty="0"/>
        </a:p>
      </dsp:txBody>
      <dsp:txXfrm rot="10800000">
        <a:off x="0" y="882547"/>
        <a:ext cx="1111197" cy="577813"/>
      </dsp:txXfrm>
    </dsp:sp>
    <dsp:sp modelId="{1D9FD68C-A5B9-BC4D-9B0C-CB0B19D87858}">
      <dsp:nvSpPr>
        <dsp:cNvPr id="0" name=""/>
        <dsp:cNvSpPr/>
      </dsp:nvSpPr>
      <dsp:spPr>
        <a:xfrm rot="10800000">
          <a:off x="0" y="1962"/>
          <a:ext cx="1111197" cy="889258"/>
        </a:xfrm>
        <a:prstGeom prst="upArrowCallout">
          <a:avLst/>
        </a:prstGeom>
        <a:gradFill rotWithShape="1">
          <a:gsLst>
            <a:gs pos="0">
              <a:schemeClr val="accent6">
                <a:shade val="51000"/>
                <a:satMod val="130000"/>
              </a:schemeClr>
            </a:gs>
            <a:gs pos="80000">
              <a:schemeClr val="accent6">
                <a:shade val="93000"/>
                <a:satMod val="130000"/>
              </a:schemeClr>
            </a:gs>
            <a:gs pos="100000">
              <a:schemeClr val="accent6"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6">
              <a:shade val="95000"/>
              <a:satMod val="105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/>
      </dsp:spPr>
      <dsp:style>
        <a:lnRef idx="1">
          <a:schemeClr val="accent6"/>
        </a:lnRef>
        <a:fillRef idx="3">
          <a:schemeClr val="accent6"/>
        </a:fillRef>
        <a:effectRef idx="2">
          <a:schemeClr val="accent6"/>
        </a:effectRef>
        <a:fontRef idx="minor">
          <a:schemeClr val="lt1"/>
        </a:fontRef>
      </dsp:style>
      <dsp:txBody>
        <a:bodyPr spcFirstLastPara="0" vert="horz" wrap="square" lIns="149352" tIns="149352" rIns="149352" bIns="149352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RGB</a:t>
          </a:r>
          <a:endParaRPr lang="en-US" sz="2100" kern="1200" dirty="0"/>
        </a:p>
      </dsp:txBody>
      <dsp:txXfrm rot="10800000">
        <a:off x="0" y="1962"/>
        <a:ext cx="1111197" cy="57781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  <a:ea typeface="ＭＳ Ｐゴシック" pitchFamily="1" charset="-128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  <a:ea typeface="ＭＳ Ｐゴシック" pitchFamily="1" charset="-128"/>
                <a:cs typeface="+mn-cs"/>
              </a:defRPr>
            </a:lvl1pPr>
          </a:lstStyle>
          <a:p>
            <a:pPr>
              <a:defRPr/>
            </a:pPr>
            <a:r>
              <a:rPr lang="de-DE"/>
              <a:t>Datum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  <a:ea typeface="ＭＳ Ｐゴシック" pitchFamily="1" charset="-128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  <a:ea typeface="ＭＳ Ｐゴシック" pitchFamily="1" charset="-128"/>
                <a:cs typeface="+mn-cs"/>
              </a:defRPr>
            </a:lvl1pPr>
          </a:lstStyle>
          <a:p>
            <a:pPr>
              <a:defRPr/>
            </a:pPr>
            <a:fld id="{7F86406D-CA29-A243-9775-E5D5E1B9465E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06527520"/>
      </p:ext>
    </p:extLst>
  </p:cSld>
  <p:clrMap bg1="lt1" tx1="dk1" bg2="lt2" tx2="dk2" accent1="accent1" accent2="accent2" accent3="accent3" accent4="accent4" accent5="accent5" accent6="accent6" hlink="hlink" folHlink="folHlink"/>
  <p:hf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-65" charset="0"/>
                <a:ea typeface="ＭＳ Ｐゴシック" pitchFamily="-65" charset="-128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-65" charset="0"/>
                <a:ea typeface="ＭＳ Ｐゴシック" pitchFamily="-65" charset="-128"/>
                <a:cs typeface="+mn-cs"/>
              </a:defRPr>
            </a:lvl1pPr>
          </a:lstStyle>
          <a:p>
            <a:pPr>
              <a:defRPr/>
            </a:pPr>
            <a:r>
              <a:rPr lang="de-DE"/>
              <a:t>Datum</a:t>
            </a:r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de-DE" noProof="0" smtClean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de-DE" noProof="0" smtClean="0"/>
              <a:t>Textmasterformate durch Klicken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-65" charset="0"/>
                <a:ea typeface="ＭＳ Ｐゴシック" pitchFamily="-65" charset="-128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-65" charset="0"/>
                <a:ea typeface="ＭＳ Ｐゴシック" pitchFamily="-65" charset="-128"/>
                <a:cs typeface="+mn-cs"/>
              </a:defRPr>
            </a:lvl1pPr>
          </a:lstStyle>
          <a:p>
            <a:pPr>
              <a:defRPr/>
            </a:pPr>
            <a:fld id="{136CA7B8-05A2-324E-9BFF-AE893B12D45C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1220826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11" charset="-128"/>
        <a:cs typeface="ＭＳ Ｐゴシック" pitchFamily="-111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11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11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11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11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4.png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3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4.png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4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4.xml"/><Relationship Id="rId4" Type="http://schemas.openxmlformats.org/officeDocument/2006/relationships/image" Target="../media/image4.png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5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Layouts/_rels/slideLayout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5.xml"/><Relationship Id="rId4" Type="http://schemas.openxmlformats.org/officeDocument/2006/relationships/image" Target="../media/image4.png"/></Relationships>
</file>

<file path=ppt/slideLayouts/_rels/slideLayout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6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Layouts/_rels/slideLayout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6.xml"/><Relationship Id="rId4" Type="http://schemas.openxmlformats.org/officeDocument/2006/relationships/image" Target="../media/image4.png"/></Relationships>
</file>

<file path=ppt/slideLayouts/_rels/slideLayout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7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Layouts/_rels/slideLayout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7.xml"/><Relationship Id="rId4" Type="http://schemas.openxmlformats.org/officeDocument/2006/relationships/image" Target="../media/image4.png"/></Relationships>
</file>

<file path=ppt/slideLayouts/_rels/slideLayout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8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Layouts/_rels/slideLayout7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8.xml"/><Relationship Id="rId4" Type="http://schemas.openxmlformats.org/officeDocument/2006/relationships/image" Target="../media/image4.png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ildplatzhalter 10" descr="image_title_3b.jp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15" r="2715"/>
          <a:stretch>
            <a:fillRect/>
          </a:stretch>
        </p:blipFill>
        <p:spPr bwMode="auto">
          <a:xfrm>
            <a:off x="6103938" y="3627438"/>
            <a:ext cx="3040062" cy="2519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Bildplatzhalter 9" descr="image_title_2a.jpg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15" r="2715"/>
          <a:stretch>
            <a:fillRect/>
          </a:stretch>
        </p:blipFill>
        <p:spPr bwMode="auto">
          <a:xfrm>
            <a:off x="3041650" y="3627438"/>
            <a:ext cx="3060700" cy="2519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Bildplatzhalter 14" descr="image_title_1a.jpg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15" r="2715"/>
          <a:stretch>
            <a:fillRect/>
          </a:stretch>
        </p:blipFill>
        <p:spPr bwMode="auto">
          <a:xfrm>
            <a:off x="0" y="3627438"/>
            <a:ext cx="3040063" cy="2519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hteck 7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 sz="1800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 bwMode="auto">
          <a:xfrm>
            <a:off x="6443663" y="0"/>
            <a:ext cx="2700337" cy="900113"/>
          </a:xfrm>
          <a:prstGeom prst="rect">
            <a:avLst/>
          </a:prstGeom>
          <a:solidFill>
            <a:srgbClr val="808285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2000" rIns="0" anchor="ctr"/>
          <a:lstStyle>
            <a:lvl1pPr marL="825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de-DE" sz="1600" smtClean="0">
                <a:solidFill>
                  <a:schemeClr val="bg1"/>
                </a:solidFill>
                <a:cs typeface="Arial" charset="0"/>
              </a:rPr>
              <a:t>Fraunhofer</a:t>
            </a:r>
            <a:br>
              <a:rPr lang="de-DE" sz="1600" smtClean="0">
                <a:solidFill>
                  <a:schemeClr val="bg1"/>
                </a:solidFill>
                <a:cs typeface="Arial" charset="0"/>
              </a:rPr>
            </a:br>
            <a:r>
              <a:rPr lang="de-DE" sz="1600" smtClean="0">
                <a:solidFill>
                  <a:schemeClr val="bg1"/>
                </a:solidFill>
                <a:cs typeface="Arial" charset="0"/>
              </a:rPr>
              <a:t>Heinrich Hertz Institute</a:t>
            </a:r>
          </a:p>
        </p:txBody>
      </p:sp>
      <p:sp>
        <p:nvSpPr>
          <p:cNvPr id="10" name="Rechteck 9"/>
          <p:cNvSpPr/>
          <p:nvPr/>
        </p:nvSpPr>
        <p:spPr>
          <a:xfrm>
            <a:off x="0" y="857250"/>
            <a:ext cx="9144000" cy="642938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 sz="1800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0"/>
            <a:ext cx="9144000" cy="900113"/>
          </a:xfrm>
          <a:prstGeom prst="rect">
            <a:avLst/>
          </a:prstGeom>
          <a:solidFill>
            <a:srgbClr val="8082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 sz="1800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0" y="3573463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 sz="1800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3" name="Text Box 1055"/>
          <p:cNvSpPr txBox="1">
            <a:spLocks noChangeArrowheads="1"/>
          </p:cNvSpPr>
          <p:nvPr/>
        </p:nvSpPr>
        <p:spPr bwMode="auto">
          <a:xfrm>
            <a:off x="468313" y="3141663"/>
            <a:ext cx="66960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prstDash val="dash"/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endParaRPr lang="en-US" smtClean="0">
              <a:cs typeface="Arial" charset="0"/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0" y="6143625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 sz="1800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6" name="Textfeld 15"/>
          <p:cNvSpPr txBox="1">
            <a:spLocks noChangeArrowheads="1"/>
          </p:cNvSpPr>
          <p:nvPr/>
        </p:nvSpPr>
        <p:spPr bwMode="auto">
          <a:xfrm>
            <a:off x="468313" y="6308725"/>
            <a:ext cx="6961187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de-DE" sz="1100" smtClean="0">
                <a:cs typeface="Arial" charset="0"/>
              </a:rPr>
              <a:t>Fraunhofer Heinrich Hertz Institute, Einsteinufer 37, 10587 Berlin	         www.hhi.fraunhofer.de</a:t>
            </a:r>
          </a:p>
        </p:txBody>
      </p:sp>
      <p:pic>
        <p:nvPicPr>
          <p:cNvPr id="17" name="Grafik 15" descr="hhi_E_334-cmyk__2.gif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25" y="203200"/>
            <a:ext cx="2439988" cy="51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Textplatzhalter 21"/>
          <p:cNvSpPr>
            <a:spLocks noGrp="1"/>
          </p:cNvSpPr>
          <p:nvPr>
            <p:ph type="body" sz="quarter" idx="11"/>
          </p:nvPr>
        </p:nvSpPr>
        <p:spPr>
          <a:xfrm>
            <a:off x="468313" y="1773238"/>
            <a:ext cx="8496300" cy="430887"/>
          </a:xfrm>
        </p:spPr>
        <p:txBody>
          <a:bodyPr>
            <a:spAutoFit/>
          </a:bodyPr>
          <a:lstStyle>
            <a:lvl1pPr marL="1588" indent="0">
              <a:buFontTx/>
              <a:buNone/>
              <a:defRPr sz="2800" b="1">
                <a:latin typeface="Arial" pitchFamily="34" charset="0"/>
                <a:cs typeface="Arial" pitchFamily="34" charset="0"/>
              </a:defRPr>
            </a:lvl1pPr>
            <a:lvl2pPr marL="1588" indent="0">
              <a:defRPr sz="1800" b="1"/>
            </a:lvl2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15"/>
          </p:nvPr>
        </p:nvSpPr>
        <p:spPr>
          <a:xfrm>
            <a:off x="468313" y="2357430"/>
            <a:ext cx="8496300" cy="369332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2400" b="1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21" name="Textplatzhalter 14"/>
          <p:cNvSpPr>
            <a:spLocks noGrp="1"/>
          </p:cNvSpPr>
          <p:nvPr>
            <p:ph type="body" sz="quarter" idx="19"/>
          </p:nvPr>
        </p:nvSpPr>
        <p:spPr>
          <a:xfrm>
            <a:off x="468313" y="3000372"/>
            <a:ext cx="8496300" cy="276999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18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8" name="Datumsplatzhalter 35"/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D1DF3127-2B50-0342-9DE6-0464B4E9CDEE}" type="datetime1">
              <a:rPr lang="de-DE"/>
              <a:pPr>
                <a:defRPr/>
              </a:pPr>
              <a:t>23.04.2013</a:t>
            </a:fld>
            <a:endParaRPr lang="de-DE" dirty="0"/>
          </a:p>
        </p:txBody>
      </p:sp>
      <p:sp>
        <p:nvSpPr>
          <p:cNvPr id="19" name="Foliennummernplatzhalter 15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F5A29A0-A296-3B4B-8459-694146DEB55F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9309793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feld 12"/>
          <p:cNvSpPr txBox="1">
            <a:spLocks noChangeArrowheads="1"/>
          </p:cNvSpPr>
          <p:nvPr userDrawn="1"/>
        </p:nvSpPr>
        <p:spPr bwMode="auto">
          <a:xfrm>
            <a:off x="290513" y="6356350"/>
            <a:ext cx="177800" cy="122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de-DE" sz="800" b="1" smtClean="0">
                <a:cs typeface="Arial" charset="0"/>
              </a:rPr>
              <a:t>©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3786190"/>
            <a:ext cx="5975350" cy="2143140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de-DE" dirty="0"/>
          </a:p>
        </p:txBody>
      </p:sp>
      <p:sp>
        <p:nvSpPr>
          <p:cNvPr id="32" name="Bildplatzhalter 15"/>
          <p:cNvSpPr>
            <a:spLocks noGrp="1"/>
          </p:cNvSpPr>
          <p:nvPr>
            <p:ph type="pic" sz="quarter" idx="26"/>
          </p:nvPr>
        </p:nvSpPr>
        <p:spPr>
          <a:xfrm>
            <a:off x="468312" y="1412875"/>
            <a:ext cx="2898000" cy="2232026"/>
          </a:xfrm>
        </p:spPr>
        <p:txBody>
          <a:bodyPr/>
          <a:lstStyle/>
          <a:p>
            <a:pPr lvl="0"/>
            <a:endParaRPr lang="de-DE" noProof="0"/>
          </a:p>
        </p:txBody>
      </p:sp>
      <p:sp>
        <p:nvSpPr>
          <p:cNvPr id="34" name="Bildplatzhalter 15"/>
          <p:cNvSpPr>
            <a:spLocks noGrp="1"/>
          </p:cNvSpPr>
          <p:nvPr>
            <p:ph type="pic" sz="quarter" idx="27"/>
          </p:nvPr>
        </p:nvSpPr>
        <p:spPr>
          <a:xfrm>
            <a:off x="3545663" y="1412874"/>
            <a:ext cx="2898000" cy="2232026"/>
          </a:xfrm>
        </p:spPr>
        <p:txBody>
          <a:bodyPr/>
          <a:lstStyle/>
          <a:p>
            <a:pPr lvl="0"/>
            <a:endParaRPr lang="de-DE" noProof="0"/>
          </a:p>
        </p:txBody>
      </p:sp>
      <p:sp>
        <p:nvSpPr>
          <p:cNvPr id="14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9" name="Datumsplatzhalter 12"/>
          <p:cNvSpPr>
            <a:spLocks noGrp="1"/>
          </p:cNvSpPr>
          <p:nvPr>
            <p:ph type="dt" sz="half" idx="28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DBD6F25D-98ED-7740-89F0-47CCD1EF4BC0}" type="datetime1">
              <a:rPr lang="de-DE"/>
              <a:pPr>
                <a:defRPr/>
              </a:pPr>
              <a:t>23.04.2013</a:t>
            </a:fld>
            <a:endParaRPr lang="de-DE"/>
          </a:p>
        </p:txBody>
      </p:sp>
      <p:sp>
        <p:nvSpPr>
          <p:cNvPr id="10" name="Foliennummernplatzhalter 13"/>
          <p:cNvSpPr>
            <a:spLocks noGrp="1"/>
          </p:cNvSpPr>
          <p:nvPr>
            <p:ph type="sldNum" sz="quarter" idx="29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1DEC263-221B-0E4D-9669-A46DDEBB57C3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1" name="Fußzeilenplatzhalter 14"/>
          <p:cNvSpPr>
            <a:spLocks noGrp="1"/>
          </p:cNvSpPr>
          <p:nvPr>
            <p:ph type="ftr" sz="quarter" idx="3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/>
              <a:t>Speaker</a:t>
            </a:r>
          </a:p>
        </p:txBody>
      </p:sp>
    </p:spTree>
    <p:extLst>
      <p:ext uri="{BB962C8B-B14F-4D97-AF65-F5344CB8AC3E}">
        <p14:creationId xmlns:p14="http://schemas.microsoft.com/office/powerpoint/2010/main" val="20777752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feld 12"/>
          <p:cNvSpPr txBox="1">
            <a:spLocks noChangeArrowheads="1"/>
          </p:cNvSpPr>
          <p:nvPr userDrawn="1"/>
        </p:nvSpPr>
        <p:spPr bwMode="auto">
          <a:xfrm>
            <a:off x="290513" y="6356350"/>
            <a:ext cx="177800" cy="122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de-DE" sz="800" b="1" smtClean="0">
                <a:cs typeface="Arial" charset="0"/>
              </a:rPr>
              <a:t>©</a:t>
            </a:r>
          </a:p>
        </p:txBody>
      </p:sp>
      <p:sp>
        <p:nvSpPr>
          <p:cNvPr id="4" name="Rechteck 18"/>
          <p:cNvSpPr>
            <a:spLocks noChangeArrowheads="1"/>
          </p:cNvSpPr>
          <p:nvPr userDrawn="1"/>
        </p:nvSpPr>
        <p:spPr bwMode="auto">
          <a:xfrm>
            <a:off x="6608763" y="1928813"/>
            <a:ext cx="2355850" cy="1138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marL="176213" lvl="1" indent="-176213">
              <a:spcBef>
                <a:spcPts val="600"/>
              </a:spcBef>
              <a:buClr>
                <a:srgbClr val="6D6E71"/>
              </a:buClr>
              <a:buSzPct val="80000"/>
              <a:buFont typeface="Wingdings" charset="0"/>
              <a:buChar char=""/>
            </a:pPr>
            <a:r>
              <a:rPr lang="de-DE" sz="1600">
                <a:solidFill>
                  <a:srgbClr val="262626"/>
                </a:solidFill>
                <a:cs typeface="Tahoma" charset="0"/>
              </a:rPr>
              <a:t>Einsteinufer 37</a:t>
            </a:r>
            <a:br>
              <a:rPr lang="de-DE" sz="1600">
                <a:solidFill>
                  <a:srgbClr val="262626"/>
                </a:solidFill>
                <a:cs typeface="Tahoma" charset="0"/>
              </a:rPr>
            </a:br>
            <a:r>
              <a:rPr lang="de-DE" sz="1600">
                <a:solidFill>
                  <a:srgbClr val="262626"/>
                </a:solidFill>
                <a:cs typeface="Tahoma" charset="0"/>
              </a:rPr>
              <a:t>10587 Berlin, Germany</a:t>
            </a:r>
          </a:p>
          <a:p>
            <a:pPr marL="176213" lvl="1" indent="-176213">
              <a:spcBef>
                <a:spcPts val="600"/>
              </a:spcBef>
              <a:buClr>
                <a:srgbClr val="6D6E71"/>
              </a:buClr>
              <a:buSzPct val="80000"/>
              <a:buFont typeface="Wingdings" charset="0"/>
              <a:buChar char=""/>
            </a:pPr>
            <a:r>
              <a:rPr lang="de-DE" sz="1600">
                <a:solidFill>
                  <a:srgbClr val="262626"/>
                </a:solidFill>
                <a:cs typeface="Tahoma" charset="0"/>
              </a:rPr>
              <a:t>Phone +49 30 31002-0</a:t>
            </a:r>
          </a:p>
          <a:p>
            <a:pPr marL="176213" lvl="1" indent="-176213">
              <a:spcBef>
                <a:spcPts val="600"/>
              </a:spcBef>
              <a:buClr>
                <a:srgbClr val="6D6E71"/>
              </a:buClr>
              <a:buSzPct val="80000"/>
              <a:buFont typeface="Wingdings" charset="0"/>
              <a:buChar char=""/>
            </a:pPr>
            <a:r>
              <a:rPr lang="de-DE" sz="1600">
                <a:solidFill>
                  <a:srgbClr val="262626"/>
                </a:solidFill>
                <a:cs typeface="Tahoma" charset="0"/>
              </a:rPr>
              <a:t>www.hhi.fraunhofer.de</a:t>
            </a:r>
          </a:p>
        </p:txBody>
      </p:sp>
      <p:sp>
        <p:nvSpPr>
          <p:cNvPr id="5" name="Rechteck 21"/>
          <p:cNvSpPr>
            <a:spLocks noChangeArrowheads="1"/>
          </p:cNvSpPr>
          <p:nvPr userDrawn="1"/>
        </p:nvSpPr>
        <p:spPr bwMode="auto">
          <a:xfrm>
            <a:off x="468313" y="360363"/>
            <a:ext cx="57467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r>
              <a:rPr lang="en-US" b="1">
                <a:solidFill>
                  <a:srgbClr val="262626"/>
                </a:solidFill>
                <a:cs typeface="Tahoma" charset="0"/>
              </a:rPr>
              <a:t>Be our Guest – become a Partner</a:t>
            </a:r>
            <a:endParaRPr lang="de-DE" b="1">
              <a:solidFill>
                <a:srgbClr val="262626"/>
              </a:solidFill>
              <a:cs typeface="Tahoma" charset="0"/>
            </a:endParaRPr>
          </a:p>
        </p:txBody>
      </p:sp>
      <p:sp>
        <p:nvSpPr>
          <p:cNvPr id="6" name="Rechteck 23"/>
          <p:cNvSpPr>
            <a:spLocks noChangeArrowheads="1"/>
          </p:cNvSpPr>
          <p:nvPr userDrawn="1"/>
        </p:nvSpPr>
        <p:spPr bwMode="auto">
          <a:xfrm>
            <a:off x="468313" y="1412875"/>
            <a:ext cx="59753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marL="263525" lvl="1" indent="-263525">
              <a:spcBef>
                <a:spcPts val="600"/>
              </a:spcBef>
              <a:buClr>
                <a:srgbClr val="6D6E71"/>
              </a:buClr>
              <a:buSzPct val="80000"/>
              <a:buFont typeface="Wingdings" charset="0"/>
              <a:buChar char=""/>
            </a:pPr>
            <a:r>
              <a:rPr lang="de-DE" sz="2000">
                <a:solidFill>
                  <a:srgbClr val="262626"/>
                </a:solidFill>
                <a:cs typeface="Tahoma" charset="0"/>
              </a:rPr>
              <a:t>The Fraunhofer Heinrich Hertz Institute</a:t>
            </a:r>
          </a:p>
        </p:txBody>
      </p:sp>
      <p:pic>
        <p:nvPicPr>
          <p:cNvPr id="7" name="Grafik 24" descr="Abschlussbildjpg.jpg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2000250"/>
            <a:ext cx="5675312" cy="3827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Datumsplatzhalter 1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717AD0B0-9788-4A49-A251-043C730EC65D}" type="datetime1">
              <a:rPr lang="de-DE"/>
              <a:pPr>
                <a:defRPr/>
              </a:pPr>
              <a:t>23.04.2013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3D33B86B-DDA9-5D4C-A176-D1F101073796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/>
              <a:t>Speaker</a:t>
            </a:r>
          </a:p>
        </p:txBody>
      </p:sp>
    </p:spTree>
    <p:extLst>
      <p:ext uri="{BB962C8B-B14F-4D97-AF65-F5344CB8AC3E}">
        <p14:creationId xmlns:p14="http://schemas.microsoft.com/office/powerpoint/2010/main" val="29516096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ildplatzhalter 10" descr="image_title_3b.jp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15" r="2715"/>
          <a:stretch>
            <a:fillRect/>
          </a:stretch>
        </p:blipFill>
        <p:spPr bwMode="auto">
          <a:xfrm>
            <a:off x="6103938" y="3627438"/>
            <a:ext cx="3040062" cy="2519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Bildplatzhalter 9" descr="image_title_2a.jpg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15" r="2715"/>
          <a:stretch>
            <a:fillRect/>
          </a:stretch>
        </p:blipFill>
        <p:spPr bwMode="auto">
          <a:xfrm>
            <a:off x="3041650" y="3627438"/>
            <a:ext cx="3060700" cy="2519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Bildplatzhalter 14" descr="image_title_1a.jpg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15" r="2715"/>
          <a:stretch>
            <a:fillRect/>
          </a:stretch>
        </p:blipFill>
        <p:spPr bwMode="auto">
          <a:xfrm>
            <a:off x="0" y="3627438"/>
            <a:ext cx="3040063" cy="2519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hteck 7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 sz="1800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 bwMode="auto">
          <a:xfrm>
            <a:off x="6443663" y="0"/>
            <a:ext cx="2700337" cy="900113"/>
          </a:xfrm>
          <a:prstGeom prst="rect">
            <a:avLst/>
          </a:prstGeom>
          <a:solidFill>
            <a:srgbClr val="808285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2000" rIns="0" anchor="ctr"/>
          <a:lstStyle>
            <a:lvl1pPr marL="825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de-DE" sz="1600" smtClean="0">
                <a:solidFill>
                  <a:schemeClr val="bg1"/>
                </a:solidFill>
                <a:cs typeface="Arial" charset="0"/>
              </a:rPr>
              <a:t>Fraunhofer</a:t>
            </a:r>
            <a:br>
              <a:rPr lang="de-DE" sz="1600" smtClean="0">
                <a:solidFill>
                  <a:schemeClr val="bg1"/>
                </a:solidFill>
                <a:cs typeface="Arial" charset="0"/>
              </a:rPr>
            </a:br>
            <a:r>
              <a:rPr lang="de-DE" sz="1600" smtClean="0">
                <a:solidFill>
                  <a:schemeClr val="bg1"/>
                </a:solidFill>
                <a:cs typeface="Arial" charset="0"/>
              </a:rPr>
              <a:t>Heinrich Hertz Institute</a:t>
            </a:r>
          </a:p>
        </p:txBody>
      </p:sp>
      <p:sp>
        <p:nvSpPr>
          <p:cNvPr id="10" name="Rechteck 9"/>
          <p:cNvSpPr/>
          <p:nvPr/>
        </p:nvSpPr>
        <p:spPr>
          <a:xfrm>
            <a:off x="0" y="857250"/>
            <a:ext cx="9144000" cy="642938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 sz="1800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0"/>
            <a:ext cx="9144000" cy="900113"/>
          </a:xfrm>
          <a:prstGeom prst="rect">
            <a:avLst/>
          </a:prstGeom>
          <a:solidFill>
            <a:srgbClr val="8082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 sz="1800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0" y="3573463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 sz="1800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3" name="Text Box 1055"/>
          <p:cNvSpPr txBox="1">
            <a:spLocks noChangeArrowheads="1"/>
          </p:cNvSpPr>
          <p:nvPr/>
        </p:nvSpPr>
        <p:spPr bwMode="auto">
          <a:xfrm>
            <a:off x="468313" y="3141663"/>
            <a:ext cx="66960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prstDash val="dash"/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endParaRPr lang="en-US" smtClean="0">
              <a:cs typeface="Arial" charset="0"/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0" y="6143625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 sz="1800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6" name="Textfeld 15"/>
          <p:cNvSpPr txBox="1">
            <a:spLocks noChangeArrowheads="1"/>
          </p:cNvSpPr>
          <p:nvPr/>
        </p:nvSpPr>
        <p:spPr bwMode="auto">
          <a:xfrm>
            <a:off x="468313" y="6308725"/>
            <a:ext cx="6961187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de-DE" sz="1100" smtClean="0">
                <a:cs typeface="Arial" charset="0"/>
              </a:rPr>
              <a:t>Fraunhofer Heinrich Hertz Institute, Einsteinufer 37, 10587 Berlin	         www.hhi.fraunhofer.de</a:t>
            </a:r>
          </a:p>
        </p:txBody>
      </p:sp>
      <p:pic>
        <p:nvPicPr>
          <p:cNvPr id="17" name="Grafik 15" descr="hhi_E_334-cmyk__2.gif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25" y="203200"/>
            <a:ext cx="2439988" cy="51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Textplatzhalter 21"/>
          <p:cNvSpPr>
            <a:spLocks noGrp="1"/>
          </p:cNvSpPr>
          <p:nvPr>
            <p:ph type="body" sz="quarter" idx="11"/>
          </p:nvPr>
        </p:nvSpPr>
        <p:spPr>
          <a:xfrm>
            <a:off x="468313" y="1773238"/>
            <a:ext cx="8496300" cy="430887"/>
          </a:xfrm>
        </p:spPr>
        <p:txBody>
          <a:bodyPr>
            <a:spAutoFit/>
          </a:bodyPr>
          <a:lstStyle>
            <a:lvl1pPr marL="1588" indent="0">
              <a:buFontTx/>
              <a:buNone/>
              <a:defRPr sz="2800" b="1">
                <a:latin typeface="Arial" pitchFamily="34" charset="0"/>
                <a:cs typeface="Arial" pitchFamily="34" charset="0"/>
              </a:defRPr>
            </a:lvl1pPr>
            <a:lvl2pPr marL="1588" indent="0">
              <a:defRPr sz="1800" b="1"/>
            </a:lvl2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15"/>
          </p:nvPr>
        </p:nvSpPr>
        <p:spPr>
          <a:xfrm>
            <a:off x="468313" y="2357430"/>
            <a:ext cx="8496300" cy="369332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2400" b="1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21" name="Textplatzhalter 14"/>
          <p:cNvSpPr>
            <a:spLocks noGrp="1"/>
          </p:cNvSpPr>
          <p:nvPr>
            <p:ph type="body" sz="quarter" idx="19"/>
          </p:nvPr>
        </p:nvSpPr>
        <p:spPr>
          <a:xfrm>
            <a:off x="468313" y="3000372"/>
            <a:ext cx="8496300" cy="276999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18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8" name="Datumsplatzhalter 35"/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EE45F321-3968-A645-BC2E-6A6876812AF7}" type="datetime1">
              <a:rPr lang="de-DE"/>
              <a:pPr>
                <a:defRPr/>
              </a:pPr>
              <a:t>23.04.2013</a:t>
            </a:fld>
            <a:endParaRPr lang="de-DE" dirty="0"/>
          </a:p>
        </p:txBody>
      </p:sp>
      <p:sp>
        <p:nvSpPr>
          <p:cNvPr id="19" name="Foliennummernplatzhalter 15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7F5B8612-56DE-8644-A54F-66C98A06EF89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19319741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HHI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Bildplatzhalter 14" descr="image_title_1a.jp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15" r="2715"/>
          <a:stretch>
            <a:fillRect/>
          </a:stretch>
        </p:blipFill>
        <p:spPr bwMode="auto">
          <a:xfrm>
            <a:off x="0" y="3627438"/>
            <a:ext cx="3040063" cy="2519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Bildplatzhalter 10" descr="image_title_3b.jpg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15" r="2715"/>
          <a:stretch>
            <a:fillRect/>
          </a:stretch>
        </p:blipFill>
        <p:spPr bwMode="auto">
          <a:xfrm>
            <a:off x="6103938" y="3627438"/>
            <a:ext cx="3040062" cy="2519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hteck 7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 sz="1800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 bwMode="auto">
          <a:xfrm>
            <a:off x="6443663" y="0"/>
            <a:ext cx="2700337" cy="900113"/>
          </a:xfrm>
          <a:prstGeom prst="rect">
            <a:avLst/>
          </a:prstGeom>
          <a:solidFill>
            <a:srgbClr val="808285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2000" rIns="0" anchor="ctr"/>
          <a:lstStyle>
            <a:lvl1pPr marL="825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de-DE" sz="1600" smtClean="0">
                <a:solidFill>
                  <a:schemeClr val="bg1"/>
                </a:solidFill>
                <a:cs typeface="Arial" charset="0"/>
              </a:rPr>
              <a:t>Fraunhofer</a:t>
            </a:r>
            <a:br>
              <a:rPr lang="de-DE" sz="1600" smtClean="0">
                <a:solidFill>
                  <a:schemeClr val="bg1"/>
                </a:solidFill>
                <a:cs typeface="Arial" charset="0"/>
              </a:rPr>
            </a:br>
            <a:r>
              <a:rPr lang="de-DE" sz="1600" smtClean="0">
                <a:solidFill>
                  <a:schemeClr val="bg1"/>
                </a:solidFill>
                <a:cs typeface="Arial" charset="0"/>
              </a:rPr>
              <a:t>Heinrich Hertz Institute</a:t>
            </a:r>
          </a:p>
        </p:txBody>
      </p:sp>
      <p:sp>
        <p:nvSpPr>
          <p:cNvPr id="10" name="Rechteck 9"/>
          <p:cNvSpPr/>
          <p:nvPr/>
        </p:nvSpPr>
        <p:spPr>
          <a:xfrm>
            <a:off x="0" y="857250"/>
            <a:ext cx="9144000" cy="642938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 sz="1800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0"/>
            <a:ext cx="9144000" cy="900113"/>
          </a:xfrm>
          <a:prstGeom prst="rect">
            <a:avLst/>
          </a:prstGeom>
          <a:solidFill>
            <a:srgbClr val="8082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 sz="1800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0" y="3573463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 sz="1800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3" name="Text Box 1055"/>
          <p:cNvSpPr txBox="1">
            <a:spLocks noChangeArrowheads="1"/>
          </p:cNvSpPr>
          <p:nvPr/>
        </p:nvSpPr>
        <p:spPr bwMode="auto">
          <a:xfrm>
            <a:off x="468313" y="3141663"/>
            <a:ext cx="66960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prstDash val="dash"/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endParaRPr lang="en-US" smtClean="0">
              <a:cs typeface="Arial" charset="0"/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0" y="6142038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 sz="1800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6" name="Textfeld 15"/>
          <p:cNvSpPr txBox="1">
            <a:spLocks noChangeArrowheads="1"/>
          </p:cNvSpPr>
          <p:nvPr/>
        </p:nvSpPr>
        <p:spPr bwMode="auto">
          <a:xfrm>
            <a:off x="468313" y="6308725"/>
            <a:ext cx="6961187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de-DE" sz="1100" smtClean="0">
                <a:cs typeface="Arial" charset="0"/>
              </a:rPr>
              <a:t>Fraunhofer Heinrich Hertz Institute, Einsteinufer 37, 10587 Berlin	         www.hhi.fraunhofer.de</a:t>
            </a:r>
          </a:p>
        </p:txBody>
      </p:sp>
      <p:pic>
        <p:nvPicPr>
          <p:cNvPr id="17" name="Grafik 15" descr="hhi_E_334-cmyk__2.gif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25" y="203200"/>
            <a:ext cx="2439988" cy="51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" name="Bildplatzhalter 22"/>
          <p:cNvSpPr>
            <a:spLocks noGrp="1"/>
          </p:cNvSpPr>
          <p:nvPr>
            <p:ph type="pic" sz="quarter" idx="24"/>
          </p:nvPr>
        </p:nvSpPr>
        <p:spPr>
          <a:xfrm>
            <a:off x="3042000" y="3626645"/>
            <a:ext cx="3060000" cy="2512218"/>
          </a:xfrm>
        </p:spPr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endParaRPr lang="de-DE" noProof="0"/>
          </a:p>
        </p:txBody>
      </p:sp>
      <p:sp>
        <p:nvSpPr>
          <p:cNvPr id="22" name="Textplatzhalter 21"/>
          <p:cNvSpPr>
            <a:spLocks noGrp="1"/>
          </p:cNvSpPr>
          <p:nvPr>
            <p:ph type="body" sz="quarter" idx="11"/>
          </p:nvPr>
        </p:nvSpPr>
        <p:spPr>
          <a:xfrm>
            <a:off x="468313" y="1773238"/>
            <a:ext cx="8496300" cy="430887"/>
          </a:xfrm>
        </p:spPr>
        <p:txBody>
          <a:bodyPr>
            <a:spAutoFit/>
          </a:bodyPr>
          <a:lstStyle>
            <a:lvl1pPr marL="1588" indent="0">
              <a:buFontTx/>
              <a:buNone/>
              <a:defRPr sz="2800" b="1">
                <a:latin typeface="Arial" pitchFamily="34" charset="0"/>
                <a:cs typeface="Arial" pitchFamily="34" charset="0"/>
              </a:defRPr>
            </a:lvl1pPr>
            <a:lvl2pPr marL="1588" indent="0">
              <a:defRPr sz="1800" b="1"/>
            </a:lvl2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15"/>
          </p:nvPr>
        </p:nvSpPr>
        <p:spPr>
          <a:xfrm>
            <a:off x="468313" y="2357430"/>
            <a:ext cx="8496300" cy="369332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2400" b="1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21" name="Textplatzhalter 14"/>
          <p:cNvSpPr>
            <a:spLocks noGrp="1"/>
          </p:cNvSpPr>
          <p:nvPr>
            <p:ph type="body" sz="quarter" idx="19"/>
          </p:nvPr>
        </p:nvSpPr>
        <p:spPr>
          <a:xfrm>
            <a:off x="468313" y="3000372"/>
            <a:ext cx="8496300" cy="276999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18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8" name="Datumsplatzhalter 35"/>
          <p:cNvSpPr>
            <a:spLocks noGrp="1"/>
          </p:cNvSpPr>
          <p:nvPr>
            <p:ph type="dt" sz="half" idx="25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CF35D493-B6FF-A642-8977-E1FCF81D3F30}" type="datetime1">
              <a:rPr lang="de-DE"/>
              <a:pPr>
                <a:defRPr/>
              </a:pPr>
              <a:t>23.04.2013</a:t>
            </a:fld>
            <a:endParaRPr lang="de-DE" dirty="0"/>
          </a:p>
        </p:txBody>
      </p:sp>
      <p:sp>
        <p:nvSpPr>
          <p:cNvPr id="19" name="Foliennummernplatzhalter 15"/>
          <p:cNvSpPr>
            <a:spLocks noGrp="1"/>
          </p:cNvSpPr>
          <p:nvPr>
            <p:ph type="sldNum" sz="quarter" idx="26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4CE72CDA-40EC-2640-AE9A-6C810A4AFB64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2730395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1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feld 10"/>
          <p:cNvSpPr txBox="1">
            <a:spLocks noChangeArrowheads="1"/>
          </p:cNvSpPr>
          <p:nvPr userDrawn="1"/>
        </p:nvSpPr>
        <p:spPr bwMode="auto">
          <a:xfrm>
            <a:off x="290513" y="6356350"/>
            <a:ext cx="177800" cy="122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de-DE" sz="800" b="1" smtClean="0">
                <a:cs typeface="Arial" charset="0"/>
              </a:rPr>
              <a:t>©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265113" marR="0" indent="18415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None/>
              <a:tabLst/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4" name="Titelplatzhalter 1"/>
          <p:cNvSpPr>
            <a:spLocks noGrp="1"/>
          </p:cNvSpPr>
          <p:nvPr>
            <p:ph type="title"/>
          </p:nvPr>
        </p:nvSpPr>
        <p:spPr>
          <a:xfrm>
            <a:off x="468313" y="359138"/>
            <a:ext cx="5760000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dirty="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de-DE" dirty="0"/>
          </a:p>
        </p:txBody>
      </p:sp>
      <p:sp>
        <p:nvSpPr>
          <p:cNvPr id="7" name="Datumsplatzhalter 1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B91E6A7C-6D4E-264D-8058-C230EB69E337}" type="datetime1">
              <a:rPr lang="de-DE"/>
              <a:pPr>
                <a:defRPr/>
              </a:pPr>
              <a:t>23.04.2013</a:t>
            </a:fld>
            <a:endParaRPr lang="de-DE" dirty="0"/>
          </a:p>
        </p:txBody>
      </p:sp>
      <p:sp>
        <p:nvSpPr>
          <p:cNvPr id="8" name="Foliennummernplatzhalt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1C5B9430-DB72-A444-9CE2-CB637F3F89AD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9" name="Fußzeilenplatzhalter 16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/>
              <a:t>Speaker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31646041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feld 12"/>
          <p:cNvSpPr txBox="1">
            <a:spLocks noChangeArrowheads="1"/>
          </p:cNvSpPr>
          <p:nvPr userDrawn="1"/>
        </p:nvSpPr>
        <p:spPr bwMode="auto">
          <a:xfrm>
            <a:off x="290513" y="6356350"/>
            <a:ext cx="177800" cy="122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de-DE" sz="800" b="1" smtClean="0">
                <a:cs typeface="Arial" charset="0"/>
              </a:rPr>
              <a:t>©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0"/>
            <a:endParaRPr lang="de-DE" dirty="0" smtClean="0"/>
          </a:p>
        </p:txBody>
      </p:sp>
      <p:sp>
        <p:nvSpPr>
          <p:cNvPr id="11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de-DE" dirty="0"/>
          </a:p>
        </p:txBody>
      </p:sp>
      <p:sp>
        <p:nvSpPr>
          <p:cNvPr id="7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AFDF9BCC-51FA-6549-A285-A1A48F516B29}" type="datetime1">
              <a:rPr lang="de-DE"/>
              <a:pPr>
                <a:defRPr/>
              </a:pPr>
              <a:t>23.04.2013</a:t>
            </a:fld>
            <a:endParaRPr lang="de-DE" dirty="0"/>
          </a:p>
        </p:txBody>
      </p:sp>
      <p:sp>
        <p:nvSpPr>
          <p:cNvPr id="8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5DC461C2-2D2C-2349-86B6-AC7376B1D306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9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/>
              <a:t>Speaker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3021766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feld 12"/>
          <p:cNvSpPr txBox="1">
            <a:spLocks noChangeArrowheads="1"/>
          </p:cNvSpPr>
          <p:nvPr userDrawn="1"/>
        </p:nvSpPr>
        <p:spPr bwMode="auto">
          <a:xfrm>
            <a:off x="290513" y="6356350"/>
            <a:ext cx="177800" cy="122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de-DE" sz="800" b="1" smtClean="0">
                <a:cs typeface="Arial" charset="0"/>
              </a:rPr>
              <a:t>©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0"/>
            <a:endParaRPr lang="de-DE" dirty="0" smtClean="0"/>
          </a:p>
        </p:txBody>
      </p:sp>
      <p:sp>
        <p:nvSpPr>
          <p:cNvPr id="12" name="Titelplatzhalter 1"/>
          <p:cNvSpPr>
            <a:spLocks noGrp="1"/>
          </p:cNvSpPr>
          <p:nvPr>
            <p:ph type="title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de-DE" dirty="0"/>
          </a:p>
        </p:txBody>
      </p:sp>
      <p:sp>
        <p:nvSpPr>
          <p:cNvPr id="17" name="Bildplatzhalter 15"/>
          <p:cNvSpPr>
            <a:spLocks noGrp="1"/>
          </p:cNvSpPr>
          <p:nvPr>
            <p:ph type="pic" sz="quarter" idx="28"/>
          </p:nvPr>
        </p:nvSpPr>
        <p:spPr bwMode="auto">
          <a:xfrm>
            <a:off x="6605587" y="1412875"/>
            <a:ext cx="2359025" cy="208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lvl="0"/>
            <a:endParaRPr lang="de-DE" noProof="0" dirty="0"/>
          </a:p>
        </p:txBody>
      </p:sp>
      <p:sp>
        <p:nvSpPr>
          <p:cNvPr id="18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3644900"/>
            <a:ext cx="2358412" cy="2284430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29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7813099E-7C06-8446-83B4-729A981D14B0}" type="datetime1">
              <a:rPr lang="de-DE"/>
              <a:pPr>
                <a:defRPr/>
              </a:pPr>
              <a:t>23.04.2013</a:t>
            </a:fld>
            <a:endParaRPr lang="de-DE" dirty="0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3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40F87346-3134-A94B-B20D-E0A2B9667B43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3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/>
              <a:t>Speaker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5893164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feld 12"/>
          <p:cNvSpPr txBox="1">
            <a:spLocks noChangeArrowheads="1"/>
          </p:cNvSpPr>
          <p:nvPr userDrawn="1"/>
        </p:nvSpPr>
        <p:spPr bwMode="auto">
          <a:xfrm>
            <a:off x="290513" y="6356350"/>
            <a:ext cx="177800" cy="122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de-DE" sz="800" b="1" smtClean="0">
                <a:cs typeface="Arial" charset="0"/>
              </a:rPr>
              <a:t>©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de-DE" dirty="0"/>
          </a:p>
        </p:txBody>
      </p:sp>
      <p:sp>
        <p:nvSpPr>
          <p:cNvPr id="17" name="Textplatzhalter 24"/>
          <p:cNvSpPr>
            <a:spLocks noGrp="1"/>
          </p:cNvSpPr>
          <p:nvPr>
            <p:ph type="body" sz="quarter" idx="21"/>
          </p:nvPr>
        </p:nvSpPr>
        <p:spPr>
          <a:xfrm>
            <a:off x="468313" y="5643578"/>
            <a:ext cx="5975350" cy="285752"/>
          </a:xfrm>
        </p:spPr>
        <p:txBody>
          <a:bodyPr/>
          <a:lstStyle>
            <a:lvl1pPr marL="0" marR="0" indent="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None/>
              <a:tabLst/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1pPr>
            <a:lvl2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2pPr>
            <a:lvl3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3pPr>
            <a:lvl4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4pPr>
            <a:lvl5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8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412875"/>
            <a:ext cx="5975350" cy="4159250"/>
          </a:xfrm>
        </p:spPr>
        <p:txBody>
          <a:bodyPr/>
          <a:lstStyle/>
          <a:p>
            <a:pPr lvl="0"/>
            <a:endParaRPr lang="de-DE" noProof="0" dirty="0"/>
          </a:p>
        </p:txBody>
      </p:sp>
      <p:sp>
        <p:nvSpPr>
          <p:cNvPr id="14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2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8A1B5C71-EA7C-7748-8C2B-5062E9511ADA}" type="datetime1">
              <a:rPr lang="de-DE"/>
              <a:pPr>
                <a:defRPr/>
              </a:pPr>
              <a:t>23.04.2013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2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09DEB458-5A09-4443-8DA8-3591957BD16B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25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/>
              <a:t>Speaker</a:t>
            </a:r>
          </a:p>
        </p:txBody>
      </p:sp>
    </p:spTree>
    <p:extLst>
      <p:ext uri="{BB962C8B-B14F-4D97-AF65-F5344CB8AC3E}">
        <p14:creationId xmlns:p14="http://schemas.microsoft.com/office/powerpoint/2010/main" val="112885800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HI 1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feld 10"/>
          <p:cNvSpPr txBox="1">
            <a:spLocks noChangeArrowheads="1"/>
          </p:cNvSpPr>
          <p:nvPr userDrawn="1"/>
        </p:nvSpPr>
        <p:spPr bwMode="auto">
          <a:xfrm>
            <a:off x="290513" y="6356350"/>
            <a:ext cx="177800" cy="122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de-DE" sz="800" b="1" smtClean="0">
                <a:cs typeface="Arial" charset="0"/>
              </a:rPr>
              <a:t>©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849630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4" name="Titelplatzhalter 1"/>
          <p:cNvSpPr>
            <a:spLocks noGrp="1"/>
          </p:cNvSpPr>
          <p:nvPr>
            <p:ph type="title"/>
          </p:nvPr>
        </p:nvSpPr>
        <p:spPr>
          <a:xfrm>
            <a:off x="468313" y="359428"/>
            <a:ext cx="5760000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de-DE" dirty="0"/>
          </a:p>
        </p:txBody>
      </p:sp>
      <p:sp>
        <p:nvSpPr>
          <p:cNvPr id="7" name="Datumsplatzhalter 1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B5A280A9-9F35-6A4B-B345-4AD10F185F52}" type="datetime1">
              <a:rPr lang="de-DE"/>
              <a:pPr>
                <a:defRPr/>
              </a:pPr>
              <a:t>23.04.2013</a:t>
            </a:fld>
            <a:endParaRPr lang="de-DE"/>
          </a:p>
        </p:txBody>
      </p:sp>
      <p:sp>
        <p:nvSpPr>
          <p:cNvPr id="8" name="Foliennummernplatzhalt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0B8241AD-D4D7-024A-AABA-85CDE8F21FC5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9" name="Fußzeilenplatzhalter 16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/>
              <a:t>Speaker</a:t>
            </a:r>
          </a:p>
        </p:txBody>
      </p:sp>
    </p:spTree>
    <p:extLst>
      <p:ext uri="{BB962C8B-B14F-4D97-AF65-F5344CB8AC3E}">
        <p14:creationId xmlns:p14="http://schemas.microsoft.com/office/powerpoint/2010/main" val="142167311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feld 12"/>
          <p:cNvSpPr txBox="1">
            <a:spLocks noChangeArrowheads="1"/>
          </p:cNvSpPr>
          <p:nvPr userDrawn="1"/>
        </p:nvSpPr>
        <p:spPr bwMode="auto">
          <a:xfrm>
            <a:off x="290513" y="6356350"/>
            <a:ext cx="177800" cy="122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de-DE" sz="800" b="1" smtClean="0">
                <a:cs typeface="Arial" charset="0"/>
              </a:rPr>
              <a:t>©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de-DE" dirty="0"/>
          </a:p>
        </p:txBody>
      </p:sp>
      <p:sp>
        <p:nvSpPr>
          <p:cNvPr id="14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412875"/>
            <a:ext cx="8496300" cy="4516455"/>
          </a:xfrm>
        </p:spPr>
        <p:txBody>
          <a:bodyPr/>
          <a:lstStyle/>
          <a:p>
            <a:pPr lvl="0"/>
            <a:endParaRPr lang="de-DE" noProof="0" dirty="0"/>
          </a:p>
        </p:txBody>
      </p:sp>
      <p:sp>
        <p:nvSpPr>
          <p:cNvPr id="6" name="Datumsplatzhalter 12"/>
          <p:cNvSpPr>
            <a:spLocks noGrp="1"/>
          </p:cNvSpPr>
          <p:nvPr>
            <p:ph type="dt" sz="half" idx="2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02CCF90D-F0C8-344B-8301-20CC0D7A6AB2}" type="datetime1">
              <a:rPr lang="de-DE"/>
              <a:pPr>
                <a:defRPr/>
              </a:pPr>
              <a:t>23.04.2013</a:t>
            </a:fld>
            <a:endParaRPr lang="de-DE"/>
          </a:p>
        </p:txBody>
      </p:sp>
      <p:sp>
        <p:nvSpPr>
          <p:cNvPr id="7" name="Foliennummernplatzhalter 13"/>
          <p:cNvSpPr>
            <a:spLocks noGrp="1"/>
          </p:cNvSpPr>
          <p:nvPr>
            <p:ph type="sldNum" sz="quarter" idx="2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9C235D2E-EF6E-5F45-B852-5537C77611BD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8" name="Fußzeilenplatzhalter 14"/>
          <p:cNvSpPr>
            <a:spLocks noGrp="1"/>
          </p:cNvSpPr>
          <p:nvPr>
            <p:ph type="ftr" sz="quarter" idx="25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/>
              <a:t>Speaker</a:t>
            </a:r>
          </a:p>
        </p:txBody>
      </p:sp>
    </p:spTree>
    <p:extLst>
      <p:ext uri="{BB962C8B-B14F-4D97-AF65-F5344CB8AC3E}">
        <p14:creationId xmlns:p14="http://schemas.microsoft.com/office/powerpoint/2010/main" val="7234020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HHI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Bildplatzhalter 14" descr="image_title_1a.jp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15" r="2715"/>
          <a:stretch>
            <a:fillRect/>
          </a:stretch>
        </p:blipFill>
        <p:spPr bwMode="auto">
          <a:xfrm>
            <a:off x="0" y="3627438"/>
            <a:ext cx="3040063" cy="2519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Bildplatzhalter 10" descr="image_title_3b.jpg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15" r="2715"/>
          <a:stretch>
            <a:fillRect/>
          </a:stretch>
        </p:blipFill>
        <p:spPr bwMode="auto">
          <a:xfrm>
            <a:off x="6103938" y="3627438"/>
            <a:ext cx="3040062" cy="2519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hteck 7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 sz="1800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 bwMode="auto">
          <a:xfrm>
            <a:off x="6443663" y="0"/>
            <a:ext cx="2700337" cy="900113"/>
          </a:xfrm>
          <a:prstGeom prst="rect">
            <a:avLst/>
          </a:prstGeom>
          <a:solidFill>
            <a:srgbClr val="808285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2000" rIns="0" anchor="ctr"/>
          <a:lstStyle>
            <a:lvl1pPr marL="825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de-DE" sz="1600" smtClean="0">
                <a:solidFill>
                  <a:schemeClr val="bg1"/>
                </a:solidFill>
                <a:cs typeface="Arial" charset="0"/>
              </a:rPr>
              <a:t>Fraunhofer</a:t>
            </a:r>
            <a:br>
              <a:rPr lang="de-DE" sz="1600" smtClean="0">
                <a:solidFill>
                  <a:schemeClr val="bg1"/>
                </a:solidFill>
                <a:cs typeface="Arial" charset="0"/>
              </a:rPr>
            </a:br>
            <a:r>
              <a:rPr lang="de-DE" sz="1600" smtClean="0">
                <a:solidFill>
                  <a:schemeClr val="bg1"/>
                </a:solidFill>
                <a:cs typeface="Arial" charset="0"/>
              </a:rPr>
              <a:t>Heinrich Hertz Institute</a:t>
            </a:r>
          </a:p>
        </p:txBody>
      </p:sp>
      <p:sp>
        <p:nvSpPr>
          <p:cNvPr id="10" name="Rechteck 9"/>
          <p:cNvSpPr/>
          <p:nvPr/>
        </p:nvSpPr>
        <p:spPr>
          <a:xfrm>
            <a:off x="0" y="857250"/>
            <a:ext cx="9144000" cy="642938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 sz="1800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0"/>
            <a:ext cx="9144000" cy="900113"/>
          </a:xfrm>
          <a:prstGeom prst="rect">
            <a:avLst/>
          </a:prstGeom>
          <a:solidFill>
            <a:srgbClr val="8082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 sz="1800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0" y="3573463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 sz="1800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3" name="Text Box 1055"/>
          <p:cNvSpPr txBox="1">
            <a:spLocks noChangeArrowheads="1"/>
          </p:cNvSpPr>
          <p:nvPr/>
        </p:nvSpPr>
        <p:spPr bwMode="auto">
          <a:xfrm>
            <a:off x="468313" y="3141663"/>
            <a:ext cx="66960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prstDash val="dash"/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endParaRPr lang="en-US" smtClean="0">
              <a:cs typeface="Arial" charset="0"/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0" y="6142038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 sz="1800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6" name="Textfeld 15"/>
          <p:cNvSpPr txBox="1">
            <a:spLocks noChangeArrowheads="1"/>
          </p:cNvSpPr>
          <p:nvPr/>
        </p:nvSpPr>
        <p:spPr bwMode="auto">
          <a:xfrm>
            <a:off x="468313" y="6308725"/>
            <a:ext cx="6961187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de-DE" sz="1100" smtClean="0">
                <a:cs typeface="Arial" charset="0"/>
              </a:rPr>
              <a:t>Fraunhofer Heinrich Hertz Institute, Einsteinufer 37, 10587 Berlin	         www.hhi.fraunhofer.de</a:t>
            </a:r>
          </a:p>
        </p:txBody>
      </p:sp>
      <p:pic>
        <p:nvPicPr>
          <p:cNvPr id="17" name="Grafik 15" descr="hhi_E_334-cmyk__2.gif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25" y="203200"/>
            <a:ext cx="2439988" cy="51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" name="Bildplatzhalter 22"/>
          <p:cNvSpPr>
            <a:spLocks noGrp="1"/>
          </p:cNvSpPr>
          <p:nvPr>
            <p:ph type="pic" sz="quarter" idx="24"/>
          </p:nvPr>
        </p:nvSpPr>
        <p:spPr>
          <a:xfrm>
            <a:off x="3042000" y="3626645"/>
            <a:ext cx="3060000" cy="2512218"/>
          </a:xfrm>
        </p:spPr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endParaRPr lang="de-DE" noProof="0"/>
          </a:p>
        </p:txBody>
      </p:sp>
      <p:sp>
        <p:nvSpPr>
          <p:cNvPr id="22" name="Textplatzhalter 21"/>
          <p:cNvSpPr>
            <a:spLocks noGrp="1"/>
          </p:cNvSpPr>
          <p:nvPr>
            <p:ph type="body" sz="quarter" idx="11"/>
          </p:nvPr>
        </p:nvSpPr>
        <p:spPr>
          <a:xfrm>
            <a:off x="468313" y="1773238"/>
            <a:ext cx="8496300" cy="430887"/>
          </a:xfrm>
        </p:spPr>
        <p:txBody>
          <a:bodyPr>
            <a:spAutoFit/>
          </a:bodyPr>
          <a:lstStyle>
            <a:lvl1pPr marL="1588" indent="0">
              <a:buFontTx/>
              <a:buNone/>
              <a:defRPr sz="2800" b="1">
                <a:latin typeface="Arial" pitchFamily="34" charset="0"/>
                <a:cs typeface="Arial" pitchFamily="34" charset="0"/>
              </a:defRPr>
            </a:lvl1pPr>
            <a:lvl2pPr marL="1588" indent="0">
              <a:defRPr sz="1800" b="1"/>
            </a:lvl2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15"/>
          </p:nvPr>
        </p:nvSpPr>
        <p:spPr>
          <a:xfrm>
            <a:off x="468313" y="2357430"/>
            <a:ext cx="8496300" cy="369332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2400" b="1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21" name="Textplatzhalter 14"/>
          <p:cNvSpPr>
            <a:spLocks noGrp="1"/>
          </p:cNvSpPr>
          <p:nvPr>
            <p:ph type="body" sz="quarter" idx="19"/>
          </p:nvPr>
        </p:nvSpPr>
        <p:spPr>
          <a:xfrm>
            <a:off x="468313" y="3000372"/>
            <a:ext cx="8496300" cy="276999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18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8" name="Datumsplatzhalter 35"/>
          <p:cNvSpPr>
            <a:spLocks noGrp="1"/>
          </p:cNvSpPr>
          <p:nvPr>
            <p:ph type="dt" sz="half" idx="25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62A97F7-ADB5-8840-A219-A9D1C3837EF2}" type="datetime1">
              <a:rPr lang="de-DE"/>
              <a:pPr>
                <a:defRPr/>
              </a:pPr>
              <a:t>23.04.2013</a:t>
            </a:fld>
            <a:endParaRPr lang="de-DE" dirty="0"/>
          </a:p>
        </p:txBody>
      </p:sp>
      <p:sp>
        <p:nvSpPr>
          <p:cNvPr id="19" name="Foliennummernplatzhalter 15"/>
          <p:cNvSpPr>
            <a:spLocks noGrp="1"/>
          </p:cNvSpPr>
          <p:nvPr>
            <p:ph type="sldNum" sz="quarter" idx="26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B5BEDDF6-58A3-8049-849F-B96D849F0E60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3346510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feld 12"/>
          <p:cNvSpPr txBox="1">
            <a:spLocks noChangeArrowheads="1"/>
          </p:cNvSpPr>
          <p:nvPr userDrawn="1"/>
        </p:nvSpPr>
        <p:spPr bwMode="auto">
          <a:xfrm>
            <a:off x="290513" y="6356350"/>
            <a:ext cx="177800" cy="122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de-DE" sz="800" b="1" smtClean="0">
                <a:cs typeface="Arial" charset="0"/>
              </a:rPr>
              <a:t>©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373051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18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de-DE" dirty="0"/>
          </a:p>
        </p:txBody>
      </p:sp>
      <p:sp>
        <p:nvSpPr>
          <p:cNvPr id="14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928802"/>
            <a:ext cx="5975350" cy="4000528"/>
          </a:xfrm>
        </p:spPr>
        <p:txBody>
          <a:bodyPr/>
          <a:lstStyle/>
          <a:p>
            <a:pPr lvl="0"/>
            <a:endParaRPr lang="de-DE" noProof="0" dirty="0"/>
          </a:p>
        </p:txBody>
      </p:sp>
      <p:sp>
        <p:nvSpPr>
          <p:cNvPr id="11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2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24D44FC9-848A-774E-8E93-815A04DCE956}" type="datetime1">
              <a:rPr lang="de-DE"/>
              <a:pPr>
                <a:defRPr/>
              </a:pPr>
              <a:t>23.04.2013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2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C814D6C9-C840-1449-9ECC-381FB8BB23FB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25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/>
              <a:t>Speaker</a:t>
            </a:r>
          </a:p>
        </p:txBody>
      </p:sp>
    </p:spTree>
    <p:extLst>
      <p:ext uri="{BB962C8B-B14F-4D97-AF65-F5344CB8AC3E}">
        <p14:creationId xmlns:p14="http://schemas.microsoft.com/office/powerpoint/2010/main" val="69310717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feld 12"/>
          <p:cNvSpPr txBox="1">
            <a:spLocks noChangeArrowheads="1"/>
          </p:cNvSpPr>
          <p:nvPr userDrawn="1"/>
        </p:nvSpPr>
        <p:spPr bwMode="auto">
          <a:xfrm>
            <a:off x="290513" y="6356350"/>
            <a:ext cx="177800" cy="122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de-DE" sz="800" b="1" smtClean="0">
                <a:cs typeface="Arial" charset="0"/>
              </a:rPr>
              <a:t>©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3786190"/>
            <a:ext cx="5975350" cy="2143140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de-DE" dirty="0"/>
          </a:p>
        </p:txBody>
      </p:sp>
      <p:sp>
        <p:nvSpPr>
          <p:cNvPr id="32" name="Bildplatzhalter 15"/>
          <p:cNvSpPr>
            <a:spLocks noGrp="1"/>
          </p:cNvSpPr>
          <p:nvPr>
            <p:ph type="pic" sz="quarter" idx="26"/>
          </p:nvPr>
        </p:nvSpPr>
        <p:spPr>
          <a:xfrm>
            <a:off x="468312" y="1412875"/>
            <a:ext cx="2898000" cy="2232026"/>
          </a:xfrm>
        </p:spPr>
        <p:txBody>
          <a:bodyPr/>
          <a:lstStyle/>
          <a:p>
            <a:pPr lvl="0"/>
            <a:endParaRPr lang="de-DE" noProof="0"/>
          </a:p>
        </p:txBody>
      </p:sp>
      <p:sp>
        <p:nvSpPr>
          <p:cNvPr id="34" name="Bildplatzhalter 15"/>
          <p:cNvSpPr>
            <a:spLocks noGrp="1"/>
          </p:cNvSpPr>
          <p:nvPr>
            <p:ph type="pic" sz="quarter" idx="27"/>
          </p:nvPr>
        </p:nvSpPr>
        <p:spPr>
          <a:xfrm>
            <a:off x="3545663" y="1412874"/>
            <a:ext cx="2898000" cy="2232026"/>
          </a:xfrm>
        </p:spPr>
        <p:txBody>
          <a:bodyPr/>
          <a:lstStyle/>
          <a:p>
            <a:pPr lvl="0"/>
            <a:endParaRPr lang="de-DE" noProof="0"/>
          </a:p>
        </p:txBody>
      </p:sp>
      <p:sp>
        <p:nvSpPr>
          <p:cNvPr id="14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9" name="Datumsplatzhalter 12"/>
          <p:cNvSpPr>
            <a:spLocks noGrp="1"/>
          </p:cNvSpPr>
          <p:nvPr>
            <p:ph type="dt" sz="half" idx="28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B6352E13-0DFD-1B46-AAB3-F535AC8BEDCF}" type="datetime1">
              <a:rPr lang="de-DE"/>
              <a:pPr>
                <a:defRPr/>
              </a:pPr>
              <a:t>23.04.2013</a:t>
            </a:fld>
            <a:endParaRPr lang="de-DE"/>
          </a:p>
        </p:txBody>
      </p:sp>
      <p:sp>
        <p:nvSpPr>
          <p:cNvPr id="10" name="Foliennummernplatzhalter 13"/>
          <p:cNvSpPr>
            <a:spLocks noGrp="1"/>
          </p:cNvSpPr>
          <p:nvPr>
            <p:ph type="sldNum" sz="quarter" idx="29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E4BC71EF-2697-4049-98B5-66B0C8D27DC0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1" name="Fußzeilenplatzhalter 14"/>
          <p:cNvSpPr>
            <a:spLocks noGrp="1"/>
          </p:cNvSpPr>
          <p:nvPr>
            <p:ph type="ftr" sz="quarter" idx="3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/>
              <a:t>Speaker</a:t>
            </a:r>
          </a:p>
        </p:txBody>
      </p:sp>
    </p:spTree>
    <p:extLst>
      <p:ext uri="{BB962C8B-B14F-4D97-AF65-F5344CB8AC3E}">
        <p14:creationId xmlns:p14="http://schemas.microsoft.com/office/powerpoint/2010/main" val="76657188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feld 12"/>
          <p:cNvSpPr txBox="1">
            <a:spLocks noChangeArrowheads="1"/>
          </p:cNvSpPr>
          <p:nvPr userDrawn="1"/>
        </p:nvSpPr>
        <p:spPr bwMode="auto">
          <a:xfrm>
            <a:off x="290513" y="6356350"/>
            <a:ext cx="177800" cy="122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de-DE" sz="800" b="1" smtClean="0">
                <a:cs typeface="Arial" charset="0"/>
              </a:rPr>
              <a:t>©</a:t>
            </a:r>
          </a:p>
        </p:txBody>
      </p:sp>
      <p:sp>
        <p:nvSpPr>
          <p:cNvPr id="4" name="Rechteck 18"/>
          <p:cNvSpPr>
            <a:spLocks noChangeArrowheads="1"/>
          </p:cNvSpPr>
          <p:nvPr userDrawn="1"/>
        </p:nvSpPr>
        <p:spPr bwMode="auto">
          <a:xfrm>
            <a:off x="6608763" y="1928813"/>
            <a:ext cx="2355850" cy="1138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marL="176213" lvl="1" indent="-176213">
              <a:spcBef>
                <a:spcPts val="600"/>
              </a:spcBef>
              <a:buClr>
                <a:srgbClr val="6D6E71"/>
              </a:buClr>
              <a:buSzPct val="80000"/>
              <a:buFont typeface="Wingdings" charset="0"/>
              <a:buChar char=""/>
            </a:pPr>
            <a:r>
              <a:rPr lang="de-DE" sz="1600">
                <a:solidFill>
                  <a:srgbClr val="262626"/>
                </a:solidFill>
                <a:cs typeface="Tahoma" charset="0"/>
              </a:rPr>
              <a:t>Einsteinufer 37</a:t>
            </a:r>
            <a:br>
              <a:rPr lang="de-DE" sz="1600">
                <a:solidFill>
                  <a:srgbClr val="262626"/>
                </a:solidFill>
                <a:cs typeface="Tahoma" charset="0"/>
              </a:rPr>
            </a:br>
            <a:r>
              <a:rPr lang="de-DE" sz="1600">
                <a:solidFill>
                  <a:srgbClr val="262626"/>
                </a:solidFill>
                <a:cs typeface="Tahoma" charset="0"/>
              </a:rPr>
              <a:t>10587 Berlin, Germany</a:t>
            </a:r>
          </a:p>
          <a:p>
            <a:pPr marL="176213" lvl="1" indent="-176213">
              <a:spcBef>
                <a:spcPts val="600"/>
              </a:spcBef>
              <a:buClr>
                <a:srgbClr val="6D6E71"/>
              </a:buClr>
              <a:buSzPct val="80000"/>
              <a:buFont typeface="Wingdings" charset="0"/>
              <a:buChar char=""/>
            </a:pPr>
            <a:r>
              <a:rPr lang="de-DE" sz="1600">
                <a:solidFill>
                  <a:srgbClr val="262626"/>
                </a:solidFill>
                <a:cs typeface="Tahoma" charset="0"/>
              </a:rPr>
              <a:t>Phone +49 30 31002-0</a:t>
            </a:r>
          </a:p>
          <a:p>
            <a:pPr marL="176213" lvl="1" indent="-176213">
              <a:spcBef>
                <a:spcPts val="600"/>
              </a:spcBef>
              <a:buClr>
                <a:srgbClr val="6D6E71"/>
              </a:buClr>
              <a:buSzPct val="80000"/>
              <a:buFont typeface="Wingdings" charset="0"/>
              <a:buChar char=""/>
            </a:pPr>
            <a:r>
              <a:rPr lang="de-DE" sz="1600">
                <a:solidFill>
                  <a:srgbClr val="262626"/>
                </a:solidFill>
                <a:cs typeface="Tahoma" charset="0"/>
              </a:rPr>
              <a:t>www.hhi.fraunhofer.de</a:t>
            </a:r>
          </a:p>
        </p:txBody>
      </p:sp>
      <p:sp>
        <p:nvSpPr>
          <p:cNvPr id="5" name="Rechteck 21"/>
          <p:cNvSpPr>
            <a:spLocks noChangeArrowheads="1"/>
          </p:cNvSpPr>
          <p:nvPr userDrawn="1"/>
        </p:nvSpPr>
        <p:spPr bwMode="auto">
          <a:xfrm>
            <a:off x="468313" y="360363"/>
            <a:ext cx="57467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r>
              <a:rPr lang="en-US" b="1">
                <a:solidFill>
                  <a:srgbClr val="262626"/>
                </a:solidFill>
                <a:cs typeface="Tahoma" charset="0"/>
              </a:rPr>
              <a:t>Be our Guest – become a Partner</a:t>
            </a:r>
            <a:endParaRPr lang="de-DE" b="1">
              <a:solidFill>
                <a:srgbClr val="262626"/>
              </a:solidFill>
              <a:cs typeface="Tahoma" charset="0"/>
            </a:endParaRPr>
          </a:p>
        </p:txBody>
      </p:sp>
      <p:sp>
        <p:nvSpPr>
          <p:cNvPr id="6" name="Rechteck 23"/>
          <p:cNvSpPr>
            <a:spLocks noChangeArrowheads="1"/>
          </p:cNvSpPr>
          <p:nvPr userDrawn="1"/>
        </p:nvSpPr>
        <p:spPr bwMode="auto">
          <a:xfrm>
            <a:off x="468313" y="1412875"/>
            <a:ext cx="59753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marL="263525" lvl="1" indent="-263525">
              <a:spcBef>
                <a:spcPts val="600"/>
              </a:spcBef>
              <a:buClr>
                <a:srgbClr val="6D6E71"/>
              </a:buClr>
              <a:buSzPct val="80000"/>
              <a:buFont typeface="Wingdings" charset="0"/>
              <a:buChar char=""/>
            </a:pPr>
            <a:r>
              <a:rPr lang="de-DE" sz="2000">
                <a:solidFill>
                  <a:srgbClr val="262626"/>
                </a:solidFill>
                <a:cs typeface="Tahoma" charset="0"/>
              </a:rPr>
              <a:t>The Fraunhofer Heinrich Hertz Institute</a:t>
            </a:r>
          </a:p>
        </p:txBody>
      </p:sp>
      <p:pic>
        <p:nvPicPr>
          <p:cNvPr id="7" name="Grafik 24" descr="Abschlussbildjpg.jpg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2000250"/>
            <a:ext cx="5675312" cy="3827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Datumsplatzhalter 1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DC21A466-B291-6642-B09F-7BB18340A7A8}" type="datetime1">
              <a:rPr lang="de-DE"/>
              <a:pPr>
                <a:defRPr/>
              </a:pPr>
              <a:t>23.04.2013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418D2AE-908C-4E49-A16C-320E79DD3D8C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/>
              <a:t>Speaker</a:t>
            </a:r>
          </a:p>
        </p:txBody>
      </p:sp>
    </p:spTree>
    <p:extLst>
      <p:ext uri="{BB962C8B-B14F-4D97-AF65-F5344CB8AC3E}">
        <p14:creationId xmlns:p14="http://schemas.microsoft.com/office/powerpoint/2010/main" val="77487987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ildplatzhalter 10" descr="image_title_3b.jp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15" r="2715"/>
          <a:stretch>
            <a:fillRect/>
          </a:stretch>
        </p:blipFill>
        <p:spPr bwMode="auto">
          <a:xfrm>
            <a:off x="6103938" y="3627438"/>
            <a:ext cx="3040062" cy="2519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Bildplatzhalter 9" descr="image_title_2a.jpg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15" r="2715"/>
          <a:stretch>
            <a:fillRect/>
          </a:stretch>
        </p:blipFill>
        <p:spPr bwMode="auto">
          <a:xfrm>
            <a:off x="3041650" y="3627438"/>
            <a:ext cx="3060700" cy="2519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Bildplatzhalter 14" descr="image_title_1a.jpg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15" r="2715"/>
          <a:stretch>
            <a:fillRect/>
          </a:stretch>
        </p:blipFill>
        <p:spPr bwMode="auto">
          <a:xfrm>
            <a:off x="0" y="3627438"/>
            <a:ext cx="3040063" cy="2519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hteck 7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 sz="1800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 bwMode="auto">
          <a:xfrm>
            <a:off x="6443663" y="0"/>
            <a:ext cx="2700337" cy="900113"/>
          </a:xfrm>
          <a:prstGeom prst="rect">
            <a:avLst/>
          </a:prstGeom>
          <a:solidFill>
            <a:srgbClr val="808285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2000" rIns="0" anchor="ctr"/>
          <a:lstStyle>
            <a:lvl1pPr marL="825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de-DE" sz="1600" smtClean="0">
                <a:solidFill>
                  <a:schemeClr val="bg1"/>
                </a:solidFill>
                <a:cs typeface="Arial" charset="0"/>
              </a:rPr>
              <a:t>Fraunhofer</a:t>
            </a:r>
            <a:br>
              <a:rPr lang="de-DE" sz="1600" smtClean="0">
                <a:solidFill>
                  <a:schemeClr val="bg1"/>
                </a:solidFill>
                <a:cs typeface="Arial" charset="0"/>
              </a:rPr>
            </a:br>
            <a:r>
              <a:rPr lang="de-DE" sz="1600" smtClean="0">
                <a:solidFill>
                  <a:schemeClr val="bg1"/>
                </a:solidFill>
                <a:cs typeface="Arial" charset="0"/>
              </a:rPr>
              <a:t>Heinrich Hertz Institute</a:t>
            </a:r>
          </a:p>
        </p:txBody>
      </p:sp>
      <p:sp>
        <p:nvSpPr>
          <p:cNvPr id="10" name="Rechteck 9"/>
          <p:cNvSpPr/>
          <p:nvPr/>
        </p:nvSpPr>
        <p:spPr>
          <a:xfrm>
            <a:off x="0" y="857250"/>
            <a:ext cx="9144000" cy="642938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 sz="1800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0"/>
            <a:ext cx="9144000" cy="900113"/>
          </a:xfrm>
          <a:prstGeom prst="rect">
            <a:avLst/>
          </a:prstGeom>
          <a:solidFill>
            <a:srgbClr val="8082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 sz="1800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0" y="3573463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 sz="1800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3" name="Text Box 1055"/>
          <p:cNvSpPr txBox="1">
            <a:spLocks noChangeArrowheads="1"/>
          </p:cNvSpPr>
          <p:nvPr/>
        </p:nvSpPr>
        <p:spPr bwMode="auto">
          <a:xfrm>
            <a:off x="468313" y="3141663"/>
            <a:ext cx="66960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prstDash val="dash"/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endParaRPr lang="en-US" smtClean="0">
              <a:cs typeface="Arial" charset="0"/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0" y="6143625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 sz="1800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6" name="Textfeld 15"/>
          <p:cNvSpPr txBox="1">
            <a:spLocks noChangeArrowheads="1"/>
          </p:cNvSpPr>
          <p:nvPr/>
        </p:nvSpPr>
        <p:spPr bwMode="auto">
          <a:xfrm>
            <a:off x="468313" y="6308725"/>
            <a:ext cx="6961187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de-DE" sz="1100" smtClean="0">
                <a:cs typeface="Arial" charset="0"/>
              </a:rPr>
              <a:t>Fraunhofer Heinrich Hertz Institute, Einsteinufer 37, 10587 Berlin	         www.hhi.fraunhofer.de</a:t>
            </a:r>
          </a:p>
        </p:txBody>
      </p:sp>
      <p:pic>
        <p:nvPicPr>
          <p:cNvPr id="17" name="Grafik 15" descr="hhi_E_334-cmyk__2.gif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25" y="203200"/>
            <a:ext cx="2439988" cy="51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Textplatzhalter 21"/>
          <p:cNvSpPr>
            <a:spLocks noGrp="1"/>
          </p:cNvSpPr>
          <p:nvPr>
            <p:ph type="body" sz="quarter" idx="11"/>
          </p:nvPr>
        </p:nvSpPr>
        <p:spPr>
          <a:xfrm>
            <a:off x="468313" y="1773238"/>
            <a:ext cx="8496300" cy="430887"/>
          </a:xfrm>
        </p:spPr>
        <p:txBody>
          <a:bodyPr>
            <a:spAutoFit/>
          </a:bodyPr>
          <a:lstStyle>
            <a:lvl1pPr marL="1588" indent="0">
              <a:buFontTx/>
              <a:buNone/>
              <a:defRPr sz="2800" b="1">
                <a:latin typeface="Arial" pitchFamily="34" charset="0"/>
                <a:cs typeface="Arial" pitchFamily="34" charset="0"/>
              </a:defRPr>
            </a:lvl1pPr>
            <a:lvl2pPr marL="1588" indent="0">
              <a:defRPr sz="1800" b="1"/>
            </a:lvl2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15"/>
          </p:nvPr>
        </p:nvSpPr>
        <p:spPr>
          <a:xfrm>
            <a:off x="468313" y="2357430"/>
            <a:ext cx="8496300" cy="369332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2400" b="1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21" name="Textplatzhalter 14"/>
          <p:cNvSpPr>
            <a:spLocks noGrp="1"/>
          </p:cNvSpPr>
          <p:nvPr>
            <p:ph type="body" sz="quarter" idx="19"/>
          </p:nvPr>
        </p:nvSpPr>
        <p:spPr>
          <a:xfrm>
            <a:off x="468313" y="3000372"/>
            <a:ext cx="8496300" cy="276999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18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8" name="Datumsplatzhalter 35"/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1C5DFCB8-CA01-B940-AFEA-8E8023378880}" type="datetime1">
              <a:rPr lang="de-DE"/>
              <a:pPr>
                <a:defRPr/>
              </a:pPr>
              <a:t>23.04.2013</a:t>
            </a:fld>
            <a:endParaRPr lang="de-DE" dirty="0"/>
          </a:p>
        </p:txBody>
      </p:sp>
      <p:sp>
        <p:nvSpPr>
          <p:cNvPr id="19" name="Foliennummernplatzhalter 15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925BF1E0-3A60-BF41-A9C2-2CA47E51392B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4351147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HHI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Bildplatzhalter 14" descr="image_title_1a.jp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15" r="2715"/>
          <a:stretch>
            <a:fillRect/>
          </a:stretch>
        </p:blipFill>
        <p:spPr bwMode="auto">
          <a:xfrm>
            <a:off x="0" y="3627438"/>
            <a:ext cx="3040063" cy="2519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Bildplatzhalter 10" descr="image_title_3b.jpg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15" r="2715"/>
          <a:stretch>
            <a:fillRect/>
          </a:stretch>
        </p:blipFill>
        <p:spPr bwMode="auto">
          <a:xfrm>
            <a:off x="6103938" y="3627438"/>
            <a:ext cx="3040062" cy="2519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hteck 7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 sz="1800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 bwMode="auto">
          <a:xfrm>
            <a:off x="6443663" y="0"/>
            <a:ext cx="2700337" cy="900113"/>
          </a:xfrm>
          <a:prstGeom prst="rect">
            <a:avLst/>
          </a:prstGeom>
          <a:solidFill>
            <a:srgbClr val="808285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2000" rIns="0" anchor="ctr"/>
          <a:lstStyle>
            <a:lvl1pPr marL="825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de-DE" sz="1600" smtClean="0">
                <a:solidFill>
                  <a:schemeClr val="bg1"/>
                </a:solidFill>
                <a:cs typeface="Arial" charset="0"/>
              </a:rPr>
              <a:t>Fraunhofer</a:t>
            </a:r>
            <a:br>
              <a:rPr lang="de-DE" sz="1600" smtClean="0">
                <a:solidFill>
                  <a:schemeClr val="bg1"/>
                </a:solidFill>
                <a:cs typeface="Arial" charset="0"/>
              </a:rPr>
            </a:br>
            <a:r>
              <a:rPr lang="de-DE" sz="1600" smtClean="0">
                <a:solidFill>
                  <a:schemeClr val="bg1"/>
                </a:solidFill>
                <a:cs typeface="Arial" charset="0"/>
              </a:rPr>
              <a:t>Heinrich Hertz Institute</a:t>
            </a:r>
          </a:p>
        </p:txBody>
      </p:sp>
      <p:sp>
        <p:nvSpPr>
          <p:cNvPr id="10" name="Rechteck 9"/>
          <p:cNvSpPr/>
          <p:nvPr/>
        </p:nvSpPr>
        <p:spPr>
          <a:xfrm>
            <a:off x="0" y="857250"/>
            <a:ext cx="9144000" cy="642938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 sz="1800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0"/>
            <a:ext cx="9144000" cy="900113"/>
          </a:xfrm>
          <a:prstGeom prst="rect">
            <a:avLst/>
          </a:prstGeom>
          <a:solidFill>
            <a:srgbClr val="8082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 sz="1800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0" y="3573463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 sz="1800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3" name="Text Box 1055"/>
          <p:cNvSpPr txBox="1">
            <a:spLocks noChangeArrowheads="1"/>
          </p:cNvSpPr>
          <p:nvPr/>
        </p:nvSpPr>
        <p:spPr bwMode="auto">
          <a:xfrm>
            <a:off x="468313" y="3141663"/>
            <a:ext cx="66960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prstDash val="dash"/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endParaRPr lang="en-US" smtClean="0">
              <a:cs typeface="Arial" charset="0"/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0" y="6142038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 sz="1800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6" name="Textfeld 15"/>
          <p:cNvSpPr txBox="1">
            <a:spLocks noChangeArrowheads="1"/>
          </p:cNvSpPr>
          <p:nvPr/>
        </p:nvSpPr>
        <p:spPr bwMode="auto">
          <a:xfrm>
            <a:off x="468313" y="6308725"/>
            <a:ext cx="6961187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de-DE" sz="1100" smtClean="0">
                <a:cs typeface="Arial" charset="0"/>
              </a:rPr>
              <a:t>Fraunhofer Heinrich Hertz Institute, Einsteinufer 37, 10587 Berlin	         www.hhi.fraunhofer.de</a:t>
            </a:r>
          </a:p>
        </p:txBody>
      </p:sp>
      <p:pic>
        <p:nvPicPr>
          <p:cNvPr id="17" name="Grafik 15" descr="hhi_E_334-cmyk__2.gif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25" y="203200"/>
            <a:ext cx="2439988" cy="51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" name="Bildplatzhalter 22"/>
          <p:cNvSpPr>
            <a:spLocks noGrp="1"/>
          </p:cNvSpPr>
          <p:nvPr>
            <p:ph type="pic" sz="quarter" idx="24"/>
          </p:nvPr>
        </p:nvSpPr>
        <p:spPr>
          <a:xfrm>
            <a:off x="3042000" y="3626645"/>
            <a:ext cx="3060000" cy="2512218"/>
          </a:xfrm>
        </p:spPr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endParaRPr lang="de-DE" noProof="0"/>
          </a:p>
        </p:txBody>
      </p:sp>
      <p:sp>
        <p:nvSpPr>
          <p:cNvPr id="22" name="Textplatzhalter 21"/>
          <p:cNvSpPr>
            <a:spLocks noGrp="1"/>
          </p:cNvSpPr>
          <p:nvPr>
            <p:ph type="body" sz="quarter" idx="11"/>
          </p:nvPr>
        </p:nvSpPr>
        <p:spPr>
          <a:xfrm>
            <a:off x="468313" y="1773238"/>
            <a:ext cx="8496300" cy="430887"/>
          </a:xfrm>
        </p:spPr>
        <p:txBody>
          <a:bodyPr>
            <a:spAutoFit/>
          </a:bodyPr>
          <a:lstStyle>
            <a:lvl1pPr marL="1588" indent="0">
              <a:buFontTx/>
              <a:buNone/>
              <a:defRPr sz="2800" b="1">
                <a:latin typeface="Arial" pitchFamily="34" charset="0"/>
                <a:cs typeface="Arial" pitchFamily="34" charset="0"/>
              </a:defRPr>
            </a:lvl1pPr>
            <a:lvl2pPr marL="1588" indent="0">
              <a:defRPr sz="1800" b="1"/>
            </a:lvl2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15"/>
          </p:nvPr>
        </p:nvSpPr>
        <p:spPr>
          <a:xfrm>
            <a:off x="468313" y="2357430"/>
            <a:ext cx="8496300" cy="369332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2400" b="1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21" name="Textplatzhalter 14"/>
          <p:cNvSpPr>
            <a:spLocks noGrp="1"/>
          </p:cNvSpPr>
          <p:nvPr>
            <p:ph type="body" sz="quarter" idx="19"/>
          </p:nvPr>
        </p:nvSpPr>
        <p:spPr>
          <a:xfrm>
            <a:off x="468313" y="3000372"/>
            <a:ext cx="8496300" cy="276999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18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8" name="Datumsplatzhalter 35"/>
          <p:cNvSpPr>
            <a:spLocks noGrp="1"/>
          </p:cNvSpPr>
          <p:nvPr>
            <p:ph type="dt" sz="half" idx="25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5E730FB1-D2EE-FD49-B7B7-8E8343CF7D08}" type="datetime1">
              <a:rPr lang="de-DE"/>
              <a:pPr>
                <a:defRPr/>
              </a:pPr>
              <a:t>23.04.2013</a:t>
            </a:fld>
            <a:endParaRPr lang="de-DE" dirty="0"/>
          </a:p>
        </p:txBody>
      </p:sp>
      <p:sp>
        <p:nvSpPr>
          <p:cNvPr id="19" name="Foliennummernplatzhalter 15"/>
          <p:cNvSpPr>
            <a:spLocks noGrp="1"/>
          </p:cNvSpPr>
          <p:nvPr>
            <p:ph type="sldNum" sz="quarter" idx="26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0FFE912F-2619-1E4A-BF2D-580630493D60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5204669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1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feld 10"/>
          <p:cNvSpPr txBox="1">
            <a:spLocks noChangeArrowheads="1"/>
          </p:cNvSpPr>
          <p:nvPr userDrawn="1"/>
        </p:nvSpPr>
        <p:spPr bwMode="auto">
          <a:xfrm>
            <a:off x="290513" y="6356350"/>
            <a:ext cx="177800" cy="122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de-DE" sz="800" b="1" smtClean="0">
                <a:cs typeface="Arial" charset="0"/>
              </a:rPr>
              <a:t>©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265113" marR="0" indent="18415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None/>
              <a:tabLst/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4" name="Titelplatzhalter 1"/>
          <p:cNvSpPr>
            <a:spLocks noGrp="1"/>
          </p:cNvSpPr>
          <p:nvPr>
            <p:ph type="title"/>
          </p:nvPr>
        </p:nvSpPr>
        <p:spPr>
          <a:xfrm>
            <a:off x="468313" y="359138"/>
            <a:ext cx="5760000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dirty="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de-DE" dirty="0"/>
          </a:p>
        </p:txBody>
      </p:sp>
      <p:sp>
        <p:nvSpPr>
          <p:cNvPr id="7" name="Datumsplatzhalter 1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05FBE1D3-E5E8-9F42-B40E-4909CC96A69D}" type="datetime1">
              <a:rPr lang="de-DE"/>
              <a:pPr>
                <a:defRPr/>
              </a:pPr>
              <a:t>23.04.2013</a:t>
            </a:fld>
            <a:endParaRPr lang="de-DE" dirty="0"/>
          </a:p>
        </p:txBody>
      </p:sp>
      <p:sp>
        <p:nvSpPr>
          <p:cNvPr id="8" name="Foliennummernplatzhalt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92953F21-8A4B-954C-A2F8-8CF4C9FE0B18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9" name="Fußzeilenplatzhalter 16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/>
              <a:t>Speaker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7474231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feld 12"/>
          <p:cNvSpPr txBox="1">
            <a:spLocks noChangeArrowheads="1"/>
          </p:cNvSpPr>
          <p:nvPr userDrawn="1"/>
        </p:nvSpPr>
        <p:spPr bwMode="auto">
          <a:xfrm>
            <a:off x="290513" y="6356350"/>
            <a:ext cx="177800" cy="122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de-DE" sz="800" b="1" smtClean="0">
                <a:cs typeface="Arial" charset="0"/>
              </a:rPr>
              <a:t>©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0"/>
            <a:endParaRPr lang="de-DE" dirty="0" smtClean="0"/>
          </a:p>
        </p:txBody>
      </p:sp>
      <p:sp>
        <p:nvSpPr>
          <p:cNvPr id="11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de-DE" dirty="0"/>
          </a:p>
        </p:txBody>
      </p:sp>
      <p:sp>
        <p:nvSpPr>
          <p:cNvPr id="7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A69378D0-5849-8B47-B7BE-2BA6981CF085}" type="datetime1">
              <a:rPr lang="de-DE"/>
              <a:pPr>
                <a:defRPr/>
              </a:pPr>
              <a:t>23.04.2013</a:t>
            </a:fld>
            <a:endParaRPr lang="de-DE" dirty="0"/>
          </a:p>
        </p:txBody>
      </p:sp>
      <p:sp>
        <p:nvSpPr>
          <p:cNvPr id="8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DBAF1F5-CC5B-8445-B678-7078944A8C7E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9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/>
              <a:t>Speaker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482858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feld 12"/>
          <p:cNvSpPr txBox="1">
            <a:spLocks noChangeArrowheads="1"/>
          </p:cNvSpPr>
          <p:nvPr userDrawn="1"/>
        </p:nvSpPr>
        <p:spPr bwMode="auto">
          <a:xfrm>
            <a:off x="290513" y="6356350"/>
            <a:ext cx="177800" cy="122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de-DE" sz="800" b="1" smtClean="0">
                <a:cs typeface="Arial" charset="0"/>
              </a:rPr>
              <a:t>©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0"/>
            <a:endParaRPr lang="de-DE" dirty="0" smtClean="0"/>
          </a:p>
        </p:txBody>
      </p:sp>
      <p:sp>
        <p:nvSpPr>
          <p:cNvPr id="12" name="Titelplatzhalter 1"/>
          <p:cNvSpPr>
            <a:spLocks noGrp="1"/>
          </p:cNvSpPr>
          <p:nvPr>
            <p:ph type="title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de-DE" dirty="0"/>
          </a:p>
        </p:txBody>
      </p:sp>
      <p:sp>
        <p:nvSpPr>
          <p:cNvPr id="17" name="Bildplatzhalter 15"/>
          <p:cNvSpPr>
            <a:spLocks noGrp="1"/>
          </p:cNvSpPr>
          <p:nvPr>
            <p:ph type="pic" sz="quarter" idx="28"/>
          </p:nvPr>
        </p:nvSpPr>
        <p:spPr bwMode="auto">
          <a:xfrm>
            <a:off x="6605587" y="1412875"/>
            <a:ext cx="2359025" cy="208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lvl="0"/>
            <a:endParaRPr lang="de-DE" noProof="0" dirty="0"/>
          </a:p>
        </p:txBody>
      </p:sp>
      <p:sp>
        <p:nvSpPr>
          <p:cNvPr id="18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3644900"/>
            <a:ext cx="2358412" cy="2284430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29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C6188452-89C9-5746-8CBC-1A94B8F1B06B}" type="datetime1">
              <a:rPr lang="de-DE"/>
              <a:pPr>
                <a:defRPr/>
              </a:pPr>
              <a:t>23.04.2013</a:t>
            </a:fld>
            <a:endParaRPr lang="de-DE" dirty="0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3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4C0DA66-6819-934D-87EB-6AD2B3C30AC4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3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/>
              <a:t>Speaker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36159492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feld 12"/>
          <p:cNvSpPr txBox="1">
            <a:spLocks noChangeArrowheads="1"/>
          </p:cNvSpPr>
          <p:nvPr userDrawn="1"/>
        </p:nvSpPr>
        <p:spPr bwMode="auto">
          <a:xfrm>
            <a:off x="290513" y="6356350"/>
            <a:ext cx="177800" cy="122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de-DE" sz="800" b="1" smtClean="0">
                <a:cs typeface="Arial" charset="0"/>
              </a:rPr>
              <a:t>©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de-DE" dirty="0"/>
          </a:p>
        </p:txBody>
      </p:sp>
      <p:sp>
        <p:nvSpPr>
          <p:cNvPr id="17" name="Textplatzhalter 24"/>
          <p:cNvSpPr>
            <a:spLocks noGrp="1"/>
          </p:cNvSpPr>
          <p:nvPr>
            <p:ph type="body" sz="quarter" idx="21"/>
          </p:nvPr>
        </p:nvSpPr>
        <p:spPr>
          <a:xfrm>
            <a:off x="468313" y="5643578"/>
            <a:ext cx="5975350" cy="285752"/>
          </a:xfrm>
        </p:spPr>
        <p:txBody>
          <a:bodyPr/>
          <a:lstStyle>
            <a:lvl1pPr marL="0" marR="0" indent="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None/>
              <a:tabLst/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1pPr>
            <a:lvl2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2pPr>
            <a:lvl3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3pPr>
            <a:lvl4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4pPr>
            <a:lvl5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8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412875"/>
            <a:ext cx="5975350" cy="4159250"/>
          </a:xfrm>
        </p:spPr>
        <p:txBody>
          <a:bodyPr/>
          <a:lstStyle/>
          <a:p>
            <a:pPr lvl="0"/>
            <a:endParaRPr lang="de-DE" noProof="0" dirty="0"/>
          </a:p>
        </p:txBody>
      </p:sp>
      <p:sp>
        <p:nvSpPr>
          <p:cNvPr id="14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2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21D7FF92-980A-4B42-B6E7-C6583AA01DFB}" type="datetime1">
              <a:rPr lang="de-DE"/>
              <a:pPr>
                <a:defRPr/>
              </a:pPr>
              <a:t>23.04.2013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2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47707506-7A05-304F-908E-DA09A73D25E3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25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/>
              <a:t>Speaker</a:t>
            </a:r>
          </a:p>
        </p:txBody>
      </p:sp>
    </p:spTree>
    <p:extLst>
      <p:ext uri="{BB962C8B-B14F-4D97-AF65-F5344CB8AC3E}">
        <p14:creationId xmlns:p14="http://schemas.microsoft.com/office/powerpoint/2010/main" val="49873386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HI 1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feld 10"/>
          <p:cNvSpPr txBox="1">
            <a:spLocks noChangeArrowheads="1"/>
          </p:cNvSpPr>
          <p:nvPr userDrawn="1"/>
        </p:nvSpPr>
        <p:spPr bwMode="auto">
          <a:xfrm>
            <a:off x="290513" y="6356350"/>
            <a:ext cx="177800" cy="122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de-DE" sz="800" b="1" smtClean="0">
                <a:cs typeface="Arial" charset="0"/>
              </a:rPr>
              <a:t>©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849630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4" name="Titelplatzhalter 1"/>
          <p:cNvSpPr>
            <a:spLocks noGrp="1"/>
          </p:cNvSpPr>
          <p:nvPr>
            <p:ph type="title"/>
          </p:nvPr>
        </p:nvSpPr>
        <p:spPr>
          <a:xfrm>
            <a:off x="468313" y="359428"/>
            <a:ext cx="5760000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de-DE" dirty="0"/>
          </a:p>
        </p:txBody>
      </p:sp>
      <p:sp>
        <p:nvSpPr>
          <p:cNvPr id="7" name="Datumsplatzhalter 1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784691F4-9E19-934B-925E-A6F20F6F7D4D}" type="datetime1">
              <a:rPr lang="de-DE"/>
              <a:pPr>
                <a:defRPr/>
              </a:pPr>
              <a:t>23.04.2013</a:t>
            </a:fld>
            <a:endParaRPr lang="de-DE"/>
          </a:p>
        </p:txBody>
      </p:sp>
      <p:sp>
        <p:nvSpPr>
          <p:cNvPr id="8" name="Foliennummernplatzhalt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CFAE4A8E-86DA-944C-8BFD-9B6652178BCD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9" name="Fußzeilenplatzhalter 16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/>
              <a:t>Speaker</a:t>
            </a:r>
          </a:p>
        </p:txBody>
      </p:sp>
    </p:spTree>
    <p:extLst>
      <p:ext uri="{BB962C8B-B14F-4D97-AF65-F5344CB8AC3E}">
        <p14:creationId xmlns:p14="http://schemas.microsoft.com/office/powerpoint/2010/main" val="24415281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1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feld 10"/>
          <p:cNvSpPr txBox="1">
            <a:spLocks noChangeArrowheads="1"/>
          </p:cNvSpPr>
          <p:nvPr userDrawn="1"/>
        </p:nvSpPr>
        <p:spPr bwMode="auto">
          <a:xfrm>
            <a:off x="290513" y="6356350"/>
            <a:ext cx="177800" cy="122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de-DE" sz="800" b="1" smtClean="0">
                <a:cs typeface="Arial" charset="0"/>
              </a:rPr>
              <a:t>©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marR="0" indent="-18415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n"/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265113" marR="0" indent="18415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None/>
              <a:tabLst/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0"/>
            <a:endParaRPr lang="de-DE" dirty="0" smtClean="0"/>
          </a:p>
        </p:txBody>
      </p:sp>
      <p:sp>
        <p:nvSpPr>
          <p:cNvPr id="14" name="Titelplatzhalter 1"/>
          <p:cNvSpPr>
            <a:spLocks noGrp="1"/>
          </p:cNvSpPr>
          <p:nvPr>
            <p:ph type="title"/>
          </p:nvPr>
        </p:nvSpPr>
        <p:spPr>
          <a:xfrm>
            <a:off x="468313" y="359138"/>
            <a:ext cx="5760000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dirty="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de-DE" dirty="0"/>
          </a:p>
        </p:txBody>
      </p:sp>
      <p:sp>
        <p:nvSpPr>
          <p:cNvPr id="7" name="Datumsplatzhalter 1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87454413-2FA6-1B46-A4A4-9050F6EC2915}" type="datetime1">
              <a:rPr lang="de-DE"/>
              <a:pPr>
                <a:defRPr/>
              </a:pPr>
              <a:t>23.04.2013</a:t>
            </a:fld>
            <a:endParaRPr lang="de-DE" dirty="0"/>
          </a:p>
        </p:txBody>
      </p:sp>
      <p:sp>
        <p:nvSpPr>
          <p:cNvPr id="8" name="Foliennummernplatzhalt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BFD5DFC6-EEE8-A940-BAB4-40B6BB02822A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9" name="Fußzeilenplatzhalter 16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/>
              <a:t>Speaker</a:t>
            </a:r>
          </a:p>
        </p:txBody>
      </p:sp>
    </p:spTree>
    <p:extLst>
      <p:ext uri="{BB962C8B-B14F-4D97-AF65-F5344CB8AC3E}">
        <p14:creationId xmlns:p14="http://schemas.microsoft.com/office/powerpoint/2010/main" val="3129335306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feld 12"/>
          <p:cNvSpPr txBox="1">
            <a:spLocks noChangeArrowheads="1"/>
          </p:cNvSpPr>
          <p:nvPr userDrawn="1"/>
        </p:nvSpPr>
        <p:spPr bwMode="auto">
          <a:xfrm>
            <a:off x="290513" y="6356350"/>
            <a:ext cx="177800" cy="122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de-DE" sz="800" b="1" smtClean="0">
                <a:cs typeface="Arial" charset="0"/>
              </a:rPr>
              <a:t>©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de-DE" dirty="0"/>
          </a:p>
        </p:txBody>
      </p:sp>
      <p:sp>
        <p:nvSpPr>
          <p:cNvPr id="14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412875"/>
            <a:ext cx="8496300" cy="4516455"/>
          </a:xfrm>
        </p:spPr>
        <p:txBody>
          <a:bodyPr/>
          <a:lstStyle/>
          <a:p>
            <a:pPr lvl="0"/>
            <a:endParaRPr lang="de-DE" noProof="0" dirty="0"/>
          </a:p>
        </p:txBody>
      </p:sp>
      <p:sp>
        <p:nvSpPr>
          <p:cNvPr id="6" name="Datumsplatzhalter 12"/>
          <p:cNvSpPr>
            <a:spLocks noGrp="1"/>
          </p:cNvSpPr>
          <p:nvPr>
            <p:ph type="dt" sz="half" idx="2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928E052D-4172-AC41-8A75-A49BEFA208D2}" type="datetime1">
              <a:rPr lang="de-DE"/>
              <a:pPr>
                <a:defRPr/>
              </a:pPr>
              <a:t>23.04.2013</a:t>
            </a:fld>
            <a:endParaRPr lang="de-DE"/>
          </a:p>
        </p:txBody>
      </p:sp>
      <p:sp>
        <p:nvSpPr>
          <p:cNvPr id="7" name="Foliennummernplatzhalter 13"/>
          <p:cNvSpPr>
            <a:spLocks noGrp="1"/>
          </p:cNvSpPr>
          <p:nvPr>
            <p:ph type="sldNum" sz="quarter" idx="2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49BA55DB-7509-8844-97F8-8C61CA206630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8" name="Fußzeilenplatzhalter 14"/>
          <p:cNvSpPr>
            <a:spLocks noGrp="1"/>
          </p:cNvSpPr>
          <p:nvPr>
            <p:ph type="ftr" sz="quarter" idx="25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/>
              <a:t>Speaker</a:t>
            </a:r>
          </a:p>
        </p:txBody>
      </p:sp>
    </p:spTree>
    <p:extLst>
      <p:ext uri="{BB962C8B-B14F-4D97-AF65-F5344CB8AC3E}">
        <p14:creationId xmlns:p14="http://schemas.microsoft.com/office/powerpoint/2010/main" val="253270829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feld 12"/>
          <p:cNvSpPr txBox="1">
            <a:spLocks noChangeArrowheads="1"/>
          </p:cNvSpPr>
          <p:nvPr userDrawn="1"/>
        </p:nvSpPr>
        <p:spPr bwMode="auto">
          <a:xfrm>
            <a:off x="290513" y="6356350"/>
            <a:ext cx="177800" cy="122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de-DE" sz="800" b="1" smtClean="0">
                <a:cs typeface="Arial" charset="0"/>
              </a:rPr>
              <a:t>©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373051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18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de-DE" dirty="0"/>
          </a:p>
        </p:txBody>
      </p:sp>
      <p:sp>
        <p:nvSpPr>
          <p:cNvPr id="14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928802"/>
            <a:ext cx="5975350" cy="4000528"/>
          </a:xfrm>
        </p:spPr>
        <p:txBody>
          <a:bodyPr/>
          <a:lstStyle/>
          <a:p>
            <a:pPr lvl="0"/>
            <a:endParaRPr lang="de-DE" noProof="0" dirty="0"/>
          </a:p>
        </p:txBody>
      </p:sp>
      <p:sp>
        <p:nvSpPr>
          <p:cNvPr id="11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2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0EA94E92-BBD7-AC46-9BD1-FE0BE6AE27A4}" type="datetime1">
              <a:rPr lang="de-DE"/>
              <a:pPr>
                <a:defRPr/>
              </a:pPr>
              <a:t>23.04.2013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2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D879C64E-C90D-F944-9D7C-5614D7C79E7B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25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/>
              <a:t>Speaker</a:t>
            </a:r>
          </a:p>
        </p:txBody>
      </p:sp>
    </p:spTree>
    <p:extLst>
      <p:ext uri="{BB962C8B-B14F-4D97-AF65-F5344CB8AC3E}">
        <p14:creationId xmlns:p14="http://schemas.microsoft.com/office/powerpoint/2010/main" val="2913390817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feld 12"/>
          <p:cNvSpPr txBox="1">
            <a:spLocks noChangeArrowheads="1"/>
          </p:cNvSpPr>
          <p:nvPr userDrawn="1"/>
        </p:nvSpPr>
        <p:spPr bwMode="auto">
          <a:xfrm>
            <a:off x="290513" y="6356350"/>
            <a:ext cx="177800" cy="122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de-DE" sz="800" b="1" smtClean="0">
                <a:cs typeface="Arial" charset="0"/>
              </a:rPr>
              <a:t>©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3786190"/>
            <a:ext cx="5975350" cy="2143140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de-DE" dirty="0"/>
          </a:p>
        </p:txBody>
      </p:sp>
      <p:sp>
        <p:nvSpPr>
          <p:cNvPr id="32" name="Bildplatzhalter 15"/>
          <p:cNvSpPr>
            <a:spLocks noGrp="1"/>
          </p:cNvSpPr>
          <p:nvPr>
            <p:ph type="pic" sz="quarter" idx="26"/>
          </p:nvPr>
        </p:nvSpPr>
        <p:spPr>
          <a:xfrm>
            <a:off x="468312" y="1412875"/>
            <a:ext cx="2898000" cy="2232026"/>
          </a:xfrm>
        </p:spPr>
        <p:txBody>
          <a:bodyPr/>
          <a:lstStyle/>
          <a:p>
            <a:pPr lvl="0"/>
            <a:endParaRPr lang="de-DE" noProof="0"/>
          </a:p>
        </p:txBody>
      </p:sp>
      <p:sp>
        <p:nvSpPr>
          <p:cNvPr id="34" name="Bildplatzhalter 15"/>
          <p:cNvSpPr>
            <a:spLocks noGrp="1"/>
          </p:cNvSpPr>
          <p:nvPr>
            <p:ph type="pic" sz="quarter" idx="27"/>
          </p:nvPr>
        </p:nvSpPr>
        <p:spPr>
          <a:xfrm>
            <a:off x="3545663" y="1412874"/>
            <a:ext cx="2898000" cy="2232026"/>
          </a:xfrm>
        </p:spPr>
        <p:txBody>
          <a:bodyPr/>
          <a:lstStyle/>
          <a:p>
            <a:pPr lvl="0"/>
            <a:endParaRPr lang="de-DE" noProof="0"/>
          </a:p>
        </p:txBody>
      </p:sp>
      <p:sp>
        <p:nvSpPr>
          <p:cNvPr id="14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9" name="Datumsplatzhalter 12"/>
          <p:cNvSpPr>
            <a:spLocks noGrp="1"/>
          </p:cNvSpPr>
          <p:nvPr>
            <p:ph type="dt" sz="half" idx="28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82FBFBF5-2017-2A47-9D19-AA603E7C732B}" type="datetime1">
              <a:rPr lang="de-DE"/>
              <a:pPr>
                <a:defRPr/>
              </a:pPr>
              <a:t>23.04.2013</a:t>
            </a:fld>
            <a:endParaRPr lang="de-DE"/>
          </a:p>
        </p:txBody>
      </p:sp>
      <p:sp>
        <p:nvSpPr>
          <p:cNvPr id="10" name="Foliennummernplatzhalter 13"/>
          <p:cNvSpPr>
            <a:spLocks noGrp="1"/>
          </p:cNvSpPr>
          <p:nvPr>
            <p:ph type="sldNum" sz="quarter" idx="29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1CECECC8-D6B5-0948-BED1-FDB696F35255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1" name="Fußzeilenplatzhalter 14"/>
          <p:cNvSpPr>
            <a:spLocks noGrp="1"/>
          </p:cNvSpPr>
          <p:nvPr>
            <p:ph type="ftr" sz="quarter" idx="3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/>
              <a:t>Speaker</a:t>
            </a:r>
          </a:p>
        </p:txBody>
      </p:sp>
    </p:spTree>
    <p:extLst>
      <p:ext uri="{BB962C8B-B14F-4D97-AF65-F5344CB8AC3E}">
        <p14:creationId xmlns:p14="http://schemas.microsoft.com/office/powerpoint/2010/main" val="2878227588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feld 12"/>
          <p:cNvSpPr txBox="1">
            <a:spLocks noChangeArrowheads="1"/>
          </p:cNvSpPr>
          <p:nvPr userDrawn="1"/>
        </p:nvSpPr>
        <p:spPr bwMode="auto">
          <a:xfrm>
            <a:off x="290513" y="6356350"/>
            <a:ext cx="177800" cy="122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de-DE" sz="800" b="1" smtClean="0">
                <a:cs typeface="Arial" charset="0"/>
              </a:rPr>
              <a:t>©</a:t>
            </a:r>
          </a:p>
        </p:txBody>
      </p:sp>
      <p:sp>
        <p:nvSpPr>
          <p:cNvPr id="4" name="Rechteck 18"/>
          <p:cNvSpPr>
            <a:spLocks noChangeArrowheads="1"/>
          </p:cNvSpPr>
          <p:nvPr userDrawn="1"/>
        </p:nvSpPr>
        <p:spPr bwMode="auto">
          <a:xfrm>
            <a:off x="6608763" y="1928813"/>
            <a:ext cx="2355850" cy="1138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marL="176213" lvl="1" indent="-176213">
              <a:spcBef>
                <a:spcPts val="600"/>
              </a:spcBef>
              <a:buClr>
                <a:srgbClr val="6D6E71"/>
              </a:buClr>
              <a:buSzPct val="80000"/>
              <a:buFont typeface="Wingdings" charset="0"/>
              <a:buChar char=""/>
            </a:pPr>
            <a:r>
              <a:rPr lang="de-DE" sz="1600">
                <a:solidFill>
                  <a:srgbClr val="262626"/>
                </a:solidFill>
                <a:cs typeface="Tahoma" charset="0"/>
              </a:rPr>
              <a:t>Einsteinufer 37</a:t>
            </a:r>
            <a:br>
              <a:rPr lang="de-DE" sz="1600">
                <a:solidFill>
                  <a:srgbClr val="262626"/>
                </a:solidFill>
                <a:cs typeface="Tahoma" charset="0"/>
              </a:rPr>
            </a:br>
            <a:r>
              <a:rPr lang="de-DE" sz="1600">
                <a:solidFill>
                  <a:srgbClr val="262626"/>
                </a:solidFill>
                <a:cs typeface="Tahoma" charset="0"/>
              </a:rPr>
              <a:t>10587 Berlin, Germany</a:t>
            </a:r>
          </a:p>
          <a:p>
            <a:pPr marL="176213" lvl="1" indent="-176213">
              <a:spcBef>
                <a:spcPts val="600"/>
              </a:spcBef>
              <a:buClr>
                <a:srgbClr val="6D6E71"/>
              </a:buClr>
              <a:buSzPct val="80000"/>
              <a:buFont typeface="Wingdings" charset="0"/>
              <a:buChar char=""/>
            </a:pPr>
            <a:r>
              <a:rPr lang="de-DE" sz="1600">
                <a:solidFill>
                  <a:srgbClr val="262626"/>
                </a:solidFill>
                <a:cs typeface="Tahoma" charset="0"/>
              </a:rPr>
              <a:t>Phone +49 30 31002-0</a:t>
            </a:r>
          </a:p>
          <a:p>
            <a:pPr marL="176213" lvl="1" indent="-176213">
              <a:spcBef>
                <a:spcPts val="600"/>
              </a:spcBef>
              <a:buClr>
                <a:srgbClr val="6D6E71"/>
              </a:buClr>
              <a:buSzPct val="80000"/>
              <a:buFont typeface="Wingdings" charset="0"/>
              <a:buChar char=""/>
            </a:pPr>
            <a:r>
              <a:rPr lang="de-DE" sz="1600">
                <a:solidFill>
                  <a:srgbClr val="262626"/>
                </a:solidFill>
                <a:cs typeface="Tahoma" charset="0"/>
              </a:rPr>
              <a:t>www.hhi.fraunhofer.de</a:t>
            </a:r>
          </a:p>
        </p:txBody>
      </p:sp>
      <p:sp>
        <p:nvSpPr>
          <p:cNvPr id="5" name="Rechteck 21"/>
          <p:cNvSpPr>
            <a:spLocks noChangeArrowheads="1"/>
          </p:cNvSpPr>
          <p:nvPr userDrawn="1"/>
        </p:nvSpPr>
        <p:spPr bwMode="auto">
          <a:xfrm>
            <a:off x="468313" y="360363"/>
            <a:ext cx="57467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r>
              <a:rPr lang="en-US" b="1">
                <a:solidFill>
                  <a:srgbClr val="262626"/>
                </a:solidFill>
                <a:cs typeface="Tahoma" charset="0"/>
              </a:rPr>
              <a:t>Be our Guest – become a Partner</a:t>
            </a:r>
            <a:endParaRPr lang="de-DE" b="1">
              <a:solidFill>
                <a:srgbClr val="262626"/>
              </a:solidFill>
              <a:cs typeface="Tahoma" charset="0"/>
            </a:endParaRPr>
          </a:p>
        </p:txBody>
      </p:sp>
      <p:sp>
        <p:nvSpPr>
          <p:cNvPr id="6" name="Rechteck 23"/>
          <p:cNvSpPr>
            <a:spLocks noChangeArrowheads="1"/>
          </p:cNvSpPr>
          <p:nvPr userDrawn="1"/>
        </p:nvSpPr>
        <p:spPr bwMode="auto">
          <a:xfrm>
            <a:off x="468313" y="1412875"/>
            <a:ext cx="59753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marL="263525" lvl="1" indent="-263525">
              <a:spcBef>
                <a:spcPts val="600"/>
              </a:spcBef>
              <a:buClr>
                <a:srgbClr val="6D6E71"/>
              </a:buClr>
              <a:buSzPct val="80000"/>
              <a:buFont typeface="Wingdings" charset="0"/>
              <a:buChar char=""/>
            </a:pPr>
            <a:r>
              <a:rPr lang="de-DE" sz="2000">
                <a:solidFill>
                  <a:srgbClr val="262626"/>
                </a:solidFill>
                <a:cs typeface="Tahoma" charset="0"/>
              </a:rPr>
              <a:t>The Fraunhofer Heinrich Hertz Institute</a:t>
            </a:r>
          </a:p>
        </p:txBody>
      </p:sp>
      <p:pic>
        <p:nvPicPr>
          <p:cNvPr id="7" name="Grafik 24" descr="Abschlussbildjpg.jpg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2000250"/>
            <a:ext cx="5675312" cy="3827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Datumsplatzhalter 1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12F3B505-81BA-B24B-AF6D-8CE68B000968}" type="datetime1">
              <a:rPr lang="de-DE"/>
              <a:pPr>
                <a:defRPr/>
              </a:pPr>
              <a:t>23.04.2013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E9F3FA3E-DBCB-8A4F-A61F-56B600CA49D9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/>
              <a:t>Speaker</a:t>
            </a:r>
          </a:p>
        </p:txBody>
      </p:sp>
    </p:spTree>
    <p:extLst>
      <p:ext uri="{BB962C8B-B14F-4D97-AF65-F5344CB8AC3E}">
        <p14:creationId xmlns:p14="http://schemas.microsoft.com/office/powerpoint/2010/main" val="2189754232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ildplatzhalter 10" descr="image_title_3b.jp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15" r="2715"/>
          <a:stretch>
            <a:fillRect/>
          </a:stretch>
        </p:blipFill>
        <p:spPr bwMode="auto">
          <a:xfrm>
            <a:off x="6103938" y="3627438"/>
            <a:ext cx="3040062" cy="2519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Bildplatzhalter 9" descr="image_title_2a.jpg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15" r="2715"/>
          <a:stretch>
            <a:fillRect/>
          </a:stretch>
        </p:blipFill>
        <p:spPr bwMode="auto">
          <a:xfrm>
            <a:off x="3041650" y="3627438"/>
            <a:ext cx="3060700" cy="2519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Bildplatzhalter 14" descr="image_title_1a.jpg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15" r="2715"/>
          <a:stretch>
            <a:fillRect/>
          </a:stretch>
        </p:blipFill>
        <p:spPr bwMode="auto">
          <a:xfrm>
            <a:off x="0" y="3627438"/>
            <a:ext cx="3040063" cy="2519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hteck 7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 sz="1800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 bwMode="auto">
          <a:xfrm>
            <a:off x="6443663" y="0"/>
            <a:ext cx="2700337" cy="900113"/>
          </a:xfrm>
          <a:prstGeom prst="rect">
            <a:avLst/>
          </a:prstGeom>
          <a:solidFill>
            <a:srgbClr val="808285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2000" rIns="0" anchor="ctr"/>
          <a:lstStyle>
            <a:lvl1pPr marL="825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de-DE" sz="1600" smtClean="0">
                <a:solidFill>
                  <a:schemeClr val="bg1"/>
                </a:solidFill>
                <a:cs typeface="Arial" charset="0"/>
              </a:rPr>
              <a:t>Fraunhofer</a:t>
            </a:r>
            <a:br>
              <a:rPr lang="de-DE" sz="1600" smtClean="0">
                <a:solidFill>
                  <a:schemeClr val="bg1"/>
                </a:solidFill>
                <a:cs typeface="Arial" charset="0"/>
              </a:rPr>
            </a:br>
            <a:r>
              <a:rPr lang="de-DE" sz="1600" smtClean="0">
                <a:solidFill>
                  <a:schemeClr val="bg1"/>
                </a:solidFill>
                <a:cs typeface="Arial" charset="0"/>
              </a:rPr>
              <a:t>Heinrich Hertz Institute</a:t>
            </a:r>
          </a:p>
        </p:txBody>
      </p:sp>
      <p:sp>
        <p:nvSpPr>
          <p:cNvPr id="10" name="Rechteck 9"/>
          <p:cNvSpPr/>
          <p:nvPr/>
        </p:nvSpPr>
        <p:spPr>
          <a:xfrm>
            <a:off x="0" y="857250"/>
            <a:ext cx="9144000" cy="642938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 sz="1800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0"/>
            <a:ext cx="9144000" cy="900113"/>
          </a:xfrm>
          <a:prstGeom prst="rect">
            <a:avLst/>
          </a:prstGeom>
          <a:solidFill>
            <a:srgbClr val="8082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 sz="1800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0" y="3573463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 sz="1800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3" name="Text Box 1055"/>
          <p:cNvSpPr txBox="1">
            <a:spLocks noChangeArrowheads="1"/>
          </p:cNvSpPr>
          <p:nvPr/>
        </p:nvSpPr>
        <p:spPr bwMode="auto">
          <a:xfrm>
            <a:off x="468313" y="3141663"/>
            <a:ext cx="66960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prstDash val="dash"/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endParaRPr lang="en-US" smtClean="0">
              <a:cs typeface="Arial" charset="0"/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0" y="6143625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 sz="1800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6" name="Textfeld 15"/>
          <p:cNvSpPr txBox="1">
            <a:spLocks noChangeArrowheads="1"/>
          </p:cNvSpPr>
          <p:nvPr/>
        </p:nvSpPr>
        <p:spPr bwMode="auto">
          <a:xfrm>
            <a:off x="468313" y="6308725"/>
            <a:ext cx="6961187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de-DE" sz="1100" smtClean="0">
                <a:cs typeface="Arial" charset="0"/>
              </a:rPr>
              <a:t>Fraunhofer Heinrich Hertz Institute, Einsteinufer 37, 10587 Berlin	         www.hhi.fraunhofer.de</a:t>
            </a:r>
          </a:p>
        </p:txBody>
      </p:sp>
      <p:pic>
        <p:nvPicPr>
          <p:cNvPr id="17" name="Grafik 15" descr="hhi_E_334-cmyk__2.gif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25" y="203200"/>
            <a:ext cx="2439988" cy="51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Textplatzhalter 21"/>
          <p:cNvSpPr>
            <a:spLocks noGrp="1"/>
          </p:cNvSpPr>
          <p:nvPr>
            <p:ph type="body" sz="quarter" idx="11"/>
          </p:nvPr>
        </p:nvSpPr>
        <p:spPr>
          <a:xfrm>
            <a:off x="468313" y="1773238"/>
            <a:ext cx="8496300" cy="430887"/>
          </a:xfrm>
        </p:spPr>
        <p:txBody>
          <a:bodyPr>
            <a:spAutoFit/>
          </a:bodyPr>
          <a:lstStyle>
            <a:lvl1pPr marL="1588" indent="0">
              <a:buFontTx/>
              <a:buNone/>
              <a:defRPr sz="2800" b="1">
                <a:latin typeface="Arial" pitchFamily="34" charset="0"/>
                <a:cs typeface="Arial" pitchFamily="34" charset="0"/>
              </a:defRPr>
            </a:lvl1pPr>
            <a:lvl2pPr marL="1588" indent="0">
              <a:defRPr sz="1800" b="1"/>
            </a:lvl2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15"/>
          </p:nvPr>
        </p:nvSpPr>
        <p:spPr>
          <a:xfrm>
            <a:off x="468313" y="2357430"/>
            <a:ext cx="8496300" cy="369332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2400" b="1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21" name="Textplatzhalter 14"/>
          <p:cNvSpPr>
            <a:spLocks noGrp="1"/>
          </p:cNvSpPr>
          <p:nvPr>
            <p:ph type="body" sz="quarter" idx="19"/>
          </p:nvPr>
        </p:nvSpPr>
        <p:spPr>
          <a:xfrm>
            <a:off x="468313" y="3000372"/>
            <a:ext cx="8496300" cy="276999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18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8" name="Datumsplatzhalter 35"/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0A0A1F05-A915-2045-9E3F-39DC120C2E81}" type="datetime1">
              <a:rPr lang="de-DE"/>
              <a:pPr>
                <a:defRPr/>
              </a:pPr>
              <a:t>23.04.2013</a:t>
            </a:fld>
            <a:endParaRPr lang="de-DE" dirty="0"/>
          </a:p>
        </p:txBody>
      </p:sp>
      <p:sp>
        <p:nvSpPr>
          <p:cNvPr id="19" name="Foliennummernplatzhalter 15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10B3C138-25AE-844D-AD70-7670C1F1B1F9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148990959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HHI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Bildplatzhalter 14" descr="image_title_1a.jp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15" r="2715"/>
          <a:stretch>
            <a:fillRect/>
          </a:stretch>
        </p:blipFill>
        <p:spPr bwMode="auto">
          <a:xfrm>
            <a:off x="0" y="3627438"/>
            <a:ext cx="3040063" cy="2519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Bildplatzhalter 10" descr="image_title_3b.jpg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15" r="2715"/>
          <a:stretch>
            <a:fillRect/>
          </a:stretch>
        </p:blipFill>
        <p:spPr bwMode="auto">
          <a:xfrm>
            <a:off x="6103938" y="3627438"/>
            <a:ext cx="3040062" cy="2519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hteck 7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 sz="1800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 bwMode="auto">
          <a:xfrm>
            <a:off x="6443663" y="0"/>
            <a:ext cx="2700337" cy="900113"/>
          </a:xfrm>
          <a:prstGeom prst="rect">
            <a:avLst/>
          </a:prstGeom>
          <a:solidFill>
            <a:srgbClr val="808285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2000" rIns="0" anchor="ctr"/>
          <a:lstStyle>
            <a:lvl1pPr marL="825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de-DE" sz="1600" smtClean="0">
                <a:solidFill>
                  <a:schemeClr val="bg1"/>
                </a:solidFill>
                <a:cs typeface="Arial" charset="0"/>
              </a:rPr>
              <a:t>Fraunhofer</a:t>
            </a:r>
            <a:br>
              <a:rPr lang="de-DE" sz="1600" smtClean="0">
                <a:solidFill>
                  <a:schemeClr val="bg1"/>
                </a:solidFill>
                <a:cs typeface="Arial" charset="0"/>
              </a:rPr>
            </a:br>
            <a:r>
              <a:rPr lang="de-DE" sz="1600" smtClean="0">
                <a:solidFill>
                  <a:schemeClr val="bg1"/>
                </a:solidFill>
                <a:cs typeface="Arial" charset="0"/>
              </a:rPr>
              <a:t>Heinrich Hertz Institute</a:t>
            </a:r>
          </a:p>
        </p:txBody>
      </p:sp>
      <p:sp>
        <p:nvSpPr>
          <p:cNvPr id="10" name="Rechteck 9"/>
          <p:cNvSpPr/>
          <p:nvPr/>
        </p:nvSpPr>
        <p:spPr>
          <a:xfrm>
            <a:off x="0" y="857250"/>
            <a:ext cx="9144000" cy="642938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 sz="1800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0"/>
            <a:ext cx="9144000" cy="900113"/>
          </a:xfrm>
          <a:prstGeom prst="rect">
            <a:avLst/>
          </a:prstGeom>
          <a:solidFill>
            <a:srgbClr val="8082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 sz="1800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0" y="3573463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 sz="1800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3" name="Text Box 1055"/>
          <p:cNvSpPr txBox="1">
            <a:spLocks noChangeArrowheads="1"/>
          </p:cNvSpPr>
          <p:nvPr/>
        </p:nvSpPr>
        <p:spPr bwMode="auto">
          <a:xfrm>
            <a:off x="468313" y="3141663"/>
            <a:ext cx="66960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prstDash val="dash"/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endParaRPr lang="en-US" smtClean="0">
              <a:cs typeface="Arial" charset="0"/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0" y="6142038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 sz="1800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6" name="Textfeld 15"/>
          <p:cNvSpPr txBox="1">
            <a:spLocks noChangeArrowheads="1"/>
          </p:cNvSpPr>
          <p:nvPr/>
        </p:nvSpPr>
        <p:spPr bwMode="auto">
          <a:xfrm>
            <a:off x="468313" y="6308725"/>
            <a:ext cx="6961187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de-DE" sz="1100" smtClean="0">
                <a:cs typeface="Arial" charset="0"/>
              </a:rPr>
              <a:t>Fraunhofer Heinrich Hertz Institute, Einsteinufer 37, 10587 Berlin	         www.hhi.fraunhofer.de</a:t>
            </a:r>
          </a:p>
        </p:txBody>
      </p:sp>
      <p:pic>
        <p:nvPicPr>
          <p:cNvPr id="17" name="Grafik 15" descr="hhi_E_334-cmyk__2.gif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25" y="203200"/>
            <a:ext cx="2439988" cy="51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" name="Bildplatzhalter 22"/>
          <p:cNvSpPr>
            <a:spLocks noGrp="1"/>
          </p:cNvSpPr>
          <p:nvPr>
            <p:ph type="pic" sz="quarter" idx="24"/>
          </p:nvPr>
        </p:nvSpPr>
        <p:spPr>
          <a:xfrm>
            <a:off x="3042000" y="3626645"/>
            <a:ext cx="3060000" cy="2512218"/>
          </a:xfrm>
        </p:spPr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endParaRPr lang="de-DE" noProof="0"/>
          </a:p>
        </p:txBody>
      </p:sp>
      <p:sp>
        <p:nvSpPr>
          <p:cNvPr id="22" name="Textplatzhalter 21"/>
          <p:cNvSpPr>
            <a:spLocks noGrp="1"/>
          </p:cNvSpPr>
          <p:nvPr>
            <p:ph type="body" sz="quarter" idx="11"/>
          </p:nvPr>
        </p:nvSpPr>
        <p:spPr>
          <a:xfrm>
            <a:off x="468313" y="1773238"/>
            <a:ext cx="8496300" cy="430887"/>
          </a:xfrm>
        </p:spPr>
        <p:txBody>
          <a:bodyPr>
            <a:spAutoFit/>
          </a:bodyPr>
          <a:lstStyle>
            <a:lvl1pPr marL="1588" indent="0">
              <a:buFontTx/>
              <a:buNone/>
              <a:defRPr sz="2800" b="1">
                <a:latin typeface="Arial" pitchFamily="34" charset="0"/>
                <a:cs typeface="Arial" pitchFamily="34" charset="0"/>
              </a:defRPr>
            </a:lvl1pPr>
            <a:lvl2pPr marL="1588" indent="0">
              <a:defRPr sz="1800" b="1"/>
            </a:lvl2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15"/>
          </p:nvPr>
        </p:nvSpPr>
        <p:spPr>
          <a:xfrm>
            <a:off x="468313" y="2357430"/>
            <a:ext cx="8496300" cy="369332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2400" b="1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21" name="Textplatzhalter 14"/>
          <p:cNvSpPr>
            <a:spLocks noGrp="1"/>
          </p:cNvSpPr>
          <p:nvPr>
            <p:ph type="body" sz="quarter" idx="19"/>
          </p:nvPr>
        </p:nvSpPr>
        <p:spPr>
          <a:xfrm>
            <a:off x="468313" y="3000372"/>
            <a:ext cx="8496300" cy="276999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18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8" name="Datumsplatzhalter 35"/>
          <p:cNvSpPr>
            <a:spLocks noGrp="1"/>
          </p:cNvSpPr>
          <p:nvPr>
            <p:ph type="dt" sz="half" idx="25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3F6ABCB7-2116-3A40-B175-47D43AF61645}" type="datetime1">
              <a:rPr lang="de-DE"/>
              <a:pPr>
                <a:defRPr/>
              </a:pPr>
              <a:t>23.04.2013</a:t>
            </a:fld>
            <a:endParaRPr lang="de-DE" dirty="0"/>
          </a:p>
        </p:txBody>
      </p:sp>
      <p:sp>
        <p:nvSpPr>
          <p:cNvPr id="19" name="Foliennummernplatzhalter 15"/>
          <p:cNvSpPr>
            <a:spLocks noGrp="1"/>
          </p:cNvSpPr>
          <p:nvPr>
            <p:ph type="sldNum" sz="quarter" idx="26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84ADF803-80BD-0B41-90E5-88DFC6E5696C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03808050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1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feld 10"/>
          <p:cNvSpPr txBox="1">
            <a:spLocks noChangeArrowheads="1"/>
          </p:cNvSpPr>
          <p:nvPr userDrawn="1"/>
        </p:nvSpPr>
        <p:spPr bwMode="auto">
          <a:xfrm>
            <a:off x="290513" y="6356350"/>
            <a:ext cx="177800" cy="122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de-DE" sz="800" b="1" smtClean="0">
                <a:cs typeface="Arial" charset="0"/>
              </a:rPr>
              <a:t>©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265113" marR="0" indent="18415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None/>
              <a:tabLst/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4" name="Titelplatzhalter 1"/>
          <p:cNvSpPr>
            <a:spLocks noGrp="1"/>
          </p:cNvSpPr>
          <p:nvPr>
            <p:ph type="title"/>
          </p:nvPr>
        </p:nvSpPr>
        <p:spPr>
          <a:xfrm>
            <a:off x="468313" y="359138"/>
            <a:ext cx="5760000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dirty="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de-DE" dirty="0"/>
          </a:p>
        </p:txBody>
      </p:sp>
      <p:sp>
        <p:nvSpPr>
          <p:cNvPr id="7" name="Datumsplatzhalter 1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B906A67A-DDF5-9147-8326-65B51966BC9D}" type="datetime1">
              <a:rPr lang="de-DE"/>
              <a:pPr>
                <a:defRPr/>
              </a:pPr>
              <a:t>23.04.2013</a:t>
            </a:fld>
            <a:endParaRPr lang="de-DE" dirty="0"/>
          </a:p>
        </p:txBody>
      </p:sp>
      <p:sp>
        <p:nvSpPr>
          <p:cNvPr id="8" name="Foliennummernplatzhalt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576BBA0D-C0B9-BB4A-BBE5-8B26F2801323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9" name="Fußzeilenplatzhalter 16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/>
              <a:t>Speaker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0491425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feld 12"/>
          <p:cNvSpPr txBox="1">
            <a:spLocks noChangeArrowheads="1"/>
          </p:cNvSpPr>
          <p:nvPr userDrawn="1"/>
        </p:nvSpPr>
        <p:spPr bwMode="auto">
          <a:xfrm>
            <a:off x="290513" y="6356350"/>
            <a:ext cx="177800" cy="122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de-DE" sz="800" b="1" smtClean="0">
                <a:cs typeface="Arial" charset="0"/>
              </a:rPr>
              <a:t>©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0"/>
            <a:endParaRPr lang="de-DE" dirty="0" smtClean="0"/>
          </a:p>
        </p:txBody>
      </p:sp>
      <p:sp>
        <p:nvSpPr>
          <p:cNvPr id="11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de-DE" dirty="0"/>
          </a:p>
        </p:txBody>
      </p:sp>
      <p:sp>
        <p:nvSpPr>
          <p:cNvPr id="7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A950B761-A8FB-EC41-BB7A-AAD21E1FEBED}" type="datetime1">
              <a:rPr lang="de-DE"/>
              <a:pPr>
                <a:defRPr/>
              </a:pPr>
              <a:t>23.04.2013</a:t>
            </a:fld>
            <a:endParaRPr lang="de-DE" dirty="0"/>
          </a:p>
        </p:txBody>
      </p:sp>
      <p:sp>
        <p:nvSpPr>
          <p:cNvPr id="8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41EF6FAD-9E01-A84C-868D-5910C4797B36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9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/>
              <a:t>Speaker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93228569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feld 12"/>
          <p:cNvSpPr txBox="1">
            <a:spLocks noChangeArrowheads="1"/>
          </p:cNvSpPr>
          <p:nvPr userDrawn="1"/>
        </p:nvSpPr>
        <p:spPr bwMode="auto">
          <a:xfrm>
            <a:off x="290513" y="6356350"/>
            <a:ext cx="177800" cy="122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de-DE" sz="800" b="1" smtClean="0">
                <a:cs typeface="Arial" charset="0"/>
              </a:rPr>
              <a:t>©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0"/>
            <a:endParaRPr lang="de-DE" dirty="0" smtClean="0"/>
          </a:p>
        </p:txBody>
      </p:sp>
      <p:sp>
        <p:nvSpPr>
          <p:cNvPr id="12" name="Titelplatzhalter 1"/>
          <p:cNvSpPr>
            <a:spLocks noGrp="1"/>
          </p:cNvSpPr>
          <p:nvPr>
            <p:ph type="title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de-DE" dirty="0"/>
          </a:p>
        </p:txBody>
      </p:sp>
      <p:sp>
        <p:nvSpPr>
          <p:cNvPr id="17" name="Bildplatzhalter 15"/>
          <p:cNvSpPr>
            <a:spLocks noGrp="1"/>
          </p:cNvSpPr>
          <p:nvPr>
            <p:ph type="pic" sz="quarter" idx="28"/>
          </p:nvPr>
        </p:nvSpPr>
        <p:spPr bwMode="auto">
          <a:xfrm>
            <a:off x="6605587" y="1412875"/>
            <a:ext cx="2359025" cy="208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lvl="0"/>
            <a:endParaRPr lang="de-DE" noProof="0" dirty="0"/>
          </a:p>
        </p:txBody>
      </p:sp>
      <p:sp>
        <p:nvSpPr>
          <p:cNvPr id="18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3644900"/>
            <a:ext cx="2358412" cy="2284430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29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D31550F6-8B62-5B46-ADBB-F9EF92B64C0E}" type="datetime1">
              <a:rPr lang="de-DE"/>
              <a:pPr>
                <a:defRPr/>
              </a:pPr>
              <a:t>23.04.2013</a:t>
            </a:fld>
            <a:endParaRPr lang="de-DE" dirty="0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3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1CC155F5-D665-4847-867C-792C13336C75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3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/>
              <a:t>Speaker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06179501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feld 12"/>
          <p:cNvSpPr txBox="1">
            <a:spLocks noChangeArrowheads="1"/>
          </p:cNvSpPr>
          <p:nvPr userDrawn="1"/>
        </p:nvSpPr>
        <p:spPr bwMode="auto">
          <a:xfrm>
            <a:off x="290513" y="6356350"/>
            <a:ext cx="177800" cy="122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de-DE" sz="800" b="1" smtClean="0">
                <a:cs typeface="Arial" charset="0"/>
              </a:rPr>
              <a:t>©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de-DE" dirty="0"/>
          </a:p>
        </p:txBody>
      </p:sp>
      <p:sp>
        <p:nvSpPr>
          <p:cNvPr id="17" name="Textplatzhalter 24"/>
          <p:cNvSpPr>
            <a:spLocks noGrp="1"/>
          </p:cNvSpPr>
          <p:nvPr>
            <p:ph type="body" sz="quarter" idx="21"/>
          </p:nvPr>
        </p:nvSpPr>
        <p:spPr>
          <a:xfrm>
            <a:off x="468313" y="5643578"/>
            <a:ext cx="5975350" cy="285752"/>
          </a:xfrm>
        </p:spPr>
        <p:txBody>
          <a:bodyPr/>
          <a:lstStyle>
            <a:lvl1pPr marL="0" marR="0" indent="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None/>
              <a:tabLst/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1pPr>
            <a:lvl2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2pPr>
            <a:lvl3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3pPr>
            <a:lvl4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4pPr>
            <a:lvl5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8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412875"/>
            <a:ext cx="5975350" cy="4159250"/>
          </a:xfrm>
        </p:spPr>
        <p:txBody>
          <a:bodyPr/>
          <a:lstStyle/>
          <a:p>
            <a:pPr lvl="0"/>
            <a:endParaRPr lang="de-DE" noProof="0" dirty="0"/>
          </a:p>
        </p:txBody>
      </p:sp>
      <p:sp>
        <p:nvSpPr>
          <p:cNvPr id="14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2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9BFF5F77-312F-324C-97C2-53DFCD6D8A9F}" type="datetime1">
              <a:rPr lang="de-DE"/>
              <a:pPr>
                <a:defRPr/>
              </a:pPr>
              <a:t>23.04.2013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2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3480B46E-5B40-294A-92EA-9499014C7866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25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/>
              <a:t>Speaker</a:t>
            </a:r>
          </a:p>
        </p:txBody>
      </p:sp>
    </p:spTree>
    <p:extLst>
      <p:ext uri="{BB962C8B-B14F-4D97-AF65-F5344CB8AC3E}">
        <p14:creationId xmlns:p14="http://schemas.microsoft.com/office/powerpoint/2010/main" val="25720686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feld 12"/>
          <p:cNvSpPr txBox="1">
            <a:spLocks noChangeArrowheads="1"/>
          </p:cNvSpPr>
          <p:nvPr userDrawn="1"/>
        </p:nvSpPr>
        <p:spPr bwMode="auto">
          <a:xfrm>
            <a:off x="290513" y="6356350"/>
            <a:ext cx="177800" cy="122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de-DE" sz="800" b="1" smtClean="0">
                <a:cs typeface="Arial" charset="0"/>
              </a:rPr>
              <a:t>©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0"/>
            <a:endParaRPr lang="de-DE" dirty="0" smtClean="0"/>
          </a:p>
        </p:txBody>
      </p:sp>
      <p:sp>
        <p:nvSpPr>
          <p:cNvPr id="11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de-DE" dirty="0"/>
          </a:p>
        </p:txBody>
      </p:sp>
      <p:sp>
        <p:nvSpPr>
          <p:cNvPr id="7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7591149F-BDB5-3040-B791-0DF83E877304}" type="datetime1">
              <a:rPr lang="de-DE"/>
              <a:pPr>
                <a:defRPr/>
              </a:pPr>
              <a:t>23.04.2013</a:t>
            </a:fld>
            <a:endParaRPr lang="de-DE" dirty="0"/>
          </a:p>
        </p:txBody>
      </p:sp>
      <p:sp>
        <p:nvSpPr>
          <p:cNvPr id="8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850CA5E7-3D3F-B34C-A3F4-4E983BF60403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9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/>
              <a:t>Speaker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60447967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HI 1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feld 10"/>
          <p:cNvSpPr txBox="1">
            <a:spLocks noChangeArrowheads="1"/>
          </p:cNvSpPr>
          <p:nvPr userDrawn="1"/>
        </p:nvSpPr>
        <p:spPr bwMode="auto">
          <a:xfrm>
            <a:off x="290513" y="6356350"/>
            <a:ext cx="177800" cy="122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de-DE" sz="800" b="1" smtClean="0">
                <a:cs typeface="Arial" charset="0"/>
              </a:rPr>
              <a:t>©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849630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4" name="Titelplatzhalter 1"/>
          <p:cNvSpPr>
            <a:spLocks noGrp="1"/>
          </p:cNvSpPr>
          <p:nvPr>
            <p:ph type="title"/>
          </p:nvPr>
        </p:nvSpPr>
        <p:spPr>
          <a:xfrm>
            <a:off x="468313" y="359428"/>
            <a:ext cx="5760000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de-DE" dirty="0"/>
          </a:p>
        </p:txBody>
      </p:sp>
      <p:sp>
        <p:nvSpPr>
          <p:cNvPr id="7" name="Datumsplatzhalter 1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78FC505-1CCC-674B-80AB-06C619156187}" type="datetime1">
              <a:rPr lang="de-DE"/>
              <a:pPr>
                <a:defRPr/>
              </a:pPr>
              <a:t>23.04.2013</a:t>
            </a:fld>
            <a:endParaRPr lang="de-DE"/>
          </a:p>
        </p:txBody>
      </p:sp>
      <p:sp>
        <p:nvSpPr>
          <p:cNvPr id="8" name="Foliennummernplatzhalt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815857F4-8F99-3447-A285-D7533E8BED23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9" name="Fußzeilenplatzhalter 16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/>
              <a:t>Speaker</a:t>
            </a:r>
          </a:p>
        </p:txBody>
      </p:sp>
    </p:spTree>
    <p:extLst>
      <p:ext uri="{BB962C8B-B14F-4D97-AF65-F5344CB8AC3E}">
        <p14:creationId xmlns:p14="http://schemas.microsoft.com/office/powerpoint/2010/main" val="2194662431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feld 12"/>
          <p:cNvSpPr txBox="1">
            <a:spLocks noChangeArrowheads="1"/>
          </p:cNvSpPr>
          <p:nvPr userDrawn="1"/>
        </p:nvSpPr>
        <p:spPr bwMode="auto">
          <a:xfrm>
            <a:off x="290513" y="6356350"/>
            <a:ext cx="177800" cy="122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de-DE" sz="800" b="1" smtClean="0">
                <a:cs typeface="Arial" charset="0"/>
              </a:rPr>
              <a:t>©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de-DE" dirty="0"/>
          </a:p>
        </p:txBody>
      </p:sp>
      <p:sp>
        <p:nvSpPr>
          <p:cNvPr id="14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412875"/>
            <a:ext cx="8496300" cy="4516455"/>
          </a:xfrm>
        </p:spPr>
        <p:txBody>
          <a:bodyPr/>
          <a:lstStyle/>
          <a:p>
            <a:pPr lvl="0"/>
            <a:endParaRPr lang="de-DE" noProof="0" dirty="0"/>
          </a:p>
        </p:txBody>
      </p:sp>
      <p:sp>
        <p:nvSpPr>
          <p:cNvPr id="6" name="Datumsplatzhalter 12"/>
          <p:cNvSpPr>
            <a:spLocks noGrp="1"/>
          </p:cNvSpPr>
          <p:nvPr>
            <p:ph type="dt" sz="half" idx="2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7C52454A-D37A-2A4D-BB5C-2E62502B950D}" type="datetime1">
              <a:rPr lang="de-DE"/>
              <a:pPr>
                <a:defRPr/>
              </a:pPr>
              <a:t>23.04.2013</a:t>
            </a:fld>
            <a:endParaRPr lang="de-DE"/>
          </a:p>
        </p:txBody>
      </p:sp>
      <p:sp>
        <p:nvSpPr>
          <p:cNvPr id="7" name="Foliennummernplatzhalter 13"/>
          <p:cNvSpPr>
            <a:spLocks noGrp="1"/>
          </p:cNvSpPr>
          <p:nvPr>
            <p:ph type="sldNum" sz="quarter" idx="2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0269C4BA-EE33-274D-9AD0-8453C05D69E7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8" name="Fußzeilenplatzhalter 14"/>
          <p:cNvSpPr>
            <a:spLocks noGrp="1"/>
          </p:cNvSpPr>
          <p:nvPr>
            <p:ph type="ftr" sz="quarter" idx="25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/>
              <a:t>Speaker</a:t>
            </a:r>
          </a:p>
        </p:txBody>
      </p:sp>
    </p:spTree>
    <p:extLst>
      <p:ext uri="{BB962C8B-B14F-4D97-AF65-F5344CB8AC3E}">
        <p14:creationId xmlns:p14="http://schemas.microsoft.com/office/powerpoint/2010/main" val="2788508550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feld 12"/>
          <p:cNvSpPr txBox="1">
            <a:spLocks noChangeArrowheads="1"/>
          </p:cNvSpPr>
          <p:nvPr userDrawn="1"/>
        </p:nvSpPr>
        <p:spPr bwMode="auto">
          <a:xfrm>
            <a:off x="290513" y="6356350"/>
            <a:ext cx="177800" cy="122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de-DE" sz="800" b="1" smtClean="0">
                <a:cs typeface="Arial" charset="0"/>
              </a:rPr>
              <a:t>©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373051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18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de-DE" dirty="0"/>
          </a:p>
        </p:txBody>
      </p:sp>
      <p:sp>
        <p:nvSpPr>
          <p:cNvPr id="14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928802"/>
            <a:ext cx="5975350" cy="4000528"/>
          </a:xfrm>
        </p:spPr>
        <p:txBody>
          <a:bodyPr/>
          <a:lstStyle/>
          <a:p>
            <a:pPr lvl="0"/>
            <a:endParaRPr lang="de-DE" noProof="0" dirty="0"/>
          </a:p>
        </p:txBody>
      </p:sp>
      <p:sp>
        <p:nvSpPr>
          <p:cNvPr id="11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2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E7FD5CAB-EBA7-E148-9DFC-10098406B83A}" type="datetime1">
              <a:rPr lang="de-DE"/>
              <a:pPr>
                <a:defRPr/>
              </a:pPr>
              <a:t>23.04.2013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2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0B4C153-6DA2-3343-9151-1187F8D4FE52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25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/>
              <a:t>Speaker</a:t>
            </a:r>
          </a:p>
        </p:txBody>
      </p:sp>
    </p:spTree>
    <p:extLst>
      <p:ext uri="{BB962C8B-B14F-4D97-AF65-F5344CB8AC3E}">
        <p14:creationId xmlns:p14="http://schemas.microsoft.com/office/powerpoint/2010/main" val="135585593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feld 12"/>
          <p:cNvSpPr txBox="1">
            <a:spLocks noChangeArrowheads="1"/>
          </p:cNvSpPr>
          <p:nvPr userDrawn="1"/>
        </p:nvSpPr>
        <p:spPr bwMode="auto">
          <a:xfrm>
            <a:off x="290513" y="6356350"/>
            <a:ext cx="177800" cy="122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de-DE" sz="800" b="1" smtClean="0">
                <a:cs typeface="Arial" charset="0"/>
              </a:rPr>
              <a:t>©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3786190"/>
            <a:ext cx="5975350" cy="2143140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de-DE" dirty="0"/>
          </a:p>
        </p:txBody>
      </p:sp>
      <p:sp>
        <p:nvSpPr>
          <p:cNvPr id="32" name="Bildplatzhalter 15"/>
          <p:cNvSpPr>
            <a:spLocks noGrp="1"/>
          </p:cNvSpPr>
          <p:nvPr>
            <p:ph type="pic" sz="quarter" idx="26"/>
          </p:nvPr>
        </p:nvSpPr>
        <p:spPr>
          <a:xfrm>
            <a:off x="468312" y="1412875"/>
            <a:ext cx="2898000" cy="2232026"/>
          </a:xfrm>
        </p:spPr>
        <p:txBody>
          <a:bodyPr/>
          <a:lstStyle/>
          <a:p>
            <a:pPr lvl="0"/>
            <a:endParaRPr lang="de-DE" noProof="0"/>
          </a:p>
        </p:txBody>
      </p:sp>
      <p:sp>
        <p:nvSpPr>
          <p:cNvPr id="34" name="Bildplatzhalter 15"/>
          <p:cNvSpPr>
            <a:spLocks noGrp="1"/>
          </p:cNvSpPr>
          <p:nvPr>
            <p:ph type="pic" sz="quarter" idx="27"/>
          </p:nvPr>
        </p:nvSpPr>
        <p:spPr>
          <a:xfrm>
            <a:off x="3545663" y="1412874"/>
            <a:ext cx="2898000" cy="2232026"/>
          </a:xfrm>
        </p:spPr>
        <p:txBody>
          <a:bodyPr/>
          <a:lstStyle/>
          <a:p>
            <a:pPr lvl="0"/>
            <a:endParaRPr lang="de-DE" noProof="0"/>
          </a:p>
        </p:txBody>
      </p:sp>
      <p:sp>
        <p:nvSpPr>
          <p:cNvPr id="14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9" name="Datumsplatzhalter 12"/>
          <p:cNvSpPr>
            <a:spLocks noGrp="1"/>
          </p:cNvSpPr>
          <p:nvPr>
            <p:ph type="dt" sz="half" idx="28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C27FD87C-E4E4-7B48-A4A2-893271AF857E}" type="datetime1">
              <a:rPr lang="de-DE"/>
              <a:pPr>
                <a:defRPr/>
              </a:pPr>
              <a:t>23.04.2013</a:t>
            </a:fld>
            <a:endParaRPr lang="de-DE"/>
          </a:p>
        </p:txBody>
      </p:sp>
      <p:sp>
        <p:nvSpPr>
          <p:cNvPr id="10" name="Foliennummernplatzhalter 13"/>
          <p:cNvSpPr>
            <a:spLocks noGrp="1"/>
          </p:cNvSpPr>
          <p:nvPr>
            <p:ph type="sldNum" sz="quarter" idx="29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0D779449-27BA-8041-B651-9D3000E095EA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1" name="Fußzeilenplatzhalter 14"/>
          <p:cNvSpPr>
            <a:spLocks noGrp="1"/>
          </p:cNvSpPr>
          <p:nvPr>
            <p:ph type="ftr" sz="quarter" idx="3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/>
              <a:t>Speaker</a:t>
            </a:r>
          </a:p>
        </p:txBody>
      </p:sp>
    </p:spTree>
    <p:extLst>
      <p:ext uri="{BB962C8B-B14F-4D97-AF65-F5344CB8AC3E}">
        <p14:creationId xmlns:p14="http://schemas.microsoft.com/office/powerpoint/2010/main" val="2275977403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feld 12"/>
          <p:cNvSpPr txBox="1">
            <a:spLocks noChangeArrowheads="1"/>
          </p:cNvSpPr>
          <p:nvPr userDrawn="1"/>
        </p:nvSpPr>
        <p:spPr bwMode="auto">
          <a:xfrm>
            <a:off x="290513" y="6356350"/>
            <a:ext cx="177800" cy="122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de-DE" sz="800" b="1" smtClean="0">
                <a:cs typeface="Arial" charset="0"/>
              </a:rPr>
              <a:t>©</a:t>
            </a:r>
          </a:p>
        </p:txBody>
      </p:sp>
      <p:sp>
        <p:nvSpPr>
          <p:cNvPr id="4" name="Rechteck 18"/>
          <p:cNvSpPr>
            <a:spLocks noChangeArrowheads="1"/>
          </p:cNvSpPr>
          <p:nvPr userDrawn="1"/>
        </p:nvSpPr>
        <p:spPr bwMode="auto">
          <a:xfrm>
            <a:off x="6608763" y="1928813"/>
            <a:ext cx="2355850" cy="1138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marL="176213" lvl="1" indent="-176213">
              <a:spcBef>
                <a:spcPts val="600"/>
              </a:spcBef>
              <a:buClr>
                <a:srgbClr val="6D6E71"/>
              </a:buClr>
              <a:buSzPct val="80000"/>
              <a:buFont typeface="Wingdings" charset="0"/>
              <a:buChar char=""/>
            </a:pPr>
            <a:r>
              <a:rPr lang="de-DE" sz="1600">
                <a:solidFill>
                  <a:srgbClr val="262626"/>
                </a:solidFill>
                <a:cs typeface="Tahoma" charset="0"/>
              </a:rPr>
              <a:t>Einsteinufer 37</a:t>
            </a:r>
            <a:br>
              <a:rPr lang="de-DE" sz="1600">
                <a:solidFill>
                  <a:srgbClr val="262626"/>
                </a:solidFill>
                <a:cs typeface="Tahoma" charset="0"/>
              </a:rPr>
            </a:br>
            <a:r>
              <a:rPr lang="de-DE" sz="1600">
                <a:solidFill>
                  <a:srgbClr val="262626"/>
                </a:solidFill>
                <a:cs typeface="Tahoma" charset="0"/>
              </a:rPr>
              <a:t>10587 Berlin, Germany</a:t>
            </a:r>
          </a:p>
          <a:p>
            <a:pPr marL="176213" lvl="1" indent="-176213">
              <a:spcBef>
                <a:spcPts val="600"/>
              </a:spcBef>
              <a:buClr>
                <a:srgbClr val="6D6E71"/>
              </a:buClr>
              <a:buSzPct val="80000"/>
              <a:buFont typeface="Wingdings" charset="0"/>
              <a:buChar char=""/>
            </a:pPr>
            <a:r>
              <a:rPr lang="de-DE" sz="1600">
                <a:solidFill>
                  <a:srgbClr val="262626"/>
                </a:solidFill>
                <a:cs typeface="Tahoma" charset="0"/>
              </a:rPr>
              <a:t>Phone +49 30 31002-0</a:t>
            </a:r>
          </a:p>
          <a:p>
            <a:pPr marL="176213" lvl="1" indent="-176213">
              <a:spcBef>
                <a:spcPts val="600"/>
              </a:spcBef>
              <a:buClr>
                <a:srgbClr val="6D6E71"/>
              </a:buClr>
              <a:buSzPct val="80000"/>
              <a:buFont typeface="Wingdings" charset="0"/>
              <a:buChar char=""/>
            </a:pPr>
            <a:r>
              <a:rPr lang="de-DE" sz="1600">
                <a:solidFill>
                  <a:srgbClr val="262626"/>
                </a:solidFill>
                <a:cs typeface="Tahoma" charset="0"/>
              </a:rPr>
              <a:t>www.hhi.fraunhofer.de</a:t>
            </a:r>
          </a:p>
        </p:txBody>
      </p:sp>
      <p:sp>
        <p:nvSpPr>
          <p:cNvPr id="5" name="Rechteck 21"/>
          <p:cNvSpPr>
            <a:spLocks noChangeArrowheads="1"/>
          </p:cNvSpPr>
          <p:nvPr userDrawn="1"/>
        </p:nvSpPr>
        <p:spPr bwMode="auto">
          <a:xfrm>
            <a:off x="468313" y="360363"/>
            <a:ext cx="57467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r>
              <a:rPr lang="en-US" b="1">
                <a:solidFill>
                  <a:srgbClr val="262626"/>
                </a:solidFill>
                <a:cs typeface="Tahoma" charset="0"/>
              </a:rPr>
              <a:t>Be our Guest – become a Partner</a:t>
            </a:r>
            <a:endParaRPr lang="de-DE" b="1">
              <a:solidFill>
                <a:srgbClr val="262626"/>
              </a:solidFill>
              <a:cs typeface="Tahoma" charset="0"/>
            </a:endParaRPr>
          </a:p>
        </p:txBody>
      </p:sp>
      <p:sp>
        <p:nvSpPr>
          <p:cNvPr id="6" name="Rechteck 23"/>
          <p:cNvSpPr>
            <a:spLocks noChangeArrowheads="1"/>
          </p:cNvSpPr>
          <p:nvPr userDrawn="1"/>
        </p:nvSpPr>
        <p:spPr bwMode="auto">
          <a:xfrm>
            <a:off x="468313" y="1412875"/>
            <a:ext cx="59753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marL="263525" lvl="1" indent="-263525">
              <a:spcBef>
                <a:spcPts val="600"/>
              </a:spcBef>
              <a:buClr>
                <a:srgbClr val="6D6E71"/>
              </a:buClr>
              <a:buSzPct val="80000"/>
              <a:buFont typeface="Wingdings" charset="0"/>
              <a:buChar char=""/>
            </a:pPr>
            <a:r>
              <a:rPr lang="de-DE" sz="2000">
                <a:solidFill>
                  <a:srgbClr val="262626"/>
                </a:solidFill>
                <a:cs typeface="Tahoma" charset="0"/>
              </a:rPr>
              <a:t>The Fraunhofer Heinrich Hertz Institute</a:t>
            </a:r>
          </a:p>
        </p:txBody>
      </p:sp>
      <p:pic>
        <p:nvPicPr>
          <p:cNvPr id="7" name="Grafik 24" descr="Abschlussbildjpg.jpg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2000250"/>
            <a:ext cx="5675312" cy="3827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Datumsplatzhalter 1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8F806B68-A5CB-3E4E-BDB3-1F9D6DA2B22C}" type="datetime1">
              <a:rPr lang="de-DE"/>
              <a:pPr>
                <a:defRPr/>
              </a:pPr>
              <a:t>23.04.2013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BC366F3A-BAB7-A848-8463-963B8630464A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/>
              <a:t>Speaker</a:t>
            </a:r>
          </a:p>
        </p:txBody>
      </p:sp>
    </p:spTree>
    <p:extLst>
      <p:ext uri="{BB962C8B-B14F-4D97-AF65-F5344CB8AC3E}">
        <p14:creationId xmlns:p14="http://schemas.microsoft.com/office/powerpoint/2010/main" val="2437314775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ildplatzhalter 10" descr="image_title_3b.jp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15" r="2715"/>
          <a:stretch>
            <a:fillRect/>
          </a:stretch>
        </p:blipFill>
        <p:spPr bwMode="auto">
          <a:xfrm>
            <a:off x="6103938" y="3627438"/>
            <a:ext cx="3040062" cy="2519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Bildplatzhalter 9" descr="image_title_2a.jpg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15" r="2715"/>
          <a:stretch>
            <a:fillRect/>
          </a:stretch>
        </p:blipFill>
        <p:spPr bwMode="auto">
          <a:xfrm>
            <a:off x="3041650" y="3627438"/>
            <a:ext cx="3060700" cy="2519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Bildplatzhalter 14" descr="image_title_1a.jpg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15" r="2715"/>
          <a:stretch>
            <a:fillRect/>
          </a:stretch>
        </p:blipFill>
        <p:spPr bwMode="auto">
          <a:xfrm>
            <a:off x="0" y="3627438"/>
            <a:ext cx="3040063" cy="2519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hteck 7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 sz="1800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 bwMode="auto">
          <a:xfrm>
            <a:off x="6443663" y="0"/>
            <a:ext cx="2700337" cy="900113"/>
          </a:xfrm>
          <a:prstGeom prst="rect">
            <a:avLst/>
          </a:prstGeom>
          <a:solidFill>
            <a:srgbClr val="808285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2000" rIns="0" anchor="ctr"/>
          <a:lstStyle>
            <a:lvl1pPr marL="825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de-DE" sz="1600" smtClean="0">
                <a:solidFill>
                  <a:schemeClr val="bg1"/>
                </a:solidFill>
                <a:cs typeface="Arial" charset="0"/>
              </a:rPr>
              <a:t>Fraunhofer</a:t>
            </a:r>
            <a:br>
              <a:rPr lang="de-DE" sz="1600" smtClean="0">
                <a:solidFill>
                  <a:schemeClr val="bg1"/>
                </a:solidFill>
                <a:cs typeface="Arial" charset="0"/>
              </a:rPr>
            </a:br>
            <a:r>
              <a:rPr lang="de-DE" sz="1600" smtClean="0">
                <a:solidFill>
                  <a:schemeClr val="bg1"/>
                </a:solidFill>
                <a:cs typeface="Arial" charset="0"/>
              </a:rPr>
              <a:t>Heinrich Hertz Institute</a:t>
            </a:r>
          </a:p>
        </p:txBody>
      </p:sp>
      <p:sp>
        <p:nvSpPr>
          <p:cNvPr id="10" name="Rechteck 9"/>
          <p:cNvSpPr/>
          <p:nvPr/>
        </p:nvSpPr>
        <p:spPr>
          <a:xfrm>
            <a:off x="0" y="857250"/>
            <a:ext cx="9144000" cy="642938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 sz="1800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0"/>
            <a:ext cx="9144000" cy="900113"/>
          </a:xfrm>
          <a:prstGeom prst="rect">
            <a:avLst/>
          </a:prstGeom>
          <a:solidFill>
            <a:srgbClr val="8082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 sz="1800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0" y="3573463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 sz="1800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3" name="Text Box 1055"/>
          <p:cNvSpPr txBox="1">
            <a:spLocks noChangeArrowheads="1"/>
          </p:cNvSpPr>
          <p:nvPr/>
        </p:nvSpPr>
        <p:spPr bwMode="auto">
          <a:xfrm>
            <a:off x="468313" y="3141663"/>
            <a:ext cx="66960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prstDash val="dash"/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endParaRPr lang="en-US" smtClean="0">
              <a:cs typeface="Arial" charset="0"/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0" y="6143625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 sz="1800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6" name="Textfeld 15"/>
          <p:cNvSpPr txBox="1">
            <a:spLocks noChangeArrowheads="1"/>
          </p:cNvSpPr>
          <p:nvPr/>
        </p:nvSpPr>
        <p:spPr bwMode="auto">
          <a:xfrm>
            <a:off x="468313" y="6308725"/>
            <a:ext cx="6961187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de-DE" sz="1100" smtClean="0">
                <a:cs typeface="Arial" charset="0"/>
              </a:rPr>
              <a:t>Fraunhofer Heinrich Hertz Institute, Einsteinufer 37, 10587 Berlin	         www.hhi.fraunhofer.de</a:t>
            </a:r>
          </a:p>
        </p:txBody>
      </p:sp>
      <p:pic>
        <p:nvPicPr>
          <p:cNvPr id="17" name="Grafik 15" descr="hhi_E_334-cmyk__2.gif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25" y="203200"/>
            <a:ext cx="2439988" cy="51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Textplatzhalter 21"/>
          <p:cNvSpPr>
            <a:spLocks noGrp="1"/>
          </p:cNvSpPr>
          <p:nvPr>
            <p:ph type="body" sz="quarter" idx="11"/>
          </p:nvPr>
        </p:nvSpPr>
        <p:spPr>
          <a:xfrm>
            <a:off x="468313" y="1773238"/>
            <a:ext cx="8496300" cy="430887"/>
          </a:xfrm>
        </p:spPr>
        <p:txBody>
          <a:bodyPr>
            <a:spAutoFit/>
          </a:bodyPr>
          <a:lstStyle>
            <a:lvl1pPr marL="1588" indent="0">
              <a:buFontTx/>
              <a:buNone/>
              <a:defRPr sz="2800" b="1">
                <a:latin typeface="Arial" pitchFamily="34" charset="0"/>
                <a:cs typeface="Arial" pitchFamily="34" charset="0"/>
              </a:defRPr>
            </a:lvl1pPr>
            <a:lvl2pPr marL="1588" indent="0">
              <a:defRPr sz="1800" b="1"/>
            </a:lvl2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15"/>
          </p:nvPr>
        </p:nvSpPr>
        <p:spPr>
          <a:xfrm>
            <a:off x="468313" y="2357430"/>
            <a:ext cx="8496300" cy="369332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2400" b="1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21" name="Textplatzhalter 14"/>
          <p:cNvSpPr>
            <a:spLocks noGrp="1"/>
          </p:cNvSpPr>
          <p:nvPr>
            <p:ph type="body" sz="quarter" idx="19"/>
          </p:nvPr>
        </p:nvSpPr>
        <p:spPr>
          <a:xfrm>
            <a:off x="468313" y="3000372"/>
            <a:ext cx="8496300" cy="276999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18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8" name="Datumsplatzhalter 35"/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BB08EF36-5088-0B45-8F6D-31DC2BF3B5A3}" type="datetime1">
              <a:rPr lang="de-DE"/>
              <a:pPr>
                <a:defRPr/>
              </a:pPr>
              <a:t>23.04.2013</a:t>
            </a:fld>
            <a:endParaRPr lang="de-DE" dirty="0"/>
          </a:p>
        </p:txBody>
      </p:sp>
      <p:sp>
        <p:nvSpPr>
          <p:cNvPr id="19" name="Foliennummernplatzhalter 15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E33F2795-A3AA-7740-8213-73E74F02A1F8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40343381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HHI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Bildplatzhalter 14" descr="image_title_1a.jp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15" r="2715"/>
          <a:stretch>
            <a:fillRect/>
          </a:stretch>
        </p:blipFill>
        <p:spPr bwMode="auto">
          <a:xfrm>
            <a:off x="0" y="3627438"/>
            <a:ext cx="3040063" cy="2519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Bildplatzhalter 10" descr="image_title_3b.jpg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15" r="2715"/>
          <a:stretch>
            <a:fillRect/>
          </a:stretch>
        </p:blipFill>
        <p:spPr bwMode="auto">
          <a:xfrm>
            <a:off x="6103938" y="3627438"/>
            <a:ext cx="3040062" cy="2519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hteck 7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 sz="1800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 bwMode="auto">
          <a:xfrm>
            <a:off x="6443663" y="0"/>
            <a:ext cx="2700337" cy="900113"/>
          </a:xfrm>
          <a:prstGeom prst="rect">
            <a:avLst/>
          </a:prstGeom>
          <a:solidFill>
            <a:srgbClr val="808285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2000" rIns="0" anchor="ctr"/>
          <a:lstStyle>
            <a:lvl1pPr marL="825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de-DE" sz="1600" smtClean="0">
                <a:solidFill>
                  <a:schemeClr val="bg1"/>
                </a:solidFill>
                <a:cs typeface="Arial" charset="0"/>
              </a:rPr>
              <a:t>Fraunhofer</a:t>
            </a:r>
            <a:br>
              <a:rPr lang="de-DE" sz="1600" smtClean="0">
                <a:solidFill>
                  <a:schemeClr val="bg1"/>
                </a:solidFill>
                <a:cs typeface="Arial" charset="0"/>
              </a:rPr>
            </a:br>
            <a:r>
              <a:rPr lang="de-DE" sz="1600" smtClean="0">
                <a:solidFill>
                  <a:schemeClr val="bg1"/>
                </a:solidFill>
                <a:cs typeface="Arial" charset="0"/>
              </a:rPr>
              <a:t>Heinrich Hertz Institute</a:t>
            </a:r>
          </a:p>
        </p:txBody>
      </p:sp>
      <p:sp>
        <p:nvSpPr>
          <p:cNvPr id="10" name="Rechteck 9"/>
          <p:cNvSpPr/>
          <p:nvPr/>
        </p:nvSpPr>
        <p:spPr>
          <a:xfrm>
            <a:off x="0" y="857250"/>
            <a:ext cx="9144000" cy="642938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 sz="1800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0"/>
            <a:ext cx="9144000" cy="900113"/>
          </a:xfrm>
          <a:prstGeom prst="rect">
            <a:avLst/>
          </a:prstGeom>
          <a:solidFill>
            <a:srgbClr val="8082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 sz="1800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0" y="3573463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 sz="1800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3" name="Text Box 1055"/>
          <p:cNvSpPr txBox="1">
            <a:spLocks noChangeArrowheads="1"/>
          </p:cNvSpPr>
          <p:nvPr/>
        </p:nvSpPr>
        <p:spPr bwMode="auto">
          <a:xfrm>
            <a:off x="468313" y="3141663"/>
            <a:ext cx="66960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prstDash val="dash"/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endParaRPr lang="en-US" smtClean="0">
              <a:cs typeface="Arial" charset="0"/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0" y="6142038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 sz="1800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6" name="Textfeld 15"/>
          <p:cNvSpPr txBox="1">
            <a:spLocks noChangeArrowheads="1"/>
          </p:cNvSpPr>
          <p:nvPr/>
        </p:nvSpPr>
        <p:spPr bwMode="auto">
          <a:xfrm>
            <a:off x="468313" y="6308725"/>
            <a:ext cx="6961187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de-DE" sz="1100" smtClean="0">
                <a:cs typeface="Arial" charset="0"/>
              </a:rPr>
              <a:t>Fraunhofer Heinrich Hertz Institute, Einsteinufer 37, 10587 Berlin	         www.hhi.fraunhofer.de</a:t>
            </a:r>
          </a:p>
        </p:txBody>
      </p:sp>
      <p:pic>
        <p:nvPicPr>
          <p:cNvPr id="17" name="Grafik 15" descr="hhi_E_334-cmyk__2.gif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25" y="203200"/>
            <a:ext cx="2439988" cy="51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" name="Bildplatzhalter 22"/>
          <p:cNvSpPr>
            <a:spLocks noGrp="1"/>
          </p:cNvSpPr>
          <p:nvPr>
            <p:ph type="pic" sz="quarter" idx="24"/>
          </p:nvPr>
        </p:nvSpPr>
        <p:spPr>
          <a:xfrm>
            <a:off x="3042000" y="3626645"/>
            <a:ext cx="3060000" cy="2512218"/>
          </a:xfrm>
        </p:spPr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endParaRPr lang="de-DE" noProof="0"/>
          </a:p>
        </p:txBody>
      </p:sp>
      <p:sp>
        <p:nvSpPr>
          <p:cNvPr id="22" name="Textplatzhalter 21"/>
          <p:cNvSpPr>
            <a:spLocks noGrp="1"/>
          </p:cNvSpPr>
          <p:nvPr>
            <p:ph type="body" sz="quarter" idx="11"/>
          </p:nvPr>
        </p:nvSpPr>
        <p:spPr>
          <a:xfrm>
            <a:off x="468313" y="1773238"/>
            <a:ext cx="8496300" cy="430887"/>
          </a:xfrm>
        </p:spPr>
        <p:txBody>
          <a:bodyPr>
            <a:spAutoFit/>
          </a:bodyPr>
          <a:lstStyle>
            <a:lvl1pPr marL="1588" indent="0">
              <a:buFontTx/>
              <a:buNone/>
              <a:defRPr sz="2800" b="1">
                <a:latin typeface="Arial" pitchFamily="34" charset="0"/>
                <a:cs typeface="Arial" pitchFamily="34" charset="0"/>
              </a:defRPr>
            </a:lvl1pPr>
            <a:lvl2pPr marL="1588" indent="0">
              <a:defRPr sz="1800" b="1"/>
            </a:lvl2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15"/>
          </p:nvPr>
        </p:nvSpPr>
        <p:spPr>
          <a:xfrm>
            <a:off x="468313" y="2357430"/>
            <a:ext cx="8496300" cy="369332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2400" b="1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21" name="Textplatzhalter 14"/>
          <p:cNvSpPr>
            <a:spLocks noGrp="1"/>
          </p:cNvSpPr>
          <p:nvPr>
            <p:ph type="body" sz="quarter" idx="19"/>
          </p:nvPr>
        </p:nvSpPr>
        <p:spPr>
          <a:xfrm>
            <a:off x="468313" y="3000372"/>
            <a:ext cx="8496300" cy="276999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18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8" name="Datumsplatzhalter 35"/>
          <p:cNvSpPr>
            <a:spLocks noGrp="1"/>
          </p:cNvSpPr>
          <p:nvPr>
            <p:ph type="dt" sz="half" idx="25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82763C8E-D3D3-5E4A-9308-6F87363DC9E4}" type="datetime1">
              <a:rPr lang="de-DE"/>
              <a:pPr>
                <a:defRPr/>
              </a:pPr>
              <a:t>23.04.2013</a:t>
            </a:fld>
            <a:endParaRPr lang="de-DE" dirty="0"/>
          </a:p>
        </p:txBody>
      </p:sp>
      <p:sp>
        <p:nvSpPr>
          <p:cNvPr id="19" name="Foliennummernplatzhalter 15"/>
          <p:cNvSpPr>
            <a:spLocks noGrp="1"/>
          </p:cNvSpPr>
          <p:nvPr>
            <p:ph type="sldNum" sz="quarter" idx="26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792CC3F-CCD7-824C-9228-08A15972108C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863017472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1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feld 10"/>
          <p:cNvSpPr txBox="1">
            <a:spLocks noChangeArrowheads="1"/>
          </p:cNvSpPr>
          <p:nvPr userDrawn="1"/>
        </p:nvSpPr>
        <p:spPr bwMode="auto">
          <a:xfrm>
            <a:off x="290513" y="6356350"/>
            <a:ext cx="177800" cy="122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de-DE" sz="800" b="1" smtClean="0">
                <a:cs typeface="Arial" charset="0"/>
              </a:rPr>
              <a:t>©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265113" marR="0" indent="18415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None/>
              <a:tabLst/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4" name="Titelplatzhalter 1"/>
          <p:cNvSpPr>
            <a:spLocks noGrp="1"/>
          </p:cNvSpPr>
          <p:nvPr>
            <p:ph type="title"/>
          </p:nvPr>
        </p:nvSpPr>
        <p:spPr>
          <a:xfrm>
            <a:off x="468313" y="359138"/>
            <a:ext cx="5760000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dirty="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de-DE" dirty="0"/>
          </a:p>
        </p:txBody>
      </p:sp>
      <p:sp>
        <p:nvSpPr>
          <p:cNvPr id="7" name="Datumsplatzhalter 1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CDDC9741-FE7B-C44C-A7E7-D769D685908A}" type="datetime1">
              <a:rPr lang="de-DE"/>
              <a:pPr>
                <a:defRPr/>
              </a:pPr>
              <a:t>23.04.2013</a:t>
            </a:fld>
            <a:endParaRPr lang="de-DE" dirty="0"/>
          </a:p>
        </p:txBody>
      </p:sp>
      <p:sp>
        <p:nvSpPr>
          <p:cNvPr id="8" name="Foliennummernplatzhalt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87B27735-5671-BF48-9B9C-158C76FE5726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9" name="Fußzeilenplatzhalter 16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/>
              <a:t>Speaker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80195934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feld 12"/>
          <p:cNvSpPr txBox="1">
            <a:spLocks noChangeArrowheads="1"/>
          </p:cNvSpPr>
          <p:nvPr userDrawn="1"/>
        </p:nvSpPr>
        <p:spPr bwMode="auto">
          <a:xfrm>
            <a:off x="290513" y="6356350"/>
            <a:ext cx="177800" cy="122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de-DE" sz="800" b="1" smtClean="0">
                <a:cs typeface="Arial" charset="0"/>
              </a:rPr>
              <a:t>©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0"/>
            <a:endParaRPr lang="de-DE" dirty="0" smtClean="0"/>
          </a:p>
        </p:txBody>
      </p:sp>
      <p:sp>
        <p:nvSpPr>
          <p:cNvPr id="11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de-DE" dirty="0"/>
          </a:p>
        </p:txBody>
      </p:sp>
      <p:sp>
        <p:nvSpPr>
          <p:cNvPr id="7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301099E7-1728-B849-80EF-D07BEA212E46}" type="datetime1">
              <a:rPr lang="de-DE"/>
              <a:pPr>
                <a:defRPr/>
              </a:pPr>
              <a:t>23.04.2013</a:t>
            </a:fld>
            <a:endParaRPr lang="de-DE" dirty="0"/>
          </a:p>
        </p:txBody>
      </p:sp>
      <p:sp>
        <p:nvSpPr>
          <p:cNvPr id="8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0D12DBCD-2C23-9645-86D7-FE7DB0E9F5B3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9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/>
              <a:t>Speaker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42138854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feld 12"/>
          <p:cNvSpPr txBox="1">
            <a:spLocks noChangeArrowheads="1"/>
          </p:cNvSpPr>
          <p:nvPr userDrawn="1"/>
        </p:nvSpPr>
        <p:spPr bwMode="auto">
          <a:xfrm>
            <a:off x="290513" y="6356350"/>
            <a:ext cx="177800" cy="122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de-DE" sz="800" b="1" smtClean="0">
                <a:cs typeface="Arial" charset="0"/>
              </a:rPr>
              <a:t>©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0"/>
            <a:endParaRPr lang="de-DE" dirty="0" smtClean="0"/>
          </a:p>
        </p:txBody>
      </p:sp>
      <p:sp>
        <p:nvSpPr>
          <p:cNvPr id="12" name="Titelplatzhalter 1"/>
          <p:cNvSpPr>
            <a:spLocks noGrp="1"/>
          </p:cNvSpPr>
          <p:nvPr>
            <p:ph type="title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de-DE" dirty="0"/>
          </a:p>
        </p:txBody>
      </p:sp>
      <p:sp>
        <p:nvSpPr>
          <p:cNvPr id="17" name="Bildplatzhalter 15"/>
          <p:cNvSpPr>
            <a:spLocks noGrp="1"/>
          </p:cNvSpPr>
          <p:nvPr>
            <p:ph type="pic" sz="quarter" idx="28"/>
          </p:nvPr>
        </p:nvSpPr>
        <p:spPr bwMode="auto">
          <a:xfrm>
            <a:off x="6605587" y="1412875"/>
            <a:ext cx="2359025" cy="208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lvl="0"/>
            <a:endParaRPr lang="de-DE" noProof="0" dirty="0"/>
          </a:p>
        </p:txBody>
      </p:sp>
      <p:sp>
        <p:nvSpPr>
          <p:cNvPr id="18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3644900"/>
            <a:ext cx="2358412" cy="2284430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29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D189014B-7697-9843-B72E-A7421EDBCAB5}" type="datetime1">
              <a:rPr lang="de-DE"/>
              <a:pPr>
                <a:defRPr/>
              </a:pPr>
              <a:t>23.04.2013</a:t>
            </a:fld>
            <a:endParaRPr lang="de-DE" dirty="0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3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02477041-6524-A744-A704-AD3BC5AFEFB1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3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/>
              <a:t>Speaker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74686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feld 12"/>
          <p:cNvSpPr txBox="1">
            <a:spLocks noChangeArrowheads="1"/>
          </p:cNvSpPr>
          <p:nvPr userDrawn="1"/>
        </p:nvSpPr>
        <p:spPr bwMode="auto">
          <a:xfrm>
            <a:off x="290513" y="6356350"/>
            <a:ext cx="177800" cy="122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de-DE" sz="800" b="1" smtClean="0">
                <a:cs typeface="Arial" charset="0"/>
              </a:rPr>
              <a:t>©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0"/>
            <a:endParaRPr lang="de-DE" dirty="0" smtClean="0"/>
          </a:p>
        </p:txBody>
      </p:sp>
      <p:sp>
        <p:nvSpPr>
          <p:cNvPr id="12" name="Titelplatzhalter 1"/>
          <p:cNvSpPr>
            <a:spLocks noGrp="1"/>
          </p:cNvSpPr>
          <p:nvPr>
            <p:ph type="title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de-DE" dirty="0"/>
          </a:p>
        </p:txBody>
      </p:sp>
      <p:sp>
        <p:nvSpPr>
          <p:cNvPr id="17" name="Bildplatzhalter 15"/>
          <p:cNvSpPr>
            <a:spLocks noGrp="1"/>
          </p:cNvSpPr>
          <p:nvPr>
            <p:ph type="pic" sz="quarter" idx="28"/>
          </p:nvPr>
        </p:nvSpPr>
        <p:spPr bwMode="auto">
          <a:xfrm>
            <a:off x="6605587" y="1412875"/>
            <a:ext cx="2359025" cy="208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lvl="0"/>
            <a:endParaRPr lang="de-DE" noProof="0" dirty="0"/>
          </a:p>
        </p:txBody>
      </p:sp>
      <p:sp>
        <p:nvSpPr>
          <p:cNvPr id="18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3644900"/>
            <a:ext cx="2358412" cy="2284430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29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2460CEB9-85B6-EC40-B74A-D6BB593D9349}" type="datetime1">
              <a:rPr lang="de-DE"/>
              <a:pPr>
                <a:defRPr/>
              </a:pPr>
              <a:t>23.04.2013</a:t>
            </a:fld>
            <a:endParaRPr lang="de-DE" dirty="0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3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BF6533E3-5ECD-D148-8798-59F5E3B352BA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3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/>
              <a:t>Speaker</a:t>
            </a:r>
          </a:p>
        </p:txBody>
      </p:sp>
    </p:spTree>
    <p:extLst>
      <p:ext uri="{BB962C8B-B14F-4D97-AF65-F5344CB8AC3E}">
        <p14:creationId xmlns:p14="http://schemas.microsoft.com/office/powerpoint/2010/main" val="2912086186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feld 12"/>
          <p:cNvSpPr txBox="1">
            <a:spLocks noChangeArrowheads="1"/>
          </p:cNvSpPr>
          <p:nvPr userDrawn="1"/>
        </p:nvSpPr>
        <p:spPr bwMode="auto">
          <a:xfrm>
            <a:off x="290513" y="6356350"/>
            <a:ext cx="177800" cy="122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de-DE" sz="800" b="1" smtClean="0">
                <a:cs typeface="Arial" charset="0"/>
              </a:rPr>
              <a:t>©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de-DE" dirty="0"/>
          </a:p>
        </p:txBody>
      </p:sp>
      <p:sp>
        <p:nvSpPr>
          <p:cNvPr id="17" name="Textplatzhalter 24"/>
          <p:cNvSpPr>
            <a:spLocks noGrp="1"/>
          </p:cNvSpPr>
          <p:nvPr>
            <p:ph type="body" sz="quarter" idx="21"/>
          </p:nvPr>
        </p:nvSpPr>
        <p:spPr>
          <a:xfrm>
            <a:off x="468313" y="5643578"/>
            <a:ext cx="5975350" cy="285752"/>
          </a:xfrm>
        </p:spPr>
        <p:txBody>
          <a:bodyPr/>
          <a:lstStyle>
            <a:lvl1pPr marL="0" marR="0" indent="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None/>
              <a:tabLst/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1pPr>
            <a:lvl2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2pPr>
            <a:lvl3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3pPr>
            <a:lvl4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4pPr>
            <a:lvl5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8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412875"/>
            <a:ext cx="5975350" cy="4159250"/>
          </a:xfrm>
        </p:spPr>
        <p:txBody>
          <a:bodyPr/>
          <a:lstStyle/>
          <a:p>
            <a:pPr lvl="0"/>
            <a:endParaRPr lang="de-DE" noProof="0" dirty="0"/>
          </a:p>
        </p:txBody>
      </p:sp>
      <p:sp>
        <p:nvSpPr>
          <p:cNvPr id="14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2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9F9D248-7FBC-1548-8007-AB263F524D71}" type="datetime1">
              <a:rPr lang="de-DE"/>
              <a:pPr>
                <a:defRPr/>
              </a:pPr>
              <a:t>23.04.2013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2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484AEC62-1414-E149-B089-6625A1DB18F0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25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/>
              <a:t>Speaker</a:t>
            </a:r>
          </a:p>
        </p:txBody>
      </p:sp>
    </p:spTree>
    <p:extLst>
      <p:ext uri="{BB962C8B-B14F-4D97-AF65-F5344CB8AC3E}">
        <p14:creationId xmlns:p14="http://schemas.microsoft.com/office/powerpoint/2010/main" val="1932825669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HI 1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feld 10"/>
          <p:cNvSpPr txBox="1">
            <a:spLocks noChangeArrowheads="1"/>
          </p:cNvSpPr>
          <p:nvPr userDrawn="1"/>
        </p:nvSpPr>
        <p:spPr bwMode="auto">
          <a:xfrm>
            <a:off x="290513" y="6356350"/>
            <a:ext cx="177800" cy="122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de-DE" sz="800" b="1" smtClean="0">
                <a:cs typeface="Arial" charset="0"/>
              </a:rPr>
              <a:t>©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849630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4" name="Titelplatzhalter 1"/>
          <p:cNvSpPr>
            <a:spLocks noGrp="1"/>
          </p:cNvSpPr>
          <p:nvPr>
            <p:ph type="title"/>
          </p:nvPr>
        </p:nvSpPr>
        <p:spPr>
          <a:xfrm>
            <a:off x="468313" y="359428"/>
            <a:ext cx="5760000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de-DE" dirty="0"/>
          </a:p>
        </p:txBody>
      </p:sp>
      <p:sp>
        <p:nvSpPr>
          <p:cNvPr id="7" name="Datumsplatzhalter 1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8F05DE26-1E8B-7747-8EE0-CD391817569D}" type="datetime1">
              <a:rPr lang="de-DE"/>
              <a:pPr>
                <a:defRPr/>
              </a:pPr>
              <a:t>23.04.2013</a:t>
            </a:fld>
            <a:endParaRPr lang="de-DE"/>
          </a:p>
        </p:txBody>
      </p:sp>
      <p:sp>
        <p:nvSpPr>
          <p:cNvPr id="8" name="Foliennummernplatzhalt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8336A693-A6AA-E648-93E9-71B7134A2823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9" name="Fußzeilenplatzhalter 16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/>
              <a:t>Speaker</a:t>
            </a:r>
          </a:p>
        </p:txBody>
      </p:sp>
    </p:spTree>
    <p:extLst>
      <p:ext uri="{BB962C8B-B14F-4D97-AF65-F5344CB8AC3E}">
        <p14:creationId xmlns:p14="http://schemas.microsoft.com/office/powerpoint/2010/main" val="2083763063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feld 12"/>
          <p:cNvSpPr txBox="1">
            <a:spLocks noChangeArrowheads="1"/>
          </p:cNvSpPr>
          <p:nvPr userDrawn="1"/>
        </p:nvSpPr>
        <p:spPr bwMode="auto">
          <a:xfrm>
            <a:off x="290513" y="6356350"/>
            <a:ext cx="177800" cy="122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de-DE" sz="800" b="1" smtClean="0">
                <a:cs typeface="Arial" charset="0"/>
              </a:rPr>
              <a:t>©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de-DE" dirty="0"/>
          </a:p>
        </p:txBody>
      </p:sp>
      <p:sp>
        <p:nvSpPr>
          <p:cNvPr id="14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412875"/>
            <a:ext cx="8496300" cy="4516455"/>
          </a:xfrm>
        </p:spPr>
        <p:txBody>
          <a:bodyPr/>
          <a:lstStyle/>
          <a:p>
            <a:pPr lvl="0"/>
            <a:endParaRPr lang="de-DE" noProof="0" dirty="0"/>
          </a:p>
        </p:txBody>
      </p:sp>
      <p:sp>
        <p:nvSpPr>
          <p:cNvPr id="6" name="Datumsplatzhalter 12"/>
          <p:cNvSpPr>
            <a:spLocks noGrp="1"/>
          </p:cNvSpPr>
          <p:nvPr>
            <p:ph type="dt" sz="half" idx="2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ABD2EF95-349B-0C44-B239-CDE56881B371}" type="datetime1">
              <a:rPr lang="de-DE"/>
              <a:pPr>
                <a:defRPr/>
              </a:pPr>
              <a:t>23.04.2013</a:t>
            </a:fld>
            <a:endParaRPr lang="de-DE"/>
          </a:p>
        </p:txBody>
      </p:sp>
      <p:sp>
        <p:nvSpPr>
          <p:cNvPr id="7" name="Foliennummernplatzhalter 13"/>
          <p:cNvSpPr>
            <a:spLocks noGrp="1"/>
          </p:cNvSpPr>
          <p:nvPr>
            <p:ph type="sldNum" sz="quarter" idx="2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E322022D-4A0B-0849-9FAD-5078D34CD446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8" name="Fußzeilenplatzhalter 14"/>
          <p:cNvSpPr>
            <a:spLocks noGrp="1"/>
          </p:cNvSpPr>
          <p:nvPr>
            <p:ph type="ftr" sz="quarter" idx="25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/>
              <a:t>Speaker</a:t>
            </a:r>
          </a:p>
        </p:txBody>
      </p:sp>
    </p:spTree>
    <p:extLst>
      <p:ext uri="{BB962C8B-B14F-4D97-AF65-F5344CB8AC3E}">
        <p14:creationId xmlns:p14="http://schemas.microsoft.com/office/powerpoint/2010/main" val="189671246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feld 12"/>
          <p:cNvSpPr txBox="1">
            <a:spLocks noChangeArrowheads="1"/>
          </p:cNvSpPr>
          <p:nvPr userDrawn="1"/>
        </p:nvSpPr>
        <p:spPr bwMode="auto">
          <a:xfrm>
            <a:off x="290513" y="6356350"/>
            <a:ext cx="177800" cy="122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de-DE" sz="800" b="1" smtClean="0">
                <a:cs typeface="Arial" charset="0"/>
              </a:rPr>
              <a:t>©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373051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18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de-DE" dirty="0"/>
          </a:p>
        </p:txBody>
      </p:sp>
      <p:sp>
        <p:nvSpPr>
          <p:cNvPr id="14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928802"/>
            <a:ext cx="5975350" cy="4000528"/>
          </a:xfrm>
        </p:spPr>
        <p:txBody>
          <a:bodyPr/>
          <a:lstStyle/>
          <a:p>
            <a:pPr lvl="0"/>
            <a:endParaRPr lang="de-DE" noProof="0" dirty="0"/>
          </a:p>
        </p:txBody>
      </p:sp>
      <p:sp>
        <p:nvSpPr>
          <p:cNvPr id="11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2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7E2A9464-9118-BC45-BA59-F42C7EA439CE}" type="datetime1">
              <a:rPr lang="de-DE"/>
              <a:pPr>
                <a:defRPr/>
              </a:pPr>
              <a:t>23.04.2013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2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8922DA48-DBB5-914E-A325-66D3E81D414B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25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/>
              <a:t>Speaker</a:t>
            </a:r>
          </a:p>
        </p:txBody>
      </p:sp>
    </p:spTree>
    <p:extLst>
      <p:ext uri="{BB962C8B-B14F-4D97-AF65-F5344CB8AC3E}">
        <p14:creationId xmlns:p14="http://schemas.microsoft.com/office/powerpoint/2010/main" val="145941624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feld 12"/>
          <p:cNvSpPr txBox="1">
            <a:spLocks noChangeArrowheads="1"/>
          </p:cNvSpPr>
          <p:nvPr userDrawn="1"/>
        </p:nvSpPr>
        <p:spPr bwMode="auto">
          <a:xfrm>
            <a:off x="290513" y="6356350"/>
            <a:ext cx="177800" cy="122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de-DE" sz="800" b="1" smtClean="0">
                <a:cs typeface="Arial" charset="0"/>
              </a:rPr>
              <a:t>©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3786190"/>
            <a:ext cx="5975350" cy="2143140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de-DE" dirty="0"/>
          </a:p>
        </p:txBody>
      </p:sp>
      <p:sp>
        <p:nvSpPr>
          <p:cNvPr id="32" name="Bildplatzhalter 15"/>
          <p:cNvSpPr>
            <a:spLocks noGrp="1"/>
          </p:cNvSpPr>
          <p:nvPr>
            <p:ph type="pic" sz="quarter" idx="26"/>
          </p:nvPr>
        </p:nvSpPr>
        <p:spPr>
          <a:xfrm>
            <a:off x="468312" y="1412875"/>
            <a:ext cx="2898000" cy="2232026"/>
          </a:xfrm>
        </p:spPr>
        <p:txBody>
          <a:bodyPr/>
          <a:lstStyle/>
          <a:p>
            <a:pPr lvl="0"/>
            <a:endParaRPr lang="de-DE" noProof="0"/>
          </a:p>
        </p:txBody>
      </p:sp>
      <p:sp>
        <p:nvSpPr>
          <p:cNvPr id="34" name="Bildplatzhalter 15"/>
          <p:cNvSpPr>
            <a:spLocks noGrp="1"/>
          </p:cNvSpPr>
          <p:nvPr>
            <p:ph type="pic" sz="quarter" idx="27"/>
          </p:nvPr>
        </p:nvSpPr>
        <p:spPr>
          <a:xfrm>
            <a:off x="3545663" y="1412874"/>
            <a:ext cx="2898000" cy="2232026"/>
          </a:xfrm>
        </p:spPr>
        <p:txBody>
          <a:bodyPr/>
          <a:lstStyle/>
          <a:p>
            <a:pPr lvl="0"/>
            <a:endParaRPr lang="de-DE" noProof="0"/>
          </a:p>
        </p:txBody>
      </p:sp>
      <p:sp>
        <p:nvSpPr>
          <p:cNvPr id="14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9" name="Datumsplatzhalter 12"/>
          <p:cNvSpPr>
            <a:spLocks noGrp="1"/>
          </p:cNvSpPr>
          <p:nvPr>
            <p:ph type="dt" sz="half" idx="28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35392A4A-AE49-1B4E-9AB9-5E82F040837C}" type="datetime1">
              <a:rPr lang="de-DE"/>
              <a:pPr>
                <a:defRPr/>
              </a:pPr>
              <a:t>23.04.2013</a:t>
            </a:fld>
            <a:endParaRPr lang="de-DE"/>
          </a:p>
        </p:txBody>
      </p:sp>
      <p:sp>
        <p:nvSpPr>
          <p:cNvPr id="10" name="Foliennummernplatzhalter 13"/>
          <p:cNvSpPr>
            <a:spLocks noGrp="1"/>
          </p:cNvSpPr>
          <p:nvPr>
            <p:ph type="sldNum" sz="quarter" idx="29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C67BF348-B67C-A740-BB3F-05A5F56953CC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1" name="Fußzeilenplatzhalter 14"/>
          <p:cNvSpPr>
            <a:spLocks noGrp="1"/>
          </p:cNvSpPr>
          <p:nvPr>
            <p:ph type="ftr" sz="quarter" idx="3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/>
              <a:t>Speaker</a:t>
            </a:r>
          </a:p>
        </p:txBody>
      </p:sp>
    </p:spTree>
    <p:extLst>
      <p:ext uri="{BB962C8B-B14F-4D97-AF65-F5344CB8AC3E}">
        <p14:creationId xmlns:p14="http://schemas.microsoft.com/office/powerpoint/2010/main" val="2478300569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feld 12"/>
          <p:cNvSpPr txBox="1">
            <a:spLocks noChangeArrowheads="1"/>
          </p:cNvSpPr>
          <p:nvPr userDrawn="1"/>
        </p:nvSpPr>
        <p:spPr bwMode="auto">
          <a:xfrm>
            <a:off x="290513" y="6356350"/>
            <a:ext cx="177800" cy="122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de-DE" sz="800" b="1" smtClean="0">
                <a:cs typeface="Arial" charset="0"/>
              </a:rPr>
              <a:t>©</a:t>
            </a:r>
          </a:p>
        </p:txBody>
      </p:sp>
      <p:sp>
        <p:nvSpPr>
          <p:cNvPr id="4" name="Rechteck 18"/>
          <p:cNvSpPr>
            <a:spLocks noChangeArrowheads="1"/>
          </p:cNvSpPr>
          <p:nvPr userDrawn="1"/>
        </p:nvSpPr>
        <p:spPr bwMode="auto">
          <a:xfrm>
            <a:off x="6608763" y="1928813"/>
            <a:ext cx="2355850" cy="1138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marL="176213" lvl="1" indent="-176213">
              <a:spcBef>
                <a:spcPts val="600"/>
              </a:spcBef>
              <a:buClr>
                <a:srgbClr val="6D6E71"/>
              </a:buClr>
              <a:buSzPct val="80000"/>
              <a:buFont typeface="Wingdings" charset="0"/>
              <a:buChar char=""/>
            </a:pPr>
            <a:r>
              <a:rPr lang="de-DE" sz="1600">
                <a:solidFill>
                  <a:srgbClr val="262626"/>
                </a:solidFill>
                <a:cs typeface="Tahoma" charset="0"/>
              </a:rPr>
              <a:t>Einsteinufer 37</a:t>
            </a:r>
            <a:br>
              <a:rPr lang="de-DE" sz="1600">
                <a:solidFill>
                  <a:srgbClr val="262626"/>
                </a:solidFill>
                <a:cs typeface="Tahoma" charset="0"/>
              </a:rPr>
            </a:br>
            <a:r>
              <a:rPr lang="de-DE" sz="1600">
                <a:solidFill>
                  <a:srgbClr val="262626"/>
                </a:solidFill>
                <a:cs typeface="Tahoma" charset="0"/>
              </a:rPr>
              <a:t>10587 Berlin, Germany</a:t>
            </a:r>
          </a:p>
          <a:p>
            <a:pPr marL="176213" lvl="1" indent="-176213">
              <a:spcBef>
                <a:spcPts val="600"/>
              </a:spcBef>
              <a:buClr>
                <a:srgbClr val="6D6E71"/>
              </a:buClr>
              <a:buSzPct val="80000"/>
              <a:buFont typeface="Wingdings" charset="0"/>
              <a:buChar char=""/>
            </a:pPr>
            <a:r>
              <a:rPr lang="de-DE" sz="1600">
                <a:solidFill>
                  <a:srgbClr val="262626"/>
                </a:solidFill>
                <a:cs typeface="Tahoma" charset="0"/>
              </a:rPr>
              <a:t>Phone +49 30 31002-0</a:t>
            </a:r>
          </a:p>
          <a:p>
            <a:pPr marL="176213" lvl="1" indent="-176213">
              <a:spcBef>
                <a:spcPts val="600"/>
              </a:spcBef>
              <a:buClr>
                <a:srgbClr val="6D6E71"/>
              </a:buClr>
              <a:buSzPct val="80000"/>
              <a:buFont typeface="Wingdings" charset="0"/>
              <a:buChar char=""/>
            </a:pPr>
            <a:r>
              <a:rPr lang="de-DE" sz="1600">
                <a:solidFill>
                  <a:srgbClr val="262626"/>
                </a:solidFill>
                <a:cs typeface="Tahoma" charset="0"/>
              </a:rPr>
              <a:t>www.hhi.fraunhofer.de</a:t>
            </a:r>
          </a:p>
        </p:txBody>
      </p:sp>
      <p:sp>
        <p:nvSpPr>
          <p:cNvPr id="5" name="Rechteck 21"/>
          <p:cNvSpPr>
            <a:spLocks noChangeArrowheads="1"/>
          </p:cNvSpPr>
          <p:nvPr userDrawn="1"/>
        </p:nvSpPr>
        <p:spPr bwMode="auto">
          <a:xfrm>
            <a:off x="468313" y="360363"/>
            <a:ext cx="57467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r>
              <a:rPr lang="en-US" b="1">
                <a:solidFill>
                  <a:srgbClr val="262626"/>
                </a:solidFill>
                <a:cs typeface="Tahoma" charset="0"/>
              </a:rPr>
              <a:t>Be our Guest – become a Partner</a:t>
            </a:r>
            <a:endParaRPr lang="de-DE" b="1">
              <a:solidFill>
                <a:srgbClr val="262626"/>
              </a:solidFill>
              <a:cs typeface="Tahoma" charset="0"/>
            </a:endParaRPr>
          </a:p>
        </p:txBody>
      </p:sp>
      <p:sp>
        <p:nvSpPr>
          <p:cNvPr id="6" name="Rechteck 23"/>
          <p:cNvSpPr>
            <a:spLocks noChangeArrowheads="1"/>
          </p:cNvSpPr>
          <p:nvPr userDrawn="1"/>
        </p:nvSpPr>
        <p:spPr bwMode="auto">
          <a:xfrm>
            <a:off x="468313" y="1412875"/>
            <a:ext cx="59753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marL="263525" lvl="1" indent="-263525">
              <a:spcBef>
                <a:spcPts val="600"/>
              </a:spcBef>
              <a:buClr>
                <a:srgbClr val="6D6E71"/>
              </a:buClr>
              <a:buSzPct val="80000"/>
              <a:buFont typeface="Wingdings" charset="0"/>
              <a:buChar char=""/>
            </a:pPr>
            <a:r>
              <a:rPr lang="de-DE" sz="2000">
                <a:solidFill>
                  <a:srgbClr val="262626"/>
                </a:solidFill>
                <a:cs typeface="Tahoma" charset="0"/>
              </a:rPr>
              <a:t>The Fraunhofer Heinrich Hertz Institute</a:t>
            </a:r>
          </a:p>
        </p:txBody>
      </p:sp>
      <p:pic>
        <p:nvPicPr>
          <p:cNvPr id="7" name="Grafik 24" descr="Abschlussbildjpg.jpg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2000250"/>
            <a:ext cx="5675312" cy="3827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Datumsplatzhalter 1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2206219C-3FED-9045-A12A-D37DCBB4FB7A}" type="datetime1">
              <a:rPr lang="de-DE"/>
              <a:pPr>
                <a:defRPr/>
              </a:pPr>
              <a:t>23.04.2013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41C65674-7BAA-464B-A88E-C80549DF7793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/>
              <a:t>Speaker</a:t>
            </a:r>
          </a:p>
        </p:txBody>
      </p:sp>
    </p:spTree>
    <p:extLst>
      <p:ext uri="{BB962C8B-B14F-4D97-AF65-F5344CB8AC3E}">
        <p14:creationId xmlns:p14="http://schemas.microsoft.com/office/powerpoint/2010/main" val="3457554607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ildplatzhalter 10" descr="image_title_3b.jp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15" r="2715"/>
          <a:stretch>
            <a:fillRect/>
          </a:stretch>
        </p:blipFill>
        <p:spPr bwMode="auto">
          <a:xfrm>
            <a:off x="6103938" y="3627438"/>
            <a:ext cx="3040062" cy="2519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Bildplatzhalter 9" descr="image_title_2a.jpg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15" r="2715"/>
          <a:stretch>
            <a:fillRect/>
          </a:stretch>
        </p:blipFill>
        <p:spPr bwMode="auto">
          <a:xfrm>
            <a:off x="3041650" y="3627438"/>
            <a:ext cx="3060700" cy="2519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Bildplatzhalter 14" descr="image_title_1a.jpg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15" r="2715"/>
          <a:stretch>
            <a:fillRect/>
          </a:stretch>
        </p:blipFill>
        <p:spPr bwMode="auto">
          <a:xfrm>
            <a:off x="0" y="3627438"/>
            <a:ext cx="3040063" cy="2519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hteck 7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 sz="1800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 bwMode="auto">
          <a:xfrm>
            <a:off x="6443663" y="0"/>
            <a:ext cx="2700337" cy="900113"/>
          </a:xfrm>
          <a:prstGeom prst="rect">
            <a:avLst/>
          </a:prstGeom>
          <a:solidFill>
            <a:srgbClr val="808285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2000" rIns="0" anchor="ctr"/>
          <a:lstStyle>
            <a:lvl1pPr marL="825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de-DE" sz="1600" smtClean="0">
                <a:solidFill>
                  <a:schemeClr val="bg1"/>
                </a:solidFill>
                <a:cs typeface="Arial" charset="0"/>
              </a:rPr>
              <a:t>Fraunhofer</a:t>
            </a:r>
            <a:br>
              <a:rPr lang="de-DE" sz="1600" smtClean="0">
                <a:solidFill>
                  <a:schemeClr val="bg1"/>
                </a:solidFill>
                <a:cs typeface="Arial" charset="0"/>
              </a:rPr>
            </a:br>
            <a:r>
              <a:rPr lang="de-DE" sz="1600" smtClean="0">
                <a:solidFill>
                  <a:schemeClr val="bg1"/>
                </a:solidFill>
                <a:cs typeface="Arial" charset="0"/>
              </a:rPr>
              <a:t>Heinrich Hertz Institute</a:t>
            </a:r>
          </a:p>
        </p:txBody>
      </p:sp>
      <p:sp>
        <p:nvSpPr>
          <p:cNvPr id="10" name="Rechteck 9"/>
          <p:cNvSpPr/>
          <p:nvPr/>
        </p:nvSpPr>
        <p:spPr>
          <a:xfrm>
            <a:off x="0" y="857250"/>
            <a:ext cx="9144000" cy="642938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 sz="1800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0"/>
            <a:ext cx="9144000" cy="900113"/>
          </a:xfrm>
          <a:prstGeom prst="rect">
            <a:avLst/>
          </a:prstGeom>
          <a:solidFill>
            <a:srgbClr val="8082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 sz="1800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0" y="3573463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 sz="1800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3" name="Text Box 1055"/>
          <p:cNvSpPr txBox="1">
            <a:spLocks noChangeArrowheads="1"/>
          </p:cNvSpPr>
          <p:nvPr/>
        </p:nvSpPr>
        <p:spPr bwMode="auto">
          <a:xfrm>
            <a:off x="468313" y="3141663"/>
            <a:ext cx="66960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prstDash val="dash"/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endParaRPr lang="en-US" smtClean="0">
              <a:cs typeface="Arial" charset="0"/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0" y="6143625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 sz="1800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6" name="Textfeld 15"/>
          <p:cNvSpPr txBox="1">
            <a:spLocks noChangeArrowheads="1"/>
          </p:cNvSpPr>
          <p:nvPr/>
        </p:nvSpPr>
        <p:spPr bwMode="auto">
          <a:xfrm>
            <a:off x="468313" y="6308725"/>
            <a:ext cx="6961187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de-DE" sz="1100" smtClean="0">
                <a:cs typeface="Arial" charset="0"/>
              </a:rPr>
              <a:t>Fraunhofer Heinrich Hertz Institute, Einsteinufer 37, 10587 Berlin	         www.hhi.fraunhofer.de</a:t>
            </a:r>
          </a:p>
        </p:txBody>
      </p:sp>
      <p:pic>
        <p:nvPicPr>
          <p:cNvPr id="17" name="Grafik 15" descr="hhi_E_334-cmyk__2.gif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25" y="203200"/>
            <a:ext cx="2439988" cy="51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Textplatzhalter 21"/>
          <p:cNvSpPr>
            <a:spLocks noGrp="1"/>
          </p:cNvSpPr>
          <p:nvPr>
            <p:ph type="body" sz="quarter" idx="11"/>
          </p:nvPr>
        </p:nvSpPr>
        <p:spPr>
          <a:xfrm>
            <a:off x="468313" y="1773238"/>
            <a:ext cx="8496300" cy="430887"/>
          </a:xfrm>
        </p:spPr>
        <p:txBody>
          <a:bodyPr>
            <a:spAutoFit/>
          </a:bodyPr>
          <a:lstStyle>
            <a:lvl1pPr marL="1588" indent="0">
              <a:buFontTx/>
              <a:buNone/>
              <a:defRPr sz="2800" b="1">
                <a:latin typeface="Arial" pitchFamily="34" charset="0"/>
                <a:cs typeface="Arial" pitchFamily="34" charset="0"/>
              </a:defRPr>
            </a:lvl1pPr>
            <a:lvl2pPr marL="1588" indent="0">
              <a:defRPr sz="1800" b="1"/>
            </a:lvl2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15"/>
          </p:nvPr>
        </p:nvSpPr>
        <p:spPr>
          <a:xfrm>
            <a:off x="468313" y="2357430"/>
            <a:ext cx="8496300" cy="369332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2400" b="1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21" name="Textplatzhalter 14"/>
          <p:cNvSpPr>
            <a:spLocks noGrp="1"/>
          </p:cNvSpPr>
          <p:nvPr>
            <p:ph type="body" sz="quarter" idx="19"/>
          </p:nvPr>
        </p:nvSpPr>
        <p:spPr>
          <a:xfrm>
            <a:off x="468313" y="3000372"/>
            <a:ext cx="8496300" cy="276999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18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8" name="Datumsplatzhalter 35"/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C6FFDEB-D8C2-7341-88A4-F84EC9FDFCED}" type="datetime1">
              <a:rPr lang="de-DE"/>
              <a:pPr>
                <a:defRPr/>
              </a:pPr>
              <a:t>23.04.2013</a:t>
            </a:fld>
            <a:endParaRPr lang="de-DE" dirty="0"/>
          </a:p>
        </p:txBody>
      </p:sp>
      <p:sp>
        <p:nvSpPr>
          <p:cNvPr id="19" name="Foliennummernplatzhalter 15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93D5D43E-CC07-594A-B692-35C9B3DF51D7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77969556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HHI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Bildplatzhalter 14" descr="image_title_1a.jp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15" r="2715"/>
          <a:stretch>
            <a:fillRect/>
          </a:stretch>
        </p:blipFill>
        <p:spPr bwMode="auto">
          <a:xfrm>
            <a:off x="0" y="3627438"/>
            <a:ext cx="3040063" cy="2519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Bildplatzhalter 10" descr="image_title_3b.jpg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15" r="2715"/>
          <a:stretch>
            <a:fillRect/>
          </a:stretch>
        </p:blipFill>
        <p:spPr bwMode="auto">
          <a:xfrm>
            <a:off x="6103938" y="3627438"/>
            <a:ext cx="3040062" cy="2519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hteck 7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 sz="1800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 bwMode="auto">
          <a:xfrm>
            <a:off x="6443663" y="0"/>
            <a:ext cx="2700337" cy="900113"/>
          </a:xfrm>
          <a:prstGeom prst="rect">
            <a:avLst/>
          </a:prstGeom>
          <a:solidFill>
            <a:srgbClr val="808285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2000" rIns="0" anchor="ctr"/>
          <a:lstStyle>
            <a:lvl1pPr marL="825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de-DE" sz="1600" smtClean="0">
                <a:solidFill>
                  <a:schemeClr val="bg1"/>
                </a:solidFill>
                <a:cs typeface="Arial" charset="0"/>
              </a:rPr>
              <a:t>Fraunhofer</a:t>
            </a:r>
            <a:br>
              <a:rPr lang="de-DE" sz="1600" smtClean="0">
                <a:solidFill>
                  <a:schemeClr val="bg1"/>
                </a:solidFill>
                <a:cs typeface="Arial" charset="0"/>
              </a:rPr>
            </a:br>
            <a:r>
              <a:rPr lang="de-DE" sz="1600" smtClean="0">
                <a:solidFill>
                  <a:schemeClr val="bg1"/>
                </a:solidFill>
                <a:cs typeface="Arial" charset="0"/>
              </a:rPr>
              <a:t>Heinrich Hertz Institute</a:t>
            </a:r>
          </a:p>
        </p:txBody>
      </p:sp>
      <p:sp>
        <p:nvSpPr>
          <p:cNvPr id="10" name="Rechteck 9"/>
          <p:cNvSpPr/>
          <p:nvPr/>
        </p:nvSpPr>
        <p:spPr>
          <a:xfrm>
            <a:off x="0" y="857250"/>
            <a:ext cx="9144000" cy="642938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 sz="1800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0"/>
            <a:ext cx="9144000" cy="900113"/>
          </a:xfrm>
          <a:prstGeom prst="rect">
            <a:avLst/>
          </a:prstGeom>
          <a:solidFill>
            <a:srgbClr val="8082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 sz="1800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0" y="3573463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 sz="1800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3" name="Text Box 1055"/>
          <p:cNvSpPr txBox="1">
            <a:spLocks noChangeArrowheads="1"/>
          </p:cNvSpPr>
          <p:nvPr/>
        </p:nvSpPr>
        <p:spPr bwMode="auto">
          <a:xfrm>
            <a:off x="468313" y="3141663"/>
            <a:ext cx="66960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prstDash val="dash"/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endParaRPr lang="en-US" smtClean="0">
              <a:cs typeface="Arial" charset="0"/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0" y="6142038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 sz="1800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6" name="Textfeld 15"/>
          <p:cNvSpPr txBox="1">
            <a:spLocks noChangeArrowheads="1"/>
          </p:cNvSpPr>
          <p:nvPr/>
        </p:nvSpPr>
        <p:spPr bwMode="auto">
          <a:xfrm>
            <a:off x="468313" y="6308725"/>
            <a:ext cx="6961187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de-DE" sz="1100" smtClean="0">
                <a:cs typeface="Arial" charset="0"/>
              </a:rPr>
              <a:t>Fraunhofer Heinrich Hertz Institute, Einsteinufer 37, 10587 Berlin	         www.hhi.fraunhofer.de</a:t>
            </a:r>
          </a:p>
        </p:txBody>
      </p:sp>
      <p:pic>
        <p:nvPicPr>
          <p:cNvPr id="17" name="Grafik 15" descr="hhi_E_334-cmyk__2.gif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25" y="203200"/>
            <a:ext cx="2439988" cy="51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" name="Bildplatzhalter 22"/>
          <p:cNvSpPr>
            <a:spLocks noGrp="1"/>
          </p:cNvSpPr>
          <p:nvPr>
            <p:ph type="pic" sz="quarter" idx="24"/>
          </p:nvPr>
        </p:nvSpPr>
        <p:spPr>
          <a:xfrm>
            <a:off x="3042000" y="3626645"/>
            <a:ext cx="3060000" cy="2512218"/>
          </a:xfrm>
        </p:spPr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endParaRPr lang="de-DE" noProof="0"/>
          </a:p>
        </p:txBody>
      </p:sp>
      <p:sp>
        <p:nvSpPr>
          <p:cNvPr id="22" name="Textplatzhalter 21"/>
          <p:cNvSpPr>
            <a:spLocks noGrp="1"/>
          </p:cNvSpPr>
          <p:nvPr>
            <p:ph type="body" sz="quarter" idx="11"/>
          </p:nvPr>
        </p:nvSpPr>
        <p:spPr>
          <a:xfrm>
            <a:off x="468313" y="1773238"/>
            <a:ext cx="8496300" cy="430887"/>
          </a:xfrm>
        </p:spPr>
        <p:txBody>
          <a:bodyPr>
            <a:spAutoFit/>
          </a:bodyPr>
          <a:lstStyle>
            <a:lvl1pPr marL="1588" indent="0">
              <a:buFontTx/>
              <a:buNone/>
              <a:defRPr sz="2800" b="1">
                <a:latin typeface="Arial" pitchFamily="34" charset="0"/>
                <a:cs typeface="Arial" pitchFamily="34" charset="0"/>
              </a:defRPr>
            </a:lvl1pPr>
            <a:lvl2pPr marL="1588" indent="0">
              <a:defRPr sz="1800" b="1"/>
            </a:lvl2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15"/>
          </p:nvPr>
        </p:nvSpPr>
        <p:spPr>
          <a:xfrm>
            <a:off x="468313" y="2357430"/>
            <a:ext cx="8496300" cy="369332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2400" b="1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21" name="Textplatzhalter 14"/>
          <p:cNvSpPr>
            <a:spLocks noGrp="1"/>
          </p:cNvSpPr>
          <p:nvPr>
            <p:ph type="body" sz="quarter" idx="19"/>
          </p:nvPr>
        </p:nvSpPr>
        <p:spPr>
          <a:xfrm>
            <a:off x="468313" y="3000372"/>
            <a:ext cx="8496300" cy="276999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18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8" name="Datumsplatzhalter 35"/>
          <p:cNvSpPr>
            <a:spLocks noGrp="1"/>
          </p:cNvSpPr>
          <p:nvPr>
            <p:ph type="dt" sz="half" idx="25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86273433-2691-5F4F-9889-3D6EAE4F3837}" type="datetime1">
              <a:rPr lang="de-DE"/>
              <a:pPr>
                <a:defRPr/>
              </a:pPr>
              <a:t>23.04.2013</a:t>
            </a:fld>
            <a:endParaRPr lang="de-DE" dirty="0"/>
          </a:p>
        </p:txBody>
      </p:sp>
      <p:sp>
        <p:nvSpPr>
          <p:cNvPr id="19" name="Foliennummernplatzhalter 15"/>
          <p:cNvSpPr>
            <a:spLocks noGrp="1"/>
          </p:cNvSpPr>
          <p:nvPr>
            <p:ph type="sldNum" sz="quarter" idx="26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E8B641E7-EE04-BC45-AF59-809B9D15BE44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17250215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1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feld 10"/>
          <p:cNvSpPr txBox="1">
            <a:spLocks noChangeArrowheads="1"/>
          </p:cNvSpPr>
          <p:nvPr userDrawn="1"/>
        </p:nvSpPr>
        <p:spPr bwMode="auto">
          <a:xfrm>
            <a:off x="290513" y="6356350"/>
            <a:ext cx="177800" cy="122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de-DE" sz="800" b="1" smtClean="0">
                <a:cs typeface="Arial" charset="0"/>
              </a:rPr>
              <a:t>©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265113" marR="0" indent="18415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None/>
              <a:tabLst/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4" name="Titelplatzhalter 1"/>
          <p:cNvSpPr>
            <a:spLocks noGrp="1"/>
          </p:cNvSpPr>
          <p:nvPr>
            <p:ph type="title"/>
          </p:nvPr>
        </p:nvSpPr>
        <p:spPr>
          <a:xfrm>
            <a:off x="468313" y="359138"/>
            <a:ext cx="5760000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dirty="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de-DE" dirty="0"/>
          </a:p>
        </p:txBody>
      </p:sp>
      <p:sp>
        <p:nvSpPr>
          <p:cNvPr id="7" name="Datumsplatzhalter 1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EE8DF547-B853-C24A-82D7-0C3701054EAA}" type="datetime1">
              <a:rPr lang="de-DE"/>
              <a:pPr>
                <a:defRPr/>
              </a:pPr>
              <a:t>23.04.2013</a:t>
            </a:fld>
            <a:endParaRPr lang="de-DE" dirty="0"/>
          </a:p>
        </p:txBody>
      </p:sp>
      <p:sp>
        <p:nvSpPr>
          <p:cNvPr id="8" name="Foliennummernplatzhalt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8B9B018A-E7FA-DD4F-A221-57E8F2A79357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9" name="Fußzeilenplatzhalter 16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/>
              <a:t>Speaker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08597490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feld 12"/>
          <p:cNvSpPr txBox="1">
            <a:spLocks noChangeArrowheads="1"/>
          </p:cNvSpPr>
          <p:nvPr userDrawn="1"/>
        </p:nvSpPr>
        <p:spPr bwMode="auto">
          <a:xfrm>
            <a:off x="290513" y="6356350"/>
            <a:ext cx="177800" cy="122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de-DE" sz="800" b="1" smtClean="0">
                <a:cs typeface="Arial" charset="0"/>
              </a:rPr>
              <a:t>©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0"/>
            <a:endParaRPr lang="de-DE" dirty="0" smtClean="0"/>
          </a:p>
        </p:txBody>
      </p:sp>
      <p:sp>
        <p:nvSpPr>
          <p:cNvPr id="11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de-DE" dirty="0"/>
          </a:p>
        </p:txBody>
      </p:sp>
      <p:sp>
        <p:nvSpPr>
          <p:cNvPr id="7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736598A2-28F6-2D4A-887C-B3DDB6FFE8CB}" type="datetime1">
              <a:rPr lang="de-DE"/>
              <a:pPr>
                <a:defRPr/>
              </a:pPr>
              <a:t>23.04.2013</a:t>
            </a:fld>
            <a:endParaRPr lang="de-DE" dirty="0"/>
          </a:p>
        </p:txBody>
      </p:sp>
      <p:sp>
        <p:nvSpPr>
          <p:cNvPr id="8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14A0DDEF-E942-8D48-B338-457FC80A5937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9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/>
              <a:t>Speaker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320993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feld 12"/>
          <p:cNvSpPr txBox="1">
            <a:spLocks noChangeArrowheads="1"/>
          </p:cNvSpPr>
          <p:nvPr userDrawn="1"/>
        </p:nvSpPr>
        <p:spPr bwMode="auto">
          <a:xfrm>
            <a:off x="290513" y="6356350"/>
            <a:ext cx="177800" cy="122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de-DE" sz="800" b="1" smtClean="0">
                <a:cs typeface="Arial" charset="0"/>
              </a:rPr>
              <a:t>©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de-DE" dirty="0"/>
          </a:p>
        </p:txBody>
      </p:sp>
      <p:sp>
        <p:nvSpPr>
          <p:cNvPr id="17" name="Textplatzhalter 24"/>
          <p:cNvSpPr>
            <a:spLocks noGrp="1"/>
          </p:cNvSpPr>
          <p:nvPr>
            <p:ph type="body" sz="quarter" idx="21"/>
          </p:nvPr>
        </p:nvSpPr>
        <p:spPr>
          <a:xfrm>
            <a:off x="468313" y="5643578"/>
            <a:ext cx="5975350" cy="285752"/>
          </a:xfrm>
        </p:spPr>
        <p:txBody>
          <a:bodyPr/>
          <a:lstStyle>
            <a:lvl1pPr marL="0" marR="0" indent="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None/>
              <a:tabLst/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1pPr>
            <a:lvl2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2pPr>
            <a:lvl3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3pPr>
            <a:lvl4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4pPr>
            <a:lvl5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8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412875"/>
            <a:ext cx="5975350" cy="4159250"/>
          </a:xfrm>
        </p:spPr>
        <p:txBody>
          <a:bodyPr/>
          <a:lstStyle/>
          <a:p>
            <a:pPr lvl="0"/>
            <a:endParaRPr lang="de-DE" noProof="0" dirty="0"/>
          </a:p>
        </p:txBody>
      </p:sp>
      <p:sp>
        <p:nvSpPr>
          <p:cNvPr id="14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2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EC4D7B75-F88A-8941-9039-E2D9C87C619B}" type="datetime1">
              <a:rPr lang="de-DE"/>
              <a:pPr>
                <a:defRPr/>
              </a:pPr>
              <a:t>23.04.2013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2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793E69FB-88BC-484A-B842-3591EB184C58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25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/>
              <a:t>Speaker</a:t>
            </a:r>
          </a:p>
        </p:txBody>
      </p:sp>
    </p:spTree>
    <p:extLst>
      <p:ext uri="{BB962C8B-B14F-4D97-AF65-F5344CB8AC3E}">
        <p14:creationId xmlns:p14="http://schemas.microsoft.com/office/powerpoint/2010/main" val="182207660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feld 12"/>
          <p:cNvSpPr txBox="1">
            <a:spLocks noChangeArrowheads="1"/>
          </p:cNvSpPr>
          <p:nvPr userDrawn="1"/>
        </p:nvSpPr>
        <p:spPr bwMode="auto">
          <a:xfrm>
            <a:off x="290513" y="6356350"/>
            <a:ext cx="177800" cy="122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de-DE" sz="800" b="1" smtClean="0">
                <a:cs typeface="Arial" charset="0"/>
              </a:rPr>
              <a:t>©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0"/>
            <a:endParaRPr lang="de-DE" dirty="0" smtClean="0"/>
          </a:p>
        </p:txBody>
      </p:sp>
      <p:sp>
        <p:nvSpPr>
          <p:cNvPr id="12" name="Titelplatzhalter 1"/>
          <p:cNvSpPr>
            <a:spLocks noGrp="1"/>
          </p:cNvSpPr>
          <p:nvPr>
            <p:ph type="title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de-DE" dirty="0"/>
          </a:p>
        </p:txBody>
      </p:sp>
      <p:sp>
        <p:nvSpPr>
          <p:cNvPr id="17" name="Bildplatzhalter 15"/>
          <p:cNvSpPr>
            <a:spLocks noGrp="1"/>
          </p:cNvSpPr>
          <p:nvPr>
            <p:ph type="pic" sz="quarter" idx="28"/>
          </p:nvPr>
        </p:nvSpPr>
        <p:spPr bwMode="auto">
          <a:xfrm>
            <a:off x="6605587" y="1412875"/>
            <a:ext cx="2359025" cy="208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lvl="0"/>
            <a:endParaRPr lang="de-DE" noProof="0" dirty="0"/>
          </a:p>
        </p:txBody>
      </p:sp>
      <p:sp>
        <p:nvSpPr>
          <p:cNvPr id="18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3644900"/>
            <a:ext cx="2358412" cy="2284430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29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D2B96478-9B9F-2246-80A4-4CE7AC556D30}" type="datetime1">
              <a:rPr lang="de-DE"/>
              <a:pPr>
                <a:defRPr/>
              </a:pPr>
              <a:t>23.04.2013</a:t>
            </a:fld>
            <a:endParaRPr lang="de-DE" dirty="0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3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1115CE9-4E97-7E4D-9C34-32430A698E96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3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/>
              <a:t>Speaker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055594850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feld 12"/>
          <p:cNvSpPr txBox="1">
            <a:spLocks noChangeArrowheads="1"/>
          </p:cNvSpPr>
          <p:nvPr userDrawn="1"/>
        </p:nvSpPr>
        <p:spPr bwMode="auto">
          <a:xfrm>
            <a:off x="290513" y="6356350"/>
            <a:ext cx="177800" cy="122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de-DE" sz="800" b="1" smtClean="0">
                <a:cs typeface="Arial" charset="0"/>
              </a:rPr>
              <a:t>©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de-DE" dirty="0"/>
          </a:p>
        </p:txBody>
      </p:sp>
      <p:sp>
        <p:nvSpPr>
          <p:cNvPr id="17" name="Textplatzhalter 24"/>
          <p:cNvSpPr>
            <a:spLocks noGrp="1"/>
          </p:cNvSpPr>
          <p:nvPr>
            <p:ph type="body" sz="quarter" idx="21"/>
          </p:nvPr>
        </p:nvSpPr>
        <p:spPr>
          <a:xfrm>
            <a:off x="468313" y="5643578"/>
            <a:ext cx="5975350" cy="285752"/>
          </a:xfrm>
        </p:spPr>
        <p:txBody>
          <a:bodyPr/>
          <a:lstStyle>
            <a:lvl1pPr marL="0" marR="0" indent="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None/>
              <a:tabLst/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1pPr>
            <a:lvl2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2pPr>
            <a:lvl3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3pPr>
            <a:lvl4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4pPr>
            <a:lvl5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8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412875"/>
            <a:ext cx="5975350" cy="4159250"/>
          </a:xfrm>
        </p:spPr>
        <p:txBody>
          <a:bodyPr/>
          <a:lstStyle/>
          <a:p>
            <a:pPr lvl="0"/>
            <a:endParaRPr lang="de-DE" noProof="0" dirty="0"/>
          </a:p>
        </p:txBody>
      </p:sp>
      <p:sp>
        <p:nvSpPr>
          <p:cNvPr id="14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2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AD55B695-4B99-6E44-A135-E171BFB9EBD3}" type="datetime1">
              <a:rPr lang="de-DE"/>
              <a:pPr>
                <a:defRPr/>
              </a:pPr>
              <a:t>23.04.2013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2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A2AEF501-5D10-3D4C-A9B6-D2F2DAB5472F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25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/>
              <a:t>Speaker</a:t>
            </a:r>
          </a:p>
        </p:txBody>
      </p:sp>
    </p:spTree>
    <p:extLst>
      <p:ext uri="{BB962C8B-B14F-4D97-AF65-F5344CB8AC3E}">
        <p14:creationId xmlns:p14="http://schemas.microsoft.com/office/powerpoint/2010/main" val="1667836331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HI 1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feld 10"/>
          <p:cNvSpPr txBox="1">
            <a:spLocks noChangeArrowheads="1"/>
          </p:cNvSpPr>
          <p:nvPr userDrawn="1"/>
        </p:nvSpPr>
        <p:spPr bwMode="auto">
          <a:xfrm>
            <a:off x="290513" y="6356350"/>
            <a:ext cx="177800" cy="122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de-DE" sz="800" b="1" smtClean="0">
                <a:cs typeface="Arial" charset="0"/>
              </a:rPr>
              <a:t>©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849630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4" name="Titelplatzhalter 1"/>
          <p:cNvSpPr>
            <a:spLocks noGrp="1"/>
          </p:cNvSpPr>
          <p:nvPr>
            <p:ph type="title"/>
          </p:nvPr>
        </p:nvSpPr>
        <p:spPr>
          <a:xfrm>
            <a:off x="468313" y="359428"/>
            <a:ext cx="5760000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de-DE" dirty="0"/>
          </a:p>
        </p:txBody>
      </p:sp>
      <p:sp>
        <p:nvSpPr>
          <p:cNvPr id="7" name="Datumsplatzhalter 1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1A61A1BD-8B73-9A45-83F2-3B58668E0695}" type="datetime1">
              <a:rPr lang="de-DE"/>
              <a:pPr>
                <a:defRPr/>
              </a:pPr>
              <a:t>23.04.2013</a:t>
            </a:fld>
            <a:endParaRPr lang="de-DE"/>
          </a:p>
        </p:txBody>
      </p:sp>
      <p:sp>
        <p:nvSpPr>
          <p:cNvPr id="8" name="Foliennummernplatzhalt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8D49B2A2-0946-6042-9EF1-D115ABF5119F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9" name="Fußzeilenplatzhalter 16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/>
              <a:t>Speaker</a:t>
            </a:r>
          </a:p>
        </p:txBody>
      </p:sp>
    </p:spTree>
    <p:extLst>
      <p:ext uri="{BB962C8B-B14F-4D97-AF65-F5344CB8AC3E}">
        <p14:creationId xmlns:p14="http://schemas.microsoft.com/office/powerpoint/2010/main" val="1467505324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feld 12"/>
          <p:cNvSpPr txBox="1">
            <a:spLocks noChangeArrowheads="1"/>
          </p:cNvSpPr>
          <p:nvPr userDrawn="1"/>
        </p:nvSpPr>
        <p:spPr bwMode="auto">
          <a:xfrm>
            <a:off x="290513" y="6356350"/>
            <a:ext cx="177800" cy="122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de-DE" sz="800" b="1" smtClean="0">
                <a:cs typeface="Arial" charset="0"/>
              </a:rPr>
              <a:t>©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de-DE" dirty="0"/>
          </a:p>
        </p:txBody>
      </p:sp>
      <p:sp>
        <p:nvSpPr>
          <p:cNvPr id="14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412875"/>
            <a:ext cx="8496300" cy="4516455"/>
          </a:xfrm>
        </p:spPr>
        <p:txBody>
          <a:bodyPr/>
          <a:lstStyle/>
          <a:p>
            <a:pPr lvl="0"/>
            <a:endParaRPr lang="de-DE" noProof="0" dirty="0"/>
          </a:p>
        </p:txBody>
      </p:sp>
      <p:sp>
        <p:nvSpPr>
          <p:cNvPr id="6" name="Datumsplatzhalter 12"/>
          <p:cNvSpPr>
            <a:spLocks noGrp="1"/>
          </p:cNvSpPr>
          <p:nvPr>
            <p:ph type="dt" sz="half" idx="2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940C825E-5A4F-E14E-ACA8-3DE970C3CDCE}" type="datetime1">
              <a:rPr lang="de-DE"/>
              <a:pPr>
                <a:defRPr/>
              </a:pPr>
              <a:t>23.04.2013</a:t>
            </a:fld>
            <a:endParaRPr lang="de-DE"/>
          </a:p>
        </p:txBody>
      </p:sp>
      <p:sp>
        <p:nvSpPr>
          <p:cNvPr id="7" name="Foliennummernplatzhalter 13"/>
          <p:cNvSpPr>
            <a:spLocks noGrp="1"/>
          </p:cNvSpPr>
          <p:nvPr>
            <p:ph type="sldNum" sz="quarter" idx="2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2DEB75F0-924A-1541-B42E-D4D7D43CDE03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8" name="Fußzeilenplatzhalter 14"/>
          <p:cNvSpPr>
            <a:spLocks noGrp="1"/>
          </p:cNvSpPr>
          <p:nvPr>
            <p:ph type="ftr" sz="quarter" idx="25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/>
              <a:t>Speaker</a:t>
            </a:r>
          </a:p>
        </p:txBody>
      </p:sp>
    </p:spTree>
    <p:extLst>
      <p:ext uri="{BB962C8B-B14F-4D97-AF65-F5344CB8AC3E}">
        <p14:creationId xmlns:p14="http://schemas.microsoft.com/office/powerpoint/2010/main" val="1392822158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feld 12"/>
          <p:cNvSpPr txBox="1">
            <a:spLocks noChangeArrowheads="1"/>
          </p:cNvSpPr>
          <p:nvPr userDrawn="1"/>
        </p:nvSpPr>
        <p:spPr bwMode="auto">
          <a:xfrm>
            <a:off x="290513" y="6356350"/>
            <a:ext cx="177800" cy="122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de-DE" sz="800" b="1" smtClean="0">
                <a:cs typeface="Arial" charset="0"/>
              </a:rPr>
              <a:t>©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373051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18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de-DE" dirty="0"/>
          </a:p>
        </p:txBody>
      </p:sp>
      <p:sp>
        <p:nvSpPr>
          <p:cNvPr id="14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928802"/>
            <a:ext cx="5975350" cy="4000528"/>
          </a:xfrm>
        </p:spPr>
        <p:txBody>
          <a:bodyPr/>
          <a:lstStyle/>
          <a:p>
            <a:pPr lvl="0"/>
            <a:endParaRPr lang="de-DE" noProof="0" dirty="0"/>
          </a:p>
        </p:txBody>
      </p:sp>
      <p:sp>
        <p:nvSpPr>
          <p:cNvPr id="11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2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2BB9F5F0-D446-4C48-A00B-76BEE541D347}" type="datetime1">
              <a:rPr lang="de-DE"/>
              <a:pPr>
                <a:defRPr/>
              </a:pPr>
              <a:t>23.04.2013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2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22DDBC8B-39B4-FC40-B896-65AF8DCE7F19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25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/>
              <a:t>Speaker</a:t>
            </a:r>
          </a:p>
        </p:txBody>
      </p:sp>
    </p:spTree>
    <p:extLst>
      <p:ext uri="{BB962C8B-B14F-4D97-AF65-F5344CB8AC3E}">
        <p14:creationId xmlns:p14="http://schemas.microsoft.com/office/powerpoint/2010/main" val="1887993188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feld 12"/>
          <p:cNvSpPr txBox="1">
            <a:spLocks noChangeArrowheads="1"/>
          </p:cNvSpPr>
          <p:nvPr userDrawn="1"/>
        </p:nvSpPr>
        <p:spPr bwMode="auto">
          <a:xfrm>
            <a:off x="290513" y="6356350"/>
            <a:ext cx="177800" cy="122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de-DE" sz="800" b="1" smtClean="0">
                <a:cs typeface="Arial" charset="0"/>
              </a:rPr>
              <a:t>©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3786190"/>
            <a:ext cx="5975350" cy="2143140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de-DE" dirty="0"/>
          </a:p>
        </p:txBody>
      </p:sp>
      <p:sp>
        <p:nvSpPr>
          <p:cNvPr id="32" name="Bildplatzhalter 15"/>
          <p:cNvSpPr>
            <a:spLocks noGrp="1"/>
          </p:cNvSpPr>
          <p:nvPr>
            <p:ph type="pic" sz="quarter" idx="26"/>
          </p:nvPr>
        </p:nvSpPr>
        <p:spPr>
          <a:xfrm>
            <a:off x="468312" y="1412875"/>
            <a:ext cx="2898000" cy="2232026"/>
          </a:xfrm>
        </p:spPr>
        <p:txBody>
          <a:bodyPr/>
          <a:lstStyle/>
          <a:p>
            <a:pPr lvl="0"/>
            <a:endParaRPr lang="de-DE" noProof="0"/>
          </a:p>
        </p:txBody>
      </p:sp>
      <p:sp>
        <p:nvSpPr>
          <p:cNvPr id="34" name="Bildplatzhalter 15"/>
          <p:cNvSpPr>
            <a:spLocks noGrp="1"/>
          </p:cNvSpPr>
          <p:nvPr>
            <p:ph type="pic" sz="quarter" idx="27"/>
          </p:nvPr>
        </p:nvSpPr>
        <p:spPr>
          <a:xfrm>
            <a:off x="3545663" y="1412874"/>
            <a:ext cx="2898000" cy="2232026"/>
          </a:xfrm>
        </p:spPr>
        <p:txBody>
          <a:bodyPr/>
          <a:lstStyle/>
          <a:p>
            <a:pPr lvl="0"/>
            <a:endParaRPr lang="de-DE" noProof="0"/>
          </a:p>
        </p:txBody>
      </p:sp>
      <p:sp>
        <p:nvSpPr>
          <p:cNvPr id="14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9" name="Datumsplatzhalter 12"/>
          <p:cNvSpPr>
            <a:spLocks noGrp="1"/>
          </p:cNvSpPr>
          <p:nvPr>
            <p:ph type="dt" sz="half" idx="28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75C14D7B-07C8-CE45-8DDB-D775AB728CFC}" type="datetime1">
              <a:rPr lang="de-DE"/>
              <a:pPr>
                <a:defRPr/>
              </a:pPr>
              <a:t>23.04.2013</a:t>
            </a:fld>
            <a:endParaRPr lang="de-DE"/>
          </a:p>
        </p:txBody>
      </p:sp>
      <p:sp>
        <p:nvSpPr>
          <p:cNvPr id="10" name="Foliennummernplatzhalter 13"/>
          <p:cNvSpPr>
            <a:spLocks noGrp="1"/>
          </p:cNvSpPr>
          <p:nvPr>
            <p:ph type="sldNum" sz="quarter" idx="29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C6825F1E-7695-E44A-9FA8-6DC0D7241880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1" name="Fußzeilenplatzhalter 14"/>
          <p:cNvSpPr>
            <a:spLocks noGrp="1"/>
          </p:cNvSpPr>
          <p:nvPr>
            <p:ph type="ftr" sz="quarter" idx="3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/>
              <a:t>Speaker</a:t>
            </a:r>
          </a:p>
        </p:txBody>
      </p:sp>
    </p:spTree>
    <p:extLst>
      <p:ext uri="{BB962C8B-B14F-4D97-AF65-F5344CB8AC3E}">
        <p14:creationId xmlns:p14="http://schemas.microsoft.com/office/powerpoint/2010/main" val="3604838166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feld 12"/>
          <p:cNvSpPr txBox="1">
            <a:spLocks noChangeArrowheads="1"/>
          </p:cNvSpPr>
          <p:nvPr userDrawn="1"/>
        </p:nvSpPr>
        <p:spPr bwMode="auto">
          <a:xfrm>
            <a:off x="290513" y="6356350"/>
            <a:ext cx="177800" cy="122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de-DE" sz="800" b="1" smtClean="0">
                <a:cs typeface="Arial" charset="0"/>
              </a:rPr>
              <a:t>©</a:t>
            </a:r>
          </a:p>
        </p:txBody>
      </p:sp>
      <p:sp>
        <p:nvSpPr>
          <p:cNvPr id="4" name="Rechteck 18"/>
          <p:cNvSpPr>
            <a:spLocks noChangeArrowheads="1"/>
          </p:cNvSpPr>
          <p:nvPr userDrawn="1"/>
        </p:nvSpPr>
        <p:spPr bwMode="auto">
          <a:xfrm>
            <a:off x="6608763" y="1928813"/>
            <a:ext cx="2355850" cy="1138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marL="176213" lvl="1" indent="-176213">
              <a:spcBef>
                <a:spcPts val="600"/>
              </a:spcBef>
              <a:buClr>
                <a:srgbClr val="6D6E71"/>
              </a:buClr>
              <a:buSzPct val="80000"/>
              <a:buFont typeface="Wingdings" charset="0"/>
              <a:buChar char=""/>
            </a:pPr>
            <a:r>
              <a:rPr lang="de-DE" sz="1600">
                <a:solidFill>
                  <a:srgbClr val="262626"/>
                </a:solidFill>
                <a:cs typeface="Tahoma" charset="0"/>
              </a:rPr>
              <a:t>Einsteinufer 37</a:t>
            </a:r>
            <a:br>
              <a:rPr lang="de-DE" sz="1600">
                <a:solidFill>
                  <a:srgbClr val="262626"/>
                </a:solidFill>
                <a:cs typeface="Tahoma" charset="0"/>
              </a:rPr>
            </a:br>
            <a:r>
              <a:rPr lang="de-DE" sz="1600">
                <a:solidFill>
                  <a:srgbClr val="262626"/>
                </a:solidFill>
                <a:cs typeface="Tahoma" charset="0"/>
              </a:rPr>
              <a:t>10587 Berlin, Germany</a:t>
            </a:r>
          </a:p>
          <a:p>
            <a:pPr marL="176213" lvl="1" indent="-176213">
              <a:spcBef>
                <a:spcPts val="600"/>
              </a:spcBef>
              <a:buClr>
                <a:srgbClr val="6D6E71"/>
              </a:buClr>
              <a:buSzPct val="80000"/>
              <a:buFont typeface="Wingdings" charset="0"/>
              <a:buChar char=""/>
            </a:pPr>
            <a:r>
              <a:rPr lang="de-DE" sz="1600">
                <a:solidFill>
                  <a:srgbClr val="262626"/>
                </a:solidFill>
                <a:cs typeface="Tahoma" charset="0"/>
              </a:rPr>
              <a:t>Phone +49 30 31002-0</a:t>
            </a:r>
          </a:p>
          <a:p>
            <a:pPr marL="176213" lvl="1" indent="-176213">
              <a:spcBef>
                <a:spcPts val="600"/>
              </a:spcBef>
              <a:buClr>
                <a:srgbClr val="6D6E71"/>
              </a:buClr>
              <a:buSzPct val="80000"/>
              <a:buFont typeface="Wingdings" charset="0"/>
              <a:buChar char=""/>
            </a:pPr>
            <a:r>
              <a:rPr lang="de-DE" sz="1600">
                <a:solidFill>
                  <a:srgbClr val="262626"/>
                </a:solidFill>
                <a:cs typeface="Tahoma" charset="0"/>
              </a:rPr>
              <a:t>www.hhi.fraunhofer.de</a:t>
            </a:r>
          </a:p>
        </p:txBody>
      </p:sp>
      <p:sp>
        <p:nvSpPr>
          <p:cNvPr id="5" name="Rechteck 21"/>
          <p:cNvSpPr>
            <a:spLocks noChangeArrowheads="1"/>
          </p:cNvSpPr>
          <p:nvPr userDrawn="1"/>
        </p:nvSpPr>
        <p:spPr bwMode="auto">
          <a:xfrm>
            <a:off x="468313" y="360363"/>
            <a:ext cx="57467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r>
              <a:rPr lang="en-US" b="1">
                <a:solidFill>
                  <a:srgbClr val="262626"/>
                </a:solidFill>
                <a:cs typeface="Tahoma" charset="0"/>
              </a:rPr>
              <a:t>Be our Guest – become a Partner</a:t>
            </a:r>
            <a:endParaRPr lang="de-DE" b="1">
              <a:solidFill>
                <a:srgbClr val="262626"/>
              </a:solidFill>
              <a:cs typeface="Tahoma" charset="0"/>
            </a:endParaRPr>
          </a:p>
        </p:txBody>
      </p:sp>
      <p:sp>
        <p:nvSpPr>
          <p:cNvPr id="6" name="Rechteck 23"/>
          <p:cNvSpPr>
            <a:spLocks noChangeArrowheads="1"/>
          </p:cNvSpPr>
          <p:nvPr userDrawn="1"/>
        </p:nvSpPr>
        <p:spPr bwMode="auto">
          <a:xfrm>
            <a:off x="468313" y="1412875"/>
            <a:ext cx="59753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marL="263525" lvl="1" indent="-263525">
              <a:spcBef>
                <a:spcPts val="600"/>
              </a:spcBef>
              <a:buClr>
                <a:srgbClr val="6D6E71"/>
              </a:buClr>
              <a:buSzPct val="80000"/>
              <a:buFont typeface="Wingdings" charset="0"/>
              <a:buChar char=""/>
            </a:pPr>
            <a:r>
              <a:rPr lang="de-DE" sz="2000">
                <a:solidFill>
                  <a:srgbClr val="262626"/>
                </a:solidFill>
                <a:cs typeface="Tahoma" charset="0"/>
              </a:rPr>
              <a:t>The Fraunhofer Heinrich Hertz Institute</a:t>
            </a:r>
          </a:p>
        </p:txBody>
      </p:sp>
      <p:pic>
        <p:nvPicPr>
          <p:cNvPr id="7" name="Grafik 24" descr="Abschlussbildjpg.jpg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2000250"/>
            <a:ext cx="5675312" cy="3827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Datumsplatzhalter 1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16475AFC-8998-594C-AB9E-9A71471D31F3}" type="datetime1">
              <a:rPr lang="de-DE"/>
              <a:pPr>
                <a:defRPr/>
              </a:pPr>
              <a:t>23.04.2013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B0A71C99-6761-CF49-BB9D-B6D207CE6D99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/>
              <a:t>Speaker</a:t>
            </a:r>
          </a:p>
        </p:txBody>
      </p:sp>
    </p:spTree>
    <p:extLst>
      <p:ext uri="{BB962C8B-B14F-4D97-AF65-F5344CB8AC3E}">
        <p14:creationId xmlns:p14="http://schemas.microsoft.com/office/powerpoint/2010/main" val="1152452646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ildplatzhalter 10" descr="image_title_3b.jp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15" r="2715"/>
          <a:stretch>
            <a:fillRect/>
          </a:stretch>
        </p:blipFill>
        <p:spPr bwMode="auto">
          <a:xfrm>
            <a:off x="6103938" y="3627438"/>
            <a:ext cx="3040062" cy="2519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Bildplatzhalter 9" descr="image_title_2a.jpg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15" r="2715"/>
          <a:stretch>
            <a:fillRect/>
          </a:stretch>
        </p:blipFill>
        <p:spPr bwMode="auto">
          <a:xfrm>
            <a:off x="3041650" y="3627438"/>
            <a:ext cx="3060700" cy="2519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Bildplatzhalter 14" descr="image_title_1a.jpg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15" r="2715"/>
          <a:stretch>
            <a:fillRect/>
          </a:stretch>
        </p:blipFill>
        <p:spPr bwMode="auto">
          <a:xfrm>
            <a:off x="0" y="3627438"/>
            <a:ext cx="3040063" cy="2519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hteck 7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 sz="1800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 bwMode="auto">
          <a:xfrm>
            <a:off x="6443663" y="0"/>
            <a:ext cx="2700337" cy="900113"/>
          </a:xfrm>
          <a:prstGeom prst="rect">
            <a:avLst/>
          </a:prstGeom>
          <a:solidFill>
            <a:srgbClr val="808285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2000" rIns="0" anchor="ctr"/>
          <a:lstStyle>
            <a:lvl1pPr marL="825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de-DE" sz="1600" smtClean="0">
                <a:solidFill>
                  <a:schemeClr val="bg1"/>
                </a:solidFill>
                <a:cs typeface="Arial" charset="0"/>
              </a:rPr>
              <a:t>Fraunhofer</a:t>
            </a:r>
            <a:br>
              <a:rPr lang="de-DE" sz="1600" smtClean="0">
                <a:solidFill>
                  <a:schemeClr val="bg1"/>
                </a:solidFill>
                <a:cs typeface="Arial" charset="0"/>
              </a:rPr>
            </a:br>
            <a:r>
              <a:rPr lang="de-DE" sz="1600" smtClean="0">
                <a:solidFill>
                  <a:schemeClr val="bg1"/>
                </a:solidFill>
                <a:cs typeface="Arial" charset="0"/>
              </a:rPr>
              <a:t>Heinrich Hertz Institute</a:t>
            </a:r>
          </a:p>
        </p:txBody>
      </p:sp>
      <p:sp>
        <p:nvSpPr>
          <p:cNvPr id="10" name="Rechteck 9"/>
          <p:cNvSpPr/>
          <p:nvPr/>
        </p:nvSpPr>
        <p:spPr>
          <a:xfrm>
            <a:off x="0" y="857250"/>
            <a:ext cx="9144000" cy="642938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 sz="1800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0"/>
            <a:ext cx="9144000" cy="900113"/>
          </a:xfrm>
          <a:prstGeom prst="rect">
            <a:avLst/>
          </a:prstGeom>
          <a:solidFill>
            <a:srgbClr val="8082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 sz="1800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0" y="3573463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 sz="1800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3" name="Text Box 1055"/>
          <p:cNvSpPr txBox="1">
            <a:spLocks noChangeArrowheads="1"/>
          </p:cNvSpPr>
          <p:nvPr/>
        </p:nvSpPr>
        <p:spPr bwMode="auto">
          <a:xfrm>
            <a:off x="468313" y="3141663"/>
            <a:ext cx="66960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prstDash val="dash"/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endParaRPr lang="en-US" smtClean="0">
              <a:cs typeface="Arial" charset="0"/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0" y="6143625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 sz="1800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6" name="Textfeld 15"/>
          <p:cNvSpPr txBox="1">
            <a:spLocks noChangeArrowheads="1"/>
          </p:cNvSpPr>
          <p:nvPr/>
        </p:nvSpPr>
        <p:spPr bwMode="auto">
          <a:xfrm>
            <a:off x="468313" y="6308725"/>
            <a:ext cx="6961187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de-DE" sz="1100" smtClean="0">
                <a:cs typeface="Arial" charset="0"/>
              </a:rPr>
              <a:t>Fraunhofer Heinrich Hertz Institute, Einsteinufer 37, 10587 Berlin	         www.hhi.fraunhofer.de</a:t>
            </a:r>
          </a:p>
        </p:txBody>
      </p:sp>
      <p:pic>
        <p:nvPicPr>
          <p:cNvPr id="17" name="Grafik 15" descr="hhi_E_334-cmyk__2.gif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25" y="203200"/>
            <a:ext cx="2439988" cy="51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Textplatzhalter 21"/>
          <p:cNvSpPr>
            <a:spLocks noGrp="1"/>
          </p:cNvSpPr>
          <p:nvPr>
            <p:ph type="body" sz="quarter" idx="11"/>
          </p:nvPr>
        </p:nvSpPr>
        <p:spPr>
          <a:xfrm>
            <a:off x="468313" y="1773238"/>
            <a:ext cx="8496300" cy="430887"/>
          </a:xfrm>
        </p:spPr>
        <p:txBody>
          <a:bodyPr>
            <a:spAutoFit/>
          </a:bodyPr>
          <a:lstStyle>
            <a:lvl1pPr marL="1588" indent="0">
              <a:buFontTx/>
              <a:buNone/>
              <a:defRPr sz="2800" b="1">
                <a:latin typeface="Arial" pitchFamily="34" charset="0"/>
                <a:cs typeface="Arial" pitchFamily="34" charset="0"/>
              </a:defRPr>
            </a:lvl1pPr>
            <a:lvl2pPr marL="1588" indent="0">
              <a:defRPr sz="1800" b="1"/>
            </a:lvl2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15"/>
          </p:nvPr>
        </p:nvSpPr>
        <p:spPr>
          <a:xfrm>
            <a:off x="468313" y="2357430"/>
            <a:ext cx="8496300" cy="369332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2400" b="1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21" name="Textplatzhalter 14"/>
          <p:cNvSpPr>
            <a:spLocks noGrp="1"/>
          </p:cNvSpPr>
          <p:nvPr>
            <p:ph type="body" sz="quarter" idx="19"/>
          </p:nvPr>
        </p:nvSpPr>
        <p:spPr>
          <a:xfrm>
            <a:off x="468313" y="3000372"/>
            <a:ext cx="8496300" cy="276999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18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8" name="Datumsplatzhalter 35"/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AF298D2C-E1EB-9248-ABBD-C2115199D4C7}" type="datetime1">
              <a:rPr lang="de-DE"/>
              <a:pPr>
                <a:defRPr/>
              </a:pPr>
              <a:t>23.04.2013</a:t>
            </a:fld>
            <a:endParaRPr lang="de-DE" dirty="0"/>
          </a:p>
        </p:txBody>
      </p:sp>
      <p:sp>
        <p:nvSpPr>
          <p:cNvPr id="19" name="Foliennummernplatzhalter 15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DCEAB3F-1D16-304A-88A9-6D3DD02F6A56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885769763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HHI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Bildplatzhalter 14" descr="image_title_1a.jp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15" r="2715"/>
          <a:stretch>
            <a:fillRect/>
          </a:stretch>
        </p:blipFill>
        <p:spPr bwMode="auto">
          <a:xfrm>
            <a:off x="0" y="3627438"/>
            <a:ext cx="3040063" cy="2519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Bildplatzhalter 10" descr="image_title_3b.jpg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15" r="2715"/>
          <a:stretch>
            <a:fillRect/>
          </a:stretch>
        </p:blipFill>
        <p:spPr bwMode="auto">
          <a:xfrm>
            <a:off x="6103938" y="3627438"/>
            <a:ext cx="3040062" cy="2519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hteck 7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 sz="1800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 bwMode="auto">
          <a:xfrm>
            <a:off x="6443663" y="0"/>
            <a:ext cx="2700337" cy="900113"/>
          </a:xfrm>
          <a:prstGeom prst="rect">
            <a:avLst/>
          </a:prstGeom>
          <a:solidFill>
            <a:srgbClr val="808285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2000" rIns="0" anchor="ctr"/>
          <a:lstStyle>
            <a:lvl1pPr marL="825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de-DE" sz="1600" smtClean="0">
                <a:solidFill>
                  <a:schemeClr val="bg1"/>
                </a:solidFill>
                <a:cs typeface="Arial" charset="0"/>
              </a:rPr>
              <a:t>Fraunhofer</a:t>
            </a:r>
            <a:br>
              <a:rPr lang="de-DE" sz="1600" smtClean="0">
                <a:solidFill>
                  <a:schemeClr val="bg1"/>
                </a:solidFill>
                <a:cs typeface="Arial" charset="0"/>
              </a:rPr>
            </a:br>
            <a:r>
              <a:rPr lang="de-DE" sz="1600" smtClean="0">
                <a:solidFill>
                  <a:schemeClr val="bg1"/>
                </a:solidFill>
                <a:cs typeface="Arial" charset="0"/>
              </a:rPr>
              <a:t>Heinrich Hertz Institute</a:t>
            </a:r>
          </a:p>
        </p:txBody>
      </p:sp>
      <p:sp>
        <p:nvSpPr>
          <p:cNvPr id="10" name="Rechteck 9"/>
          <p:cNvSpPr/>
          <p:nvPr/>
        </p:nvSpPr>
        <p:spPr>
          <a:xfrm>
            <a:off x="0" y="857250"/>
            <a:ext cx="9144000" cy="642938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 sz="1800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0"/>
            <a:ext cx="9144000" cy="900113"/>
          </a:xfrm>
          <a:prstGeom prst="rect">
            <a:avLst/>
          </a:prstGeom>
          <a:solidFill>
            <a:srgbClr val="8082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 sz="1800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0" y="3573463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 sz="1800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3" name="Text Box 1055"/>
          <p:cNvSpPr txBox="1">
            <a:spLocks noChangeArrowheads="1"/>
          </p:cNvSpPr>
          <p:nvPr/>
        </p:nvSpPr>
        <p:spPr bwMode="auto">
          <a:xfrm>
            <a:off x="468313" y="3141663"/>
            <a:ext cx="66960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prstDash val="dash"/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endParaRPr lang="en-US" smtClean="0">
              <a:cs typeface="Arial" charset="0"/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0" y="6142038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 sz="1800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6" name="Textfeld 15"/>
          <p:cNvSpPr txBox="1">
            <a:spLocks noChangeArrowheads="1"/>
          </p:cNvSpPr>
          <p:nvPr/>
        </p:nvSpPr>
        <p:spPr bwMode="auto">
          <a:xfrm>
            <a:off x="468313" y="6308725"/>
            <a:ext cx="6961187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de-DE" sz="1100" smtClean="0">
                <a:cs typeface="Arial" charset="0"/>
              </a:rPr>
              <a:t>Fraunhofer Heinrich Hertz Institute, Einsteinufer 37, 10587 Berlin	         www.hhi.fraunhofer.de</a:t>
            </a:r>
          </a:p>
        </p:txBody>
      </p:sp>
      <p:pic>
        <p:nvPicPr>
          <p:cNvPr id="17" name="Grafik 15" descr="hhi_E_334-cmyk__2.gif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25" y="203200"/>
            <a:ext cx="2439988" cy="51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" name="Bildplatzhalter 22"/>
          <p:cNvSpPr>
            <a:spLocks noGrp="1"/>
          </p:cNvSpPr>
          <p:nvPr>
            <p:ph type="pic" sz="quarter" idx="24"/>
          </p:nvPr>
        </p:nvSpPr>
        <p:spPr>
          <a:xfrm>
            <a:off x="3042000" y="3626645"/>
            <a:ext cx="3060000" cy="2512218"/>
          </a:xfrm>
        </p:spPr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endParaRPr lang="de-DE" noProof="0"/>
          </a:p>
        </p:txBody>
      </p:sp>
      <p:sp>
        <p:nvSpPr>
          <p:cNvPr id="22" name="Textplatzhalter 21"/>
          <p:cNvSpPr>
            <a:spLocks noGrp="1"/>
          </p:cNvSpPr>
          <p:nvPr>
            <p:ph type="body" sz="quarter" idx="11"/>
          </p:nvPr>
        </p:nvSpPr>
        <p:spPr>
          <a:xfrm>
            <a:off x="468313" y="1773238"/>
            <a:ext cx="8496300" cy="430887"/>
          </a:xfrm>
        </p:spPr>
        <p:txBody>
          <a:bodyPr>
            <a:spAutoFit/>
          </a:bodyPr>
          <a:lstStyle>
            <a:lvl1pPr marL="1588" indent="0">
              <a:buFontTx/>
              <a:buNone/>
              <a:defRPr sz="2800" b="1">
                <a:latin typeface="Arial" pitchFamily="34" charset="0"/>
                <a:cs typeface="Arial" pitchFamily="34" charset="0"/>
              </a:defRPr>
            </a:lvl1pPr>
            <a:lvl2pPr marL="1588" indent="0">
              <a:defRPr sz="1800" b="1"/>
            </a:lvl2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15"/>
          </p:nvPr>
        </p:nvSpPr>
        <p:spPr>
          <a:xfrm>
            <a:off x="468313" y="2357430"/>
            <a:ext cx="8496300" cy="369332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2400" b="1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21" name="Textplatzhalter 14"/>
          <p:cNvSpPr>
            <a:spLocks noGrp="1"/>
          </p:cNvSpPr>
          <p:nvPr>
            <p:ph type="body" sz="quarter" idx="19"/>
          </p:nvPr>
        </p:nvSpPr>
        <p:spPr>
          <a:xfrm>
            <a:off x="468313" y="3000372"/>
            <a:ext cx="8496300" cy="276999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18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8" name="Datumsplatzhalter 35"/>
          <p:cNvSpPr>
            <a:spLocks noGrp="1"/>
          </p:cNvSpPr>
          <p:nvPr>
            <p:ph type="dt" sz="half" idx="25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3070F438-2C63-C14C-920B-6D8219FB1E08}" type="datetime1">
              <a:rPr lang="de-DE"/>
              <a:pPr>
                <a:defRPr/>
              </a:pPr>
              <a:t>23.04.2013</a:t>
            </a:fld>
            <a:endParaRPr lang="de-DE" dirty="0"/>
          </a:p>
        </p:txBody>
      </p:sp>
      <p:sp>
        <p:nvSpPr>
          <p:cNvPr id="19" name="Foliennummernplatzhalter 15"/>
          <p:cNvSpPr>
            <a:spLocks noGrp="1"/>
          </p:cNvSpPr>
          <p:nvPr>
            <p:ph type="sldNum" sz="quarter" idx="26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D193A4FC-7ED9-0E41-8293-2A8B7D9F55F1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72180055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1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feld 10"/>
          <p:cNvSpPr txBox="1">
            <a:spLocks noChangeArrowheads="1"/>
          </p:cNvSpPr>
          <p:nvPr userDrawn="1"/>
        </p:nvSpPr>
        <p:spPr bwMode="auto">
          <a:xfrm>
            <a:off x="290513" y="6356350"/>
            <a:ext cx="177800" cy="122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de-DE" sz="800" b="1" smtClean="0">
                <a:cs typeface="Arial" charset="0"/>
              </a:rPr>
              <a:t>©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265113" marR="0" indent="18415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None/>
              <a:tabLst/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4" name="Titelplatzhalter 1"/>
          <p:cNvSpPr>
            <a:spLocks noGrp="1"/>
          </p:cNvSpPr>
          <p:nvPr>
            <p:ph type="title"/>
          </p:nvPr>
        </p:nvSpPr>
        <p:spPr>
          <a:xfrm>
            <a:off x="468313" y="359138"/>
            <a:ext cx="5760000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dirty="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de-DE" dirty="0"/>
          </a:p>
        </p:txBody>
      </p:sp>
      <p:sp>
        <p:nvSpPr>
          <p:cNvPr id="7" name="Datumsplatzhalter 1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7A88854B-EBB5-6D41-A240-9F0644777B4D}" type="datetime1">
              <a:rPr lang="de-DE"/>
              <a:pPr>
                <a:defRPr/>
              </a:pPr>
              <a:t>23.04.2013</a:t>
            </a:fld>
            <a:endParaRPr lang="de-DE" dirty="0"/>
          </a:p>
        </p:txBody>
      </p:sp>
      <p:sp>
        <p:nvSpPr>
          <p:cNvPr id="8" name="Foliennummernplatzhalt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5C18CCB8-4DF6-E148-BADC-34097F6A44B5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9" name="Fußzeilenplatzhalter 16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/>
              <a:t>Speaker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831178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HI 1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feld 10"/>
          <p:cNvSpPr txBox="1">
            <a:spLocks noChangeArrowheads="1"/>
          </p:cNvSpPr>
          <p:nvPr userDrawn="1"/>
        </p:nvSpPr>
        <p:spPr bwMode="auto">
          <a:xfrm>
            <a:off x="290513" y="6356350"/>
            <a:ext cx="177800" cy="122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de-DE" sz="800" b="1" smtClean="0">
                <a:cs typeface="Arial" charset="0"/>
              </a:rPr>
              <a:t>©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849630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4" name="Titelplatzhalter 1"/>
          <p:cNvSpPr>
            <a:spLocks noGrp="1"/>
          </p:cNvSpPr>
          <p:nvPr>
            <p:ph type="title"/>
          </p:nvPr>
        </p:nvSpPr>
        <p:spPr>
          <a:xfrm>
            <a:off x="468313" y="359428"/>
            <a:ext cx="5760000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de-DE" dirty="0"/>
          </a:p>
        </p:txBody>
      </p:sp>
      <p:sp>
        <p:nvSpPr>
          <p:cNvPr id="7" name="Datumsplatzhalter 1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529F1329-2E53-A946-8357-8A54CC4828F3}" type="datetime1">
              <a:rPr lang="de-DE"/>
              <a:pPr>
                <a:defRPr/>
              </a:pPr>
              <a:t>23.04.2013</a:t>
            </a:fld>
            <a:endParaRPr lang="de-DE"/>
          </a:p>
        </p:txBody>
      </p:sp>
      <p:sp>
        <p:nvSpPr>
          <p:cNvPr id="8" name="Foliennummernplatzhalt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797BB6D2-9C5E-274F-A25C-36F3FFCD9352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9" name="Fußzeilenplatzhalter 16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/>
              <a:t>Speaker</a:t>
            </a:r>
          </a:p>
        </p:txBody>
      </p:sp>
    </p:spTree>
    <p:extLst>
      <p:ext uri="{BB962C8B-B14F-4D97-AF65-F5344CB8AC3E}">
        <p14:creationId xmlns:p14="http://schemas.microsoft.com/office/powerpoint/2010/main" val="3314277425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feld 12"/>
          <p:cNvSpPr txBox="1">
            <a:spLocks noChangeArrowheads="1"/>
          </p:cNvSpPr>
          <p:nvPr userDrawn="1"/>
        </p:nvSpPr>
        <p:spPr bwMode="auto">
          <a:xfrm>
            <a:off x="290513" y="6356350"/>
            <a:ext cx="177800" cy="122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de-DE" sz="800" b="1" smtClean="0">
                <a:cs typeface="Arial" charset="0"/>
              </a:rPr>
              <a:t>©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0"/>
            <a:endParaRPr lang="de-DE" dirty="0" smtClean="0"/>
          </a:p>
        </p:txBody>
      </p:sp>
      <p:sp>
        <p:nvSpPr>
          <p:cNvPr id="11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de-DE" dirty="0"/>
          </a:p>
        </p:txBody>
      </p:sp>
      <p:sp>
        <p:nvSpPr>
          <p:cNvPr id="7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B22AF117-83DE-1840-8202-7ED6746D522E}" type="datetime1">
              <a:rPr lang="de-DE"/>
              <a:pPr>
                <a:defRPr/>
              </a:pPr>
              <a:t>23.04.2013</a:t>
            </a:fld>
            <a:endParaRPr lang="de-DE" dirty="0"/>
          </a:p>
        </p:txBody>
      </p:sp>
      <p:sp>
        <p:nvSpPr>
          <p:cNvPr id="8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CCE41059-A0CC-CF4D-900B-7A4156032902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9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/>
              <a:t>Speaker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6266526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feld 12"/>
          <p:cNvSpPr txBox="1">
            <a:spLocks noChangeArrowheads="1"/>
          </p:cNvSpPr>
          <p:nvPr userDrawn="1"/>
        </p:nvSpPr>
        <p:spPr bwMode="auto">
          <a:xfrm>
            <a:off x="290513" y="6356350"/>
            <a:ext cx="177800" cy="122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de-DE" sz="800" b="1" smtClean="0">
                <a:cs typeface="Arial" charset="0"/>
              </a:rPr>
              <a:t>©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0"/>
            <a:endParaRPr lang="de-DE" dirty="0" smtClean="0"/>
          </a:p>
        </p:txBody>
      </p:sp>
      <p:sp>
        <p:nvSpPr>
          <p:cNvPr id="12" name="Titelplatzhalter 1"/>
          <p:cNvSpPr>
            <a:spLocks noGrp="1"/>
          </p:cNvSpPr>
          <p:nvPr>
            <p:ph type="title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de-DE" dirty="0"/>
          </a:p>
        </p:txBody>
      </p:sp>
      <p:sp>
        <p:nvSpPr>
          <p:cNvPr id="17" name="Bildplatzhalter 15"/>
          <p:cNvSpPr>
            <a:spLocks noGrp="1"/>
          </p:cNvSpPr>
          <p:nvPr>
            <p:ph type="pic" sz="quarter" idx="28"/>
          </p:nvPr>
        </p:nvSpPr>
        <p:spPr bwMode="auto">
          <a:xfrm>
            <a:off x="6605587" y="1412875"/>
            <a:ext cx="2359025" cy="208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lvl="0"/>
            <a:endParaRPr lang="de-DE" noProof="0" dirty="0"/>
          </a:p>
        </p:txBody>
      </p:sp>
      <p:sp>
        <p:nvSpPr>
          <p:cNvPr id="18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3644900"/>
            <a:ext cx="2358412" cy="2284430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29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954FA8B7-4C41-1349-966D-67C89E48C80A}" type="datetime1">
              <a:rPr lang="de-DE"/>
              <a:pPr>
                <a:defRPr/>
              </a:pPr>
              <a:t>23.04.2013</a:t>
            </a:fld>
            <a:endParaRPr lang="de-DE" dirty="0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3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161CCB2C-BEE8-3941-8F9D-0FE2D87105C9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3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/>
              <a:t>Speaker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23920316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feld 12"/>
          <p:cNvSpPr txBox="1">
            <a:spLocks noChangeArrowheads="1"/>
          </p:cNvSpPr>
          <p:nvPr userDrawn="1"/>
        </p:nvSpPr>
        <p:spPr bwMode="auto">
          <a:xfrm>
            <a:off x="290513" y="6356350"/>
            <a:ext cx="177800" cy="122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de-DE" sz="800" b="1" smtClean="0">
                <a:cs typeface="Arial" charset="0"/>
              </a:rPr>
              <a:t>©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de-DE" dirty="0"/>
          </a:p>
        </p:txBody>
      </p:sp>
      <p:sp>
        <p:nvSpPr>
          <p:cNvPr id="17" name="Textplatzhalter 24"/>
          <p:cNvSpPr>
            <a:spLocks noGrp="1"/>
          </p:cNvSpPr>
          <p:nvPr>
            <p:ph type="body" sz="quarter" idx="21"/>
          </p:nvPr>
        </p:nvSpPr>
        <p:spPr>
          <a:xfrm>
            <a:off x="468313" y="5643578"/>
            <a:ext cx="5975350" cy="285752"/>
          </a:xfrm>
        </p:spPr>
        <p:txBody>
          <a:bodyPr/>
          <a:lstStyle>
            <a:lvl1pPr marL="0" marR="0" indent="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None/>
              <a:tabLst/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1pPr>
            <a:lvl2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2pPr>
            <a:lvl3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3pPr>
            <a:lvl4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4pPr>
            <a:lvl5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8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412875"/>
            <a:ext cx="5975350" cy="4159250"/>
          </a:xfrm>
        </p:spPr>
        <p:txBody>
          <a:bodyPr/>
          <a:lstStyle/>
          <a:p>
            <a:pPr lvl="0"/>
            <a:endParaRPr lang="de-DE" noProof="0" dirty="0"/>
          </a:p>
        </p:txBody>
      </p:sp>
      <p:sp>
        <p:nvSpPr>
          <p:cNvPr id="14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2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11D9BD17-5EC3-834A-BDB6-460F9CE0FAB0}" type="datetime1">
              <a:rPr lang="de-DE"/>
              <a:pPr>
                <a:defRPr/>
              </a:pPr>
              <a:t>23.04.2013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2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21781D7C-1B42-ED43-8CEC-8334708D2889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25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/>
              <a:t>Speaker</a:t>
            </a:r>
          </a:p>
        </p:txBody>
      </p:sp>
    </p:spTree>
    <p:extLst>
      <p:ext uri="{BB962C8B-B14F-4D97-AF65-F5344CB8AC3E}">
        <p14:creationId xmlns:p14="http://schemas.microsoft.com/office/powerpoint/2010/main" val="499314378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HI 1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feld 10"/>
          <p:cNvSpPr txBox="1">
            <a:spLocks noChangeArrowheads="1"/>
          </p:cNvSpPr>
          <p:nvPr userDrawn="1"/>
        </p:nvSpPr>
        <p:spPr bwMode="auto">
          <a:xfrm>
            <a:off x="290513" y="6356350"/>
            <a:ext cx="177800" cy="122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de-DE" sz="800" b="1" smtClean="0">
                <a:cs typeface="Arial" charset="0"/>
              </a:rPr>
              <a:t>©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849630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4" name="Titelplatzhalter 1"/>
          <p:cNvSpPr>
            <a:spLocks noGrp="1"/>
          </p:cNvSpPr>
          <p:nvPr>
            <p:ph type="title"/>
          </p:nvPr>
        </p:nvSpPr>
        <p:spPr>
          <a:xfrm>
            <a:off x="468313" y="359428"/>
            <a:ext cx="5760000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de-DE" dirty="0"/>
          </a:p>
        </p:txBody>
      </p:sp>
      <p:sp>
        <p:nvSpPr>
          <p:cNvPr id="7" name="Datumsplatzhalter 1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13B77C28-0D38-AF49-9CF9-16F78AACBBA2}" type="datetime1">
              <a:rPr lang="de-DE"/>
              <a:pPr>
                <a:defRPr/>
              </a:pPr>
              <a:t>23.04.2013</a:t>
            </a:fld>
            <a:endParaRPr lang="de-DE"/>
          </a:p>
        </p:txBody>
      </p:sp>
      <p:sp>
        <p:nvSpPr>
          <p:cNvPr id="8" name="Foliennummernplatzhalt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7BFE84C8-6466-B343-A237-086D79943A5E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9" name="Fußzeilenplatzhalter 16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/>
              <a:t>Speaker</a:t>
            </a:r>
          </a:p>
        </p:txBody>
      </p:sp>
    </p:spTree>
    <p:extLst>
      <p:ext uri="{BB962C8B-B14F-4D97-AF65-F5344CB8AC3E}">
        <p14:creationId xmlns:p14="http://schemas.microsoft.com/office/powerpoint/2010/main" val="317401226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feld 12"/>
          <p:cNvSpPr txBox="1">
            <a:spLocks noChangeArrowheads="1"/>
          </p:cNvSpPr>
          <p:nvPr userDrawn="1"/>
        </p:nvSpPr>
        <p:spPr bwMode="auto">
          <a:xfrm>
            <a:off x="290513" y="6356350"/>
            <a:ext cx="177800" cy="122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de-DE" sz="800" b="1" smtClean="0">
                <a:cs typeface="Arial" charset="0"/>
              </a:rPr>
              <a:t>©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de-DE" dirty="0"/>
          </a:p>
        </p:txBody>
      </p:sp>
      <p:sp>
        <p:nvSpPr>
          <p:cNvPr id="14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412875"/>
            <a:ext cx="8496300" cy="4516455"/>
          </a:xfrm>
        </p:spPr>
        <p:txBody>
          <a:bodyPr/>
          <a:lstStyle/>
          <a:p>
            <a:pPr lvl="0"/>
            <a:endParaRPr lang="de-DE" noProof="0" dirty="0"/>
          </a:p>
        </p:txBody>
      </p:sp>
      <p:sp>
        <p:nvSpPr>
          <p:cNvPr id="6" name="Datumsplatzhalter 12"/>
          <p:cNvSpPr>
            <a:spLocks noGrp="1"/>
          </p:cNvSpPr>
          <p:nvPr>
            <p:ph type="dt" sz="half" idx="2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EDD276F2-B7FA-7B45-8265-8DA2418D1936}" type="datetime1">
              <a:rPr lang="de-DE"/>
              <a:pPr>
                <a:defRPr/>
              </a:pPr>
              <a:t>23.04.2013</a:t>
            </a:fld>
            <a:endParaRPr lang="de-DE"/>
          </a:p>
        </p:txBody>
      </p:sp>
      <p:sp>
        <p:nvSpPr>
          <p:cNvPr id="7" name="Foliennummernplatzhalter 13"/>
          <p:cNvSpPr>
            <a:spLocks noGrp="1"/>
          </p:cNvSpPr>
          <p:nvPr>
            <p:ph type="sldNum" sz="quarter" idx="2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4B4C5463-BDE4-D341-80C3-748D87E9B89C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8" name="Fußzeilenplatzhalter 14"/>
          <p:cNvSpPr>
            <a:spLocks noGrp="1"/>
          </p:cNvSpPr>
          <p:nvPr>
            <p:ph type="ftr" sz="quarter" idx="25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/>
              <a:t>Speaker</a:t>
            </a:r>
          </a:p>
        </p:txBody>
      </p:sp>
    </p:spTree>
    <p:extLst>
      <p:ext uri="{BB962C8B-B14F-4D97-AF65-F5344CB8AC3E}">
        <p14:creationId xmlns:p14="http://schemas.microsoft.com/office/powerpoint/2010/main" val="2266830716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feld 12"/>
          <p:cNvSpPr txBox="1">
            <a:spLocks noChangeArrowheads="1"/>
          </p:cNvSpPr>
          <p:nvPr userDrawn="1"/>
        </p:nvSpPr>
        <p:spPr bwMode="auto">
          <a:xfrm>
            <a:off x="290513" y="6356350"/>
            <a:ext cx="177800" cy="122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de-DE" sz="800" b="1" smtClean="0">
                <a:cs typeface="Arial" charset="0"/>
              </a:rPr>
              <a:t>©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373051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18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de-DE" dirty="0"/>
          </a:p>
        </p:txBody>
      </p:sp>
      <p:sp>
        <p:nvSpPr>
          <p:cNvPr id="14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928802"/>
            <a:ext cx="5975350" cy="4000528"/>
          </a:xfrm>
        </p:spPr>
        <p:txBody>
          <a:bodyPr/>
          <a:lstStyle/>
          <a:p>
            <a:pPr lvl="0"/>
            <a:endParaRPr lang="de-DE" noProof="0" dirty="0"/>
          </a:p>
        </p:txBody>
      </p:sp>
      <p:sp>
        <p:nvSpPr>
          <p:cNvPr id="11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2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911A9B97-F210-A24F-84E0-D93A717506E9}" type="datetime1">
              <a:rPr lang="de-DE"/>
              <a:pPr>
                <a:defRPr/>
              </a:pPr>
              <a:t>23.04.2013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2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3E79C6BB-25F5-1F47-9624-3A965445D241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25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/>
              <a:t>Speaker</a:t>
            </a:r>
          </a:p>
        </p:txBody>
      </p:sp>
    </p:spTree>
    <p:extLst>
      <p:ext uri="{BB962C8B-B14F-4D97-AF65-F5344CB8AC3E}">
        <p14:creationId xmlns:p14="http://schemas.microsoft.com/office/powerpoint/2010/main" val="3133672736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feld 12"/>
          <p:cNvSpPr txBox="1">
            <a:spLocks noChangeArrowheads="1"/>
          </p:cNvSpPr>
          <p:nvPr userDrawn="1"/>
        </p:nvSpPr>
        <p:spPr bwMode="auto">
          <a:xfrm>
            <a:off x="290513" y="6356350"/>
            <a:ext cx="177800" cy="122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de-DE" sz="800" b="1" smtClean="0">
                <a:cs typeface="Arial" charset="0"/>
              </a:rPr>
              <a:t>©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3786190"/>
            <a:ext cx="5975350" cy="2143140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de-DE" dirty="0"/>
          </a:p>
        </p:txBody>
      </p:sp>
      <p:sp>
        <p:nvSpPr>
          <p:cNvPr id="32" name="Bildplatzhalter 15"/>
          <p:cNvSpPr>
            <a:spLocks noGrp="1"/>
          </p:cNvSpPr>
          <p:nvPr>
            <p:ph type="pic" sz="quarter" idx="26"/>
          </p:nvPr>
        </p:nvSpPr>
        <p:spPr>
          <a:xfrm>
            <a:off x="468312" y="1412875"/>
            <a:ext cx="2898000" cy="2232026"/>
          </a:xfrm>
        </p:spPr>
        <p:txBody>
          <a:bodyPr/>
          <a:lstStyle/>
          <a:p>
            <a:pPr lvl="0"/>
            <a:endParaRPr lang="de-DE" noProof="0"/>
          </a:p>
        </p:txBody>
      </p:sp>
      <p:sp>
        <p:nvSpPr>
          <p:cNvPr id="34" name="Bildplatzhalter 15"/>
          <p:cNvSpPr>
            <a:spLocks noGrp="1"/>
          </p:cNvSpPr>
          <p:nvPr>
            <p:ph type="pic" sz="quarter" idx="27"/>
          </p:nvPr>
        </p:nvSpPr>
        <p:spPr>
          <a:xfrm>
            <a:off x="3545663" y="1412874"/>
            <a:ext cx="2898000" cy="2232026"/>
          </a:xfrm>
        </p:spPr>
        <p:txBody>
          <a:bodyPr/>
          <a:lstStyle/>
          <a:p>
            <a:pPr lvl="0"/>
            <a:endParaRPr lang="de-DE" noProof="0"/>
          </a:p>
        </p:txBody>
      </p:sp>
      <p:sp>
        <p:nvSpPr>
          <p:cNvPr id="14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9" name="Datumsplatzhalter 12"/>
          <p:cNvSpPr>
            <a:spLocks noGrp="1"/>
          </p:cNvSpPr>
          <p:nvPr>
            <p:ph type="dt" sz="half" idx="28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DEC0EC34-AC89-964C-B217-81C643E2B449}" type="datetime1">
              <a:rPr lang="de-DE"/>
              <a:pPr>
                <a:defRPr/>
              </a:pPr>
              <a:t>23.04.2013</a:t>
            </a:fld>
            <a:endParaRPr lang="de-DE"/>
          </a:p>
        </p:txBody>
      </p:sp>
      <p:sp>
        <p:nvSpPr>
          <p:cNvPr id="10" name="Foliennummernplatzhalter 13"/>
          <p:cNvSpPr>
            <a:spLocks noGrp="1"/>
          </p:cNvSpPr>
          <p:nvPr>
            <p:ph type="sldNum" sz="quarter" idx="29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23C31613-9B8B-4F4F-8639-C714A1000866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1" name="Fußzeilenplatzhalter 14"/>
          <p:cNvSpPr>
            <a:spLocks noGrp="1"/>
          </p:cNvSpPr>
          <p:nvPr>
            <p:ph type="ftr" sz="quarter" idx="3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/>
              <a:t>Speaker</a:t>
            </a:r>
          </a:p>
        </p:txBody>
      </p:sp>
    </p:spTree>
    <p:extLst>
      <p:ext uri="{BB962C8B-B14F-4D97-AF65-F5344CB8AC3E}">
        <p14:creationId xmlns:p14="http://schemas.microsoft.com/office/powerpoint/2010/main" val="443975813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feld 12"/>
          <p:cNvSpPr txBox="1">
            <a:spLocks noChangeArrowheads="1"/>
          </p:cNvSpPr>
          <p:nvPr userDrawn="1"/>
        </p:nvSpPr>
        <p:spPr bwMode="auto">
          <a:xfrm>
            <a:off x="290513" y="6356350"/>
            <a:ext cx="177800" cy="122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de-DE" sz="800" b="1" smtClean="0">
                <a:cs typeface="Arial" charset="0"/>
              </a:rPr>
              <a:t>©</a:t>
            </a:r>
          </a:p>
        </p:txBody>
      </p:sp>
      <p:sp>
        <p:nvSpPr>
          <p:cNvPr id="4" name="Rechteck 18"/>
          <p:cNvSpPr>
            <a:spLocks noChangeArrowheads="1"/>
          </p:cNvSpPr>
          <p:nvPr userDrawn="1"/>
        </p:nvSpPr>
        <p:spPr bwMode="auto">
          <a:xfrm>
            <a:off x="6608763" y="1928813"/>
            <a:ext cx="2355850" cy="1138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marL="176213" lvl="1" indent="-176213">
              <a:spcBef>
                <a:spcPts val="600"/>
              </a:spcBef>
              <a:buClr>
                <a:srgbClr val="6D6E71"/>
              </a:buClr>
              <a:buSzPct val="80000"/>
              <a:buFont typeface="Wingdings" charset="0"/>
              <a:buChar char=""/>
            </a:pPr>
            <a:r>
              <a:rPr lang="de-DE" sz="1600">
                <a:solidFill>
                  <a:srgbClr val="262626"/>
                </a:solidFill>
                <a:cs typeface="Tahoma" charset="0"/>
              </a:rPr>
              <a:t>Einsteinufer 37</a:t>
            </a:r>
            <a:br>
              <a:rPr lang="de-DE" sz="1600">
                <a:solidFill>
                  <a:srgbClr val="262626"/>
                </a:solidFill>
                <a:cs typeface="Tahoma" charset="0"/>
              </a:rPr>
            </a:br>
            <a:r>
              <a:rPr lang="de-DE" sz="1600">
                <a:solidFill>
                  <a:srgbClr val="262626"/>
                </a:solidFill>
                <a:cs typeface="Tahoma" charset="0"/>
              </a:rPr>
              <a:t>10587 Berlin, Germany</a:t>
            </a:r>
          </a:p>
          <a:p>
            <a:pPr marL="176213" lvl="1" indent="-176213">
              <a:spcBef>
                <a:spcPts val="600"/>
              </a:spcBef>
              <a:buClr>
                <a:srgbClr val="6D6E71"/>
              </a:buClr>
              <a:buSzPct val="80000"/>
              <a:buFont typeface="Wingdings" charset="0"/>
              <a:buChar char=""/>
            </a:pPr>
            <a:r>
              <a:rPr lang="de-DE" sz="1600">
                <a:solidFill>
                  <a:srgbClr val="262626"/>
                </a:solidFill>
                <a:cs typeface="Tahoma" charset="0"/>
              </a:rPr>
              <a:t>Phone +49 30 31002-0</a:t>
            </a:r>
          </a:p>
          <a:p>
            <a:pPr marL="176213" lvl="1" indent="-176213">
              <a:spcBef>
                <a:spcPts val="600"/>
              </a:spcBef>
              <a:buClr>
                <a:srgbClr val="6D6E71"/>
              </a:buClr>
              <a:buSzPct val="80000"/>
              <a:buFont typeface="Wingdings" charset="0"/>
              <a:buChar char=""/>
            </a:pPr>
            <a:r>
              <a:rPr lang="de-DE" sz="1600">
                <a:solidFill>
                  <a:srgbClr val="262626"/>
                </a:solidFill>
                <a:cs typeface="Tahoma" charset="0"/>
              </a:rPr>
              <a:t>www.hhi.fraunhofer.de</a:t>
            </a:r>
          </a:p>
        </p:txBody>
      </p:sp>
      <p:sp>
        <p:nvSpPr>
          <p:cNvPr id="5" name="Rechteck 21"/>
          <p:cNvSpPr>
            <a:spLocks noChangeArrowheads="1"/>
          </p:cNvSpPr>
          <p:nvPr userDrawn="1"/>
        </p:nvSpPr>
        <p:spPr bwMode="auto">
          <a:xfrm>
            <a:off x="468313" y="360363"/>
            <a:ext cx="57467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r>
              <a:rPr lang="en-US" b="1">
                <a:solidFill>
                  <a:srgbClr val="262626"/>
                </a:solidFill>
                <a:cs typeface="Tahoma" charset="0"/>
              </a:rPr>
              <a:t>Be our Guest – become a Partner</a:t>
            </a:r>
            <a:endParaRPr lang="de-DE" b="1">
              <a:solidFill>
                <a:srgbClr val="262626"/>
              </a:solidFill>
              <a:cs typeface="Tahoma" charset="0"/>
            </a:endParaRPr>
          </a:p>
        </p:txBody>
      </p:sp>
      <p:sp>
        <p:nvSpPr>
          <p:cNvPr id="6" name="Rechteck 23"/>
          <p:cNvSpPr>
            <a:spLocks noChangeArrowheads="1"/>
          </p:cNvSpPr>
          <p:nvPr userDrawn="1"/>
        </p:nvSpPr>
        <p:spPr bwMode="auto">
          <a:xfrm>
            <a:off x="468313" y="1412875"/>
            <a:ext cx="59753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marL="263525" lvl="1" indent="-263525">
              <a:spcBef>
                <a:spcPts val="600"/>
              </a:spcBef>
              <a:buClr>
                <a:srgbClr val="6D6E71"/>
              </a:buClr>
              <a:buSzPct val="80000"/>
              <a:buFont typeface="Wingdings" charset="0"/>
              <a:buChar char=""/>
            </a:pPr>
            <a:r>
              <a:rPr lang="de-DE" sz="2000">
                <a:solidFill>
                  <a:srgbClr val="262626"/>
                </a:solidFill>
                <a:cs typeface="Tahoma" charset="0"/>
              </a:rPr>
              <a:t>The Fraunhofer Heinrich Hertz Institute</a:t>
            </a:r>
          </a:p>
        </p:txBody>
      </p:sp>
      <p:pic>
        <p:nvPicPr>
          <p:cNvPr id="7" name="Grafik 24" descr="Abschlussbildjpg.jpg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2000250"/>
            <a:ext cx="5675312" cy="3827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Datumsplatzhalter 1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2576BDC5-DB40-6640-9F3E-688458911804}" type="datetime1">
              <a:rPr lang="de-DE"/>
              <a:pPr>
                <a:defRPr/>
              </a:pPr>
              <a:t>23.04.2013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79CF3ED6-32B3-AD4B-A863-B4FFCEB12B8D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/>
              <a:t>Speaker</a:t>
            </a:r>
          </a:p>
        </p:txBody>
      </p:sp>
    </p:spTree>
    <p:extLst>
      <p:ext uri="{BB962C8B-B14F-4D97-AF65-F5344CB8AC3E}">
        <p14:creationId xmlns:p14="http://schemas.microsoft.com/office/powerpoint/2010/main" val="1416026044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ildplatzhalter 10" descr="image_title_3b.jp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15" r="2715"/>
          <a:stretch>
            <a:fillRect/>
          </a:stretch>
        </p:blipFill>
        <p:spPr bwMode="auto">
          <a:xfrm>
            <a:off x="6103938" y="3627438"/>
            <a:ext cx="3040062" cy="2519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Bildplatzhalter 9" descr="image_title_2a.jpg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15" r="2715"/>
          <a:stretch>
            <a:fillRect/>
          </a:stretch>
        </p:blipFill>
        <p:spPr bwMode="auto">
          <a:xfrm>
            <a:off x="3041650" y="3627438"/>
            <a:ext cx="3060700" cy="2519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Bildplatzhalter 14" descr="image_title_1a.jpg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15" r="2715"/>
          <a:stretch>
            <a:fillRect/>
          </a:stretch>
        </p:blipFill>
        <p:spPr bwMode="auto">
          <a:xfrm>
            <a:off x="0" y="3627438"/>
            <a:ext cx="3040063" cy="2519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hteck 7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 sz="1800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 bwMode="auto">
          <a:xfrm>
            <a:off x="6443663" y="0"/>
            <a:ext cx="2700337" cy="900113"/>
          </a:xfrm>
          <a:prstGeom prst="rect">
            <a:avLst/>
          </a:prstGeom>
          <a:solidFill>
            <a:srgbClr val="808285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2000" rIns="0" anchor="ctr"/>
          <a:lstStyle>
            <a:lvl1pPr marL="825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de-DE" sz="1600" smtClean="0">
                <a:solidFill>
                  <a:schemeClr val="bg1"/>
                </a:solidFill>
                <a:cs typeface="Arial" charset="0"/>
              </a:rPr>
              <a:t>Fraunhofer</a:t>
            </a:r>
            <a:br>
              <a:rPr lang="de-DE" sz="1600" smtClean="0">
                <a:solidFill>
                  <a:schemeClr val="bg1"/>
                </a:solidFill>
                <a:cs typeface="Arial" charset="0"/>
              </a:rPr>
            </a:br>
            <a:r>
              <a:rPr lang="de-DE" sz="1600" smtClean="0">
                <a:solidFill>
                  <a:schemeClr val="bg1"/>
                </a:solidFill>
                <a:cs typeface="Arial" charset="0"/>
              </a:rPr>
              <a:t>Heinrich Hertz Institute</a:t>
            </a:r>
          </a:p>
        </p:txBody>
      </p:sp>
      <p:sp>
        <p:nvSpPr>
          <p:cNvPr id="10" name="Rechteck 9"/>
          <p:cNvSpPr/>
          <p:nvPr/>
        </p:nvSpPr>
        <p:spPr>
          <a:xfrm>
            <a:off x="0" y="857250"/>
            <a:ext cx="9144000" cy="642938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 sz="1800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0"/>
            <a:ext cx="9144000" cy="900113"/>
          </a:xfrm>
          <a:prstGeom prst="rect">
            <a:avLst/>
          </a:prstGeom>
          <a:solidFill>
            <a:srgbClr val="8082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 sz="1800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0" y="3573463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 sz="1800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3" name="Text Box 1055"/>
          <p:cNvSpPr txBox="1">
            <a:spLocks noChangeArrowheads="1"/>
          </p:cNvSpPr>
          <p:nvPr/>
        </p:nvSpPr>
        <p:spPr bwMode="auto">
          <a:xfrm>
            <a:off x="468313" y="3141663"/>
            <a:ext cx="66960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prstDash val="dash"/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endParaRPr lang="en-US" smtClean="0">
              <a:cs typeface="Arial" charset="0"/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0" y="6143625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 sz="1800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6" name="Textfeld 15"/>
          <p:cNvSpPr txBox="1">
            <a:spLocks noChangeArrowheads="1"/>
          </p:cNvSpPr>
          <p:nvPr/>
        </p:nvSpPr>
        <p:spPr bwMode="auto">
          <a:xfrm>
            <a:off x="468313" y="6308725"/>
            <a:ext cx="6961187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de-DE" sz="1100" smtClean="0">
                <a:cs typeface="Arial" charset="0"/>
              </a:rPr>
              <a:t>Fraunhofer Heinrich Hertz Institute, Einsteinufer 37, 10587 Berlin	         www.hhi.fraunhofer.de</a:t>
            </a:r>
          </a:p>
        </p:txBody>
      </p:sp>
      <p:pic>
        <p:nvPicPr>
          <p:cNvPr id="17" name="Grafik 15" descr="hhi_E_334-cmyk__2.gif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25" y="203200"/>
            <a:ext cx="2439988" cy="51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Textplatzhalter 21"/>
          <p:cNvSpPr>
            <a:spLocks noGrp="1"/>
          </p:cNvSpPr>
          <p:nvPr>
            <p:ph type="body" sz="quarter" idx="11"/>
          </p:nvPr>
        </p:nvSpPr>
        <p:spPr>
          <a:xfrm>
            <a:off x="468313" y="1773238"/>
            <a:ext cx="8496300" cy="430887"/>
          </a:xfrm>
        </p:spPr>
        <p:txBody>
          <a:bodyPr>
            <a:spAutoFit/>
          </a:bodyPr>
          <a:lstStyle>
            <a:lvl1pPr marL="1588" indent="0">
              <a:buFontTx/>
              <a:buNone/>
              <a:defRPr sz="2800" b="1">
                <a:latin typeface="Arial" pitchFamily="34" charset="0"/>
                <a:cs typeface="Arial" pitchFamily="34" charset="0"/>
              </a:defRPr>
            </a:lvl1pPr>
            <a:lvl2pPr marL="1588" indent="0">
              <a:defRPr sz="1800" b="1"/>
            </a:lvl2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15"/>
          </p:nvPr>
        </p:nvSpPr>
        <p:spPr>
          <a:xfrm>
            <a:off x="468313" y="2357430"/>
            <a:ext cx="8496300" cy="369332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2400" b="1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21" name="Textplatzhalter 14"/>
          <p:cNvSpPr>
            <a:spLocks noGrp="1"/>
          </p:cNvSpPr>
          <p:nvPr>
            <p:ph type="body" sz="quarter" idx="19"/>
          </p:nvPr>
        </p:nvSpPr>
        <p:spPr>
          <a:xfrm>
            <a:off x="468313" y="3000372"/>
            <a:ext cx="8496300" cy="276999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18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8" name="Datumsplatzhalter 35"/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38C3D309-2653-9C44-9531-850946463517}" type="datetime1">
              <a:rPr lang="de-DE"/>
              <a:pPr>
                <a:defRPr/>
              </a:pPr>
              <a:t>23.04.2013</a:t>
            </a:fld>
            <a:endParaRPr lang="de-DE" dirty="0"/>
          </a:p>
        </p:txBody>
      </p:sp>
      <p:sp>
        <p:nvSpPr>
          <p:cNvPr id="19" name="Foliennummernplatzhalter 15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0896C8A1-98D3-DE44-89DD-04B1F59AE084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99334315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HHI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Bildplatzhalter 14" descr="image_title_1a.jp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15" r="2715"/>
          <a:stretch>
            <a:fillRect/>
          </a:stretch>
        </p:blipFill>
        <p:spPr bwMode="auto">
          <a:xfrm>
            <a:off x="0" y="3627438"/>
            <a:ext cx="3040063" cy="2519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Bildplatzhalter 10" descr="image_title_3b.jpg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15" r="2715"/>
          <a:stretch>
            <a:fillRect/>
          </a:stretch>
        </p:blipFill>
        <p:spPr bwMode="auto">
          <a:xfrm>
            <a:off x="6103938" y="3627438"/>
            <a:ext cx="3040062" cy="2519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hteck 7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 sz="1800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 bwMode="auto">
          <a:xfrm>
            <a:off x="6443663" y="0"/>
            <a:ext cx="2700337" cy="900113"/>
          </a:xfrm>
          <a:prstGeom prst="rect">
            <a:avLst/>
          </a:prstGeom>
          <a:solidFill>
            <a:srgbClr val="808285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2000" rIns="0" anchor="ctr"/>
          <a:lstStyle>
            <a:lvl1pPr marL="825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de-DE" sz="1600" smtClean="0">
                <a:solidFill>
                  <a:schemeClr val="bg1"/>
                </a:solidFill>
                <a:cs typeface="Arial" charset="0"/>
              </a:rPr>
              <a:t>Fraunhofer</a:t>
            </a:r>
            <a:br>
              <a:rPr lang="de-DE" sz="1600" smtClean="0">
                <a:solidFill>
                  <a:schemeClr val="bg1"/>
                </a:solidFill>
                <a:cs typeface="Arial" charset="0"/>
              </a:rPr>
            </a:br>
            <a:r>
              <a:rPr lang="de-DE" sz="1600" smtClean="0">
                <a:solidFill>
                  <a:schemeClr val="bg1"/>
                </a:solidFill>
                <a:cs typeface="Arial" charset="0"/>
              </a:rPr>
              <a:t>Heinrich Hertz Institute</a:t>
            </a:r>
          </a:p>
        </p:txBody>
      </p:sp>
      <p:sp>
        <p:nvSpPr>
          <p:cNvPr id="10" name="Rechteck 9"/>
          <p:cNvSpPr/>
          <p:nvPr/>
        </p:nvSpPr>
        <p:spPr>
          <a:xfrm>
            <a:off x="0" y="857250"/>
            <a:ext cx="9144000" cy="642938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 sz="1800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0"/>
            <a:ext cx="9144000" cy="900113"/>
          </a:xfrm>
          <a:prstGeom prst="rect">
            <a:avLst/>
          </a:prstGeom>
          <a:solidFill>
            <a:srgbClr val="8082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 sz="1800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0" y="3573463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 sz="1800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3" name="Text Box 1055"/>
          <p:cNvSpPr txBox="1">
            <a:spLocks noChangeArrowheads="1"/>
          </p:cNvSpPr>
          <p:nvPr/>
        </p:nvSpPr>
        <p:spPr bwMode="auto">
          <a:xfrm>
            <a:off x="468313" y="3141663"/>
            <a:ext cx="66960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prstDash val="dash"/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endParaRPr lang="en-US" smtClean="0">
              <a:cs typeface="Arial" charset="0"/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0" y="6142038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 sz="1800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6" name="Textfeld 15"/>
          <p:cNvSpPr txBox="1">
            <a:spLocks noChangeArrowheads="1"/>
          </p:cNvSpPr>
          <p:nvPr/>
        </p:nvSpPr>
        <p:spPr bwMode="auto">
          <a:xfrm>
            <a:off x="468313" y="6308725"/>
            <a:ext cx="6961187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de-DE" sz="1100" smtClean="0">
                <a:cs typeface="Arial" charset="0"/>
              </a:rPr>
              <a:t>Fraunhofer Heinrich Hertz Institute, Einsteinufer 37, 10587 Berlin	         www.hhi.fraunhofer.de</a:t>
            </a:r>
          </a:p>
        </p:txBody>
      </p:sp>
      <p:pic>
        <p:nvPicPr>
          <p:cNvPr id="17" name="Grafik 15" descr="hhi_E_334-cmyk__2.gif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25" y="203200"/>
            <a:ext cx="2439988" cy="51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" name="Bildplatzhalter 22"/>
          <p:cNvSpPr>
            <a:spLocks noGrp="1"/>
          </p:cNvSpPr>
          <p:nvPr>
            <p:ph type="pic" sz="quarter" idx="24"/>
          </p:nvPr>
        </p:nvSpPr>
        <p:spPr>
          <a:xfrm>
            <a:off x="3042000" y="3626645"/>
            <a:ext cx="3060000" cy="2512218"/>
          </a:xfrm>
        </p:spPr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endParaRPr lang="de-DE" noProof="0"/>
          </a:p>
        </p:txBody>
      </p:sp>
      <p:sp>
        <p:nvSpPr>
          <p:cNvPr id="22" name="Textplatzhalter 21"/>
          <p:cNvSpPr>
            <a:spLocks noGrp="1"/>
          </p:cNvSpPr>
          <p:nvPr>
            <p:ph type="body" sz="quarter" idx="11"/>
          </p:nvPr>
        </p:nvSpPr>
        <p:spPr>
          <a:xfrm>
            <a:off x="468313" y="1773238"/>
            <a:ext cx="8496300" cy="430887"/>
          </a:xfrm>
        </p:spPr>
        <p:txBody>
          <a:bodyPr>
            <a:spAutoFit/>
          </a:bodyPr>
          <a:lstStyle>
            <a:lvl1pPr marL="1588" indent="0">
              <a:buFontTx/>
              <a:buNone/>
              <a:defRPr sz="2800" b="1">
                <a:latin typeface="Arial" pitchFamily="34" charset="0"/>
                <a:cs typeface="Arial" pitchFamily="34" charset="0"/>
              </a:defRPr>
            </a:lvl1pPr>
            <a:lvl2pPr marL="1588" indent="0">
              <a:defRPr sz="1800" b="1"/>
            </a:lvl2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15"/>
          </p:nvPr>
        </p:nvSpPr>
        <p:spPr>
          <a:xfrm>
            <a:off x="468313" y="2357430"/>
            <a:ext cx="8496300" cy="369332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2400" b="1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21" name="Textplatzhalter 14"/>
          <p:cNvSpPr>
            <a:spLocks noGrp="1"/>
          </p:cNvSpPr>
          <p:nvPr>
            <p:ph type="body" sz="quarter" idx="19"/>
          </p:nvPr>
        </p:nvSpPr>
        <p:spPr>
          <a:xfrm>
            <a:off x="468313" y="3000372"/>
            <a:ext cx="8496300" cy="276999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18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8" name="Datumsplatzhalter 35"/>
          <p:cNvSpPr>
            <a:spLocks noGrp="1"/>
          </p:cNvSpPr>
          <p:nvPr>
            <p:ph type="dt" sz="half" idx="25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B2680335-6879-B74E-AAC1-5FF49DDD8CA1}" type="datetime1">
              <a:rPr lang="de-DE"/>
              <a:pPr>
                <a:defRPr/>
              </a:pPr>
              <a:t>23.04.2013</a:t>
            </a:fld>
            <a:endParaRPr lang="de-DE" dirty="0"/>
          </a:p>
        </p:txBody>
      </p:sp>
      <p:sp>
        <p:nvSpPr>
          <p:cNvPr id="19" name="Foliennummernplatzhalter 15"/>
          <p:cNvSpPr>
            <a:spLocks noGrp="1"/>
          </p:cNvSpPr>
          <p:nvPr>
            <p:ph type="sldNum" sz="quarter" idx="26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BE055597-D59D-DA42-B79D-DC2B827CCC6B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070423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feld 12"/>
          <p:cNvSpPr txBox="1">
            <a:spLocks noChangeArrowheads="1"/>
          </p:cNvSpPr>
          <p:nvPr userDrawn="1"/>
        </p:nvSpPr>
        <p:spPr bwMode="auto">
          <a:xfrm>
            <a:off x="290513" y="6356350"/>
            <a:ext cx="177800" cy="122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de-DE" sz="800" b="1" smtClean="0">
                <a:cs typeface="Arial" charset="0"/>
              </a:rPr>
              <a:t>©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de-DE" dirty="0"/>
          </a:p>
        </p:txBody>
      </p:sp>
      <p:sp>
        <p:nvSpPr>
          <p:cNvPr id="14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412875"/>
            <a:ext cx="8496300" cy="4516455"/>
          </a:xfrm>
        </p:spPr>
        <p:txBody>
          <a:bodyPr/>
          <a:lstStyle/>
          <a:p>
            <a:pPr lvl="0"/>
            <a:endParaRPr lang="de-DE" noProof="0" dirty="0"/>
          </a:p>
        </p:txBody>
      </p:sp>
      <p:sp>
        <p:nvSpPr>
          <p:cNvPr id="6" name="Datumsplatzhalter 12"/>
          <p:cNvSpPr>
            <a:spLocks noGrp="1"/>
          </p:cNvSpPr>
          <p:nvPr>
            <p:ph type="dt" sz="half" idx="2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380AC14F-E257-F04F-9F3F-97B98D36F3E9}" type="datetime1">
              <a:rPr lang="de-DE"/>
              <a:pPr>
                <a:defRPr/>
              </a:pPr>
              <a:t>23.04.2013</a:t>
            </a:fld>
            <a:endParaRPr lang="de-DE"/>
          </a:p>
        </p:txBody>
      </p:sp>
      <p:sp>
        <p:nvSpPr>
          <p:cNvPr id="7" name="Foliennummernplatzhalter 13"/>
          <p:cNvSpPr>
            <a:spLocks noGrp="1"/>
          </p:cNvSpPr>
          <p:nvPr>
            <p:ph type="sldNum" sz="quarter" idx="2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A3E56FF0-E545-2F4E-89C5-FFDF5F9830E7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8" name="Fußzeilenplatzhalter 14"/>
          <p:cNvSpPr>
            <a:spLocks noGrp="1"/>
          </p:cNvSpPr>
          <p:nvPr>
            <p:ph type="ftr" sz="quarter" idx="25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/>
              <a:t>Speaker</a:t>
            </a:r>
          </a:p>
        </p:txBody>
      </p:sp>
    </p:spTree>
    <p:extLst>
      <p:ext uri="{BB962C8B-B14F-4D97-AF65-F5344CB8AC3E}">
        <p14:creationId xmlns:p14="http://schemas.microsoft.com/office/powerpoint/2010/main" val="267339231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1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feld 10"/>
          <p:cNvSpPr txBox="1">
            <a:spLocks noChangeArrowheads="1"/>
          </p:cNvSpPr>
          <p:nvPr userDrawn="1"/>
        </p:nvSpPr>
        <p:spPr bwMode="auto">
          <a:xfrm>
            <a:off x="290513" y="6356350"/>
            <a:ext cx="177800" cy="122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de-DE" sz="800" b="1" smtClean="0">
                <a:cs typeface="Arial" charset="0"/>
              </a:rPr>
              <a:t>©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265113" marR="0" indent="18415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None/>
              <a:tabLst/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4" name="Titelplatzhalter 1"/>
          <p:cNvSpPr>
            <a:spLocks noGrp="1"/>
          </p:cNvSpPr>
          <p:nvPr>
            <p:ph type="title"/>
          </p:nvPr>
        </p:nvSpPr>
        <p:spPr>
          <a:xfrm>
            <a:off x="468313" y="359138"/>
            <a:ext cx="5760000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dirty="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de-DE" dirty="0"/>
          </a:p>
        </p:txBody>
      </p:sp>
      <p:sp>
        <p:nvSpPr>
          <p:cNvPr id="7" name="Datumsplatzhalter 1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3041C6CE-CFAF-B347-9729-D01234642A9C}" type="datetime1">
              <a:rPr lang="de-DE"/>
              <a:pPr>
                <a:defRPr/>
              </a:pPr>
              <a:t>23.04.2013</a:t>
            </a:fld>
            <a:endParaRPr lang="de-DE" dirty="0"/>
          </a:p>
        </p:txBody>
      </p:sp>
      <p:sp>
        <p:nvSpPr>
          <p:cNvPr id="8" name="Foliennummernplatzhalt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94024108-CC43-9F47-B1F2-28EC51D8A0C1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9" name="Fußzeilenplatzhalter 16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/>
              <a:t>Speaker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74842377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feld 12"/>
          <p:cNvSpPr txBox="1">
            <a:spLocks noChangeArrowheads="1"/>
          </p:cNvSpPr>
          <p:nvPr userDrawn="1"/>
        </p:nvSpPr>
        <p:spPr bwMode="auto">
          <a:xfrm>
            <a:off x="290513" y="6356350"/>
            <a:ext cx="177800" cy="122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de-DE" sz="800" b="1" smtClean="0">
                <a:cs typeface="Arial" charset="0"/>
              </a:rPr>
              <a:t>©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0"/>
            <a:endParaRPr lang="de-DE" dirty="0" smtClean="0"/>
          </a:p>
        </p:txBody>
      </p:sp>
      <p:sp>
        <p:nvSpPr>
          <p:cNvPr id="11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de-DE" dirty="0"/>
          </a:p>
        </p:txBody>
      </p:sp>
      <p:sp>
        <p:nvSpPr>
          <p:cNvPr id="7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176FD9FC-EF62-5848-BA01-61FE6C4C0C1E}" type="datetime1">
              <a:rPr lang="de-DE"/>
              <a:pPr>
                <a:defRPr/>
              </a:pPr>
              <a:t>23.04.2013</a:t>
            </a:fld>
            <a:endParaRPr lang="de-DE" dirty="0"/>
          </a:p>
        </p:txBody>
      </p:sp>
      <p:sp>
        <p:nvSpPr>
          <p:cNvPr id="8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A5F4CCDB-A056-B944-9853-069C261CE982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9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/>
              <a:t>Speaker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6534760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feld 12"/>
          <p:cNvSpPr txBox="1">
            <a:spLocks noChangeArrowheads="1"/>
          </p:cNvSpPr>
          <p:nvPr userDrawn="1"/>
        </p:nvSpPr>
        <p:spPr bwMode="auto">
          <a:xfrm>
            <a:off x="290513" y="6356350"/>
            <a:ext cx="177800" cy="122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de-DE" sz="800" b="1" smtClean="0">
                <a:cs typeface="Arial" charset="0"/>
              </a:rPr>
              <a:t>©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0"/>
            <a:endParaRPr lang="de-DE" dirty="0" smtClean="0"/>
          </a:p>
        </p:txBody>
      </p:sp>
      <p:sp>
        <p:nvSpPr>
          <p:cNvPr id="12" name="Titelplatzhalter 1"/>
          <p:cNvSpPr>
            <a:spLocks noGrp="1"/>
          </p:cNvSpPr>
          <p:nvPr>
            <p:ph type="title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de-DE" dirty="0"/>
          </a:p>
        </p:txBody>
      </p:sp>
      <p:sp>
        <p:nvSpPr>
          <p:cNvPr id="17" name="Bildplatzhalter 15"/>
          <p:cNvSpPr>
            <a:spLocks noGrp="1"/>
          </p:cNvSpPr>
          <p:nvPr>
            <p:ph type="pic" sz="quarter" idx="28"/>
          </p:nvPr>
        </p:nvSpPr>
        <p:spPr bwMode="auto">
          <a:xfrm>
            <a:off x="6605587" y="1412875"/>
            <a:ext cx="2359025" cy="208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lvl="0"/>
            <a:endParaRPr lang="de-DE" noProof="0" dirty="0"/>
          </a:p>
        </p:txBody>
      </p:sp>
      <p:sp>
        <p:nvSpPr>
          <p:cNvPr id="18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3644900"/>
            <a:ext cx="2358412" cy="2284430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29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38F56AD3-D8C4-D040-9D2F-AE9496DF3818}" type="datetime1">
              <a:rPr lang="de-DE"/>
              <a:pPr>
                <a:defRPr/>
              </a:pPr>
              <a:t>23.04.2013</a:t>
            </a:fld>
            <a:endParaRPr lang="de-DE" dirty="0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3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09536A8-2ADD-C94B-81CA-EA26902BA6D5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3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/>
              <a:t>Speaker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185336584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feld 12"/>
          <p:cNvSpPr txBox="1">
            <a:spLocks noChangeArrowheads="1"/>
          </p:cNvSpPr>
          <p:nvPr userDrawn="1"/>
        </p:nvSpPr>
        <p:spPr bwMode="auto">
          <a:xfrm>
            <a:off x="290513" y="6356350"/>
            <a:ext cx="177800" cy="122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de-DE" sz="800" b="1" smtClean="0">
                <a:cs typeface="Arial" charset="0"/>
              </a:rPr>
              <a:t>©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de-DE" dirty="0"/>
          </a:p>
        </p:txBody>
      </p:sp>
      <p:sp>
        <p:nvSpPr>
          <p:cNvPr id="17" name="Textplatzhalter 24"/>
          <p:cNvSpPr>
            <a:spLocks noGrp="1"/>
          </p:cNvSpPr>
          <p:nvPr>
            <p:ph type="body" sz="quarter" idx="21"/>
          </p:nvPr>
        </p:nvSpPr>
        <p:spPr>
          <a:xfrm>
            <a:off x="468313" y="5643578"/>
            <a:ext cx="5975350" cy="285752"/>
          </a:xfrm>
        </p:spPr>
        <p:txBody>
          <a:bodyPr/>
          <a:lstStyle>
            <a:lvl1pPr marL="0" marR="0" indent="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None/>
              <a:tabLst/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1pPr>
            <a:lvl2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2pPr>
            <a:lvl3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3pPr>
            <a:lvl4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4pPr>
            <a:lvl5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8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412875"/>
            <a:ext cx="5975350" cy="4159250"/>
          </a:xfrm>
        </p:spPr>
        <p:txBody>
          <a:bodyPr/>
          <a:lstStyle/>
          <a:p>
            <a:pPr lvl="0"/>
            <a:endParaRPr lang="de-DE" noProof="0" dirty="0"/>
          </a:p>
        </p:txBody>
      </p:sp>
      <p:sp>
        <p:nvSpPr>
          <p:cNvPr id="14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2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C2B131DE-1628-D24D-B910-3CECFA95CCE1}" type="datetime1">
              <a:rPr lang="de-DE"/>
              <a:pPr>
                <a:defRPr/>
              </a:pPr>
              <a:t>23.04.2013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2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19E9259C-B875-EF42-B1DE-DBC4BC2257BA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25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/>
              <a:t>Speaker</a:t>
            </a:r>
          </a:p>
        </p:txBody>
      </p:sp>
    </p:spTree>
    <p:extLst>
      <p:ext uri="{BB962C8B-B14F-4D97-AF65-F5344CB8AC3E}">
        <p14:creationId xmlns:p14="http://schemas.microsoft.com/office/powerpoint/2010/main" val="2853364070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HI 1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feld 10"/>
          <p:cNvSpPr txBox="1">
            <a:spLocks noChangeArrowheads="1"/>
          </p:cNvSpPr>
          <p:nvPr userDrawn="1"/>
        </p:nvSpPr>
        <p:spPr bwMode="auto">
          <a:xfrm>
            <a:off x="290513" y="6356350"/>
            <a:ext cx="177800" cy="122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de-DE" sz="800" b="1" smtClean="0">
                <a:cs typeface="Arial" charset="0"/>
              </a:rPr>
              <a:t>©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849630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4" name="Titelplatzhalter 1"/>
          <p:cNvSpPr>
            <a:spLocks noGrp="1"/>
          </p:cNvSpPr>
          <p:nvPr>
            <p:ph type="title"/>
          </p:nvPr>
        </p:nvSpPr>
        <p:spPr>
          <a:xfrm>
            <a:off x="468313" y="359428"/>
            <a:ext cx="5760000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de-DE" dirty="0"/>
          </a:p>
        </p:txBody>
      </p:sp>
      <p:sp>
        <p:nvSpPr>
          <p:cNvPr id="7" name="Datumsplatzhalter 1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975540AB-D7BA-3941-83ED-078C7DA38F1E}" type="datetime1">
              <a:rPr lang="de-DE"/>
              <a:pPr>
                <a:defRPr/>
              </a:pPr>
              <a:t>23.04.2013</a:t>
            </a:fld>
            <a:endParaRPr lang="de-DE"/>
          </a:p>
        </p:txBody>
      </p:sp>
      <p:sp>
        <p:nvSpPr>
          <p:cNvPr id="8" name="Foliennummernplatzhalt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BF61A565-7942-DB4F-9242-B52B0226BDC4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9" name="Fußzeilenplatzhalter 16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/>
              <a:t>Speaker</a:t>
            </a:r>
          </a:p>
        </p:txBody>
      </p:sp>
    </p:spTree>
    <p:extLst>
      <p:ext uri="{BB962C8B-B14F-4D97-AF65-F5344CB8AC3E}">
        <p14:creationId xmlns:p14="http://schemas.microsoft.com/office/powerpoint/2010/main" val="3984559417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feld 12"/>
          <p:cNvSpPr txBox="1">
            <a:spLocks noChangeArrowheads="1"/>
          </p:cNvSpPr>
          <p:nvPr userDrawn="1"/>
        </p:nvSpPr>
        <p:spPr bwMode="auto">
          <a:xfrm>
            <a:off x="290513" y="6356350"/>
            <a:ext cx="177800" cy="122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de-DE" sz="800" b="1" smtClean="0">
                <a:cs typeface="Arial" charset="0"/>
              </a:rPr>
              <a:t>©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de-DE" dirty="0"/>
          </a:p>
        </p:txBody>
      </p:sp>
      <p:sp>
        <p:nvSpPr>
          <p:cNvPr id="14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412875"/>
            <a:ext cx="8496300" cy="4516455"/>
          </a:xfrm>
        </p:spPr>
        <p:txBody>
          <a:bodyPr/>
          <a:lstStyle/>
          <a:p>
            <a:pPr lvl="0"/>
            <a:endParaRPr lang="de-DE" noProof="0" dirty="0"/>
          </a:p>
        </p:txBody>
      </p:sp>
      <p:sp>
        <p:nvSpPr>
          <p:cNvPr id="6" name="Datumsplatzhalter 12"/>
          <p:cNvSpPr>
            <a:spLocks noGrp="1"/>
          </p:cNvSpPr>
          <p:nvPr>
            <p:ph type="dt" sz="half" idx="2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222A897B-FF82-AA4F-B3F1-15732722A794}" type="datetime1">
              <a:rPr lang="de-DE"/>
              <a:pPr>
                <a:defRPr/>
              </a:pPr>
              <a:t>23.04.2013</a:t>
            </a:fld>
            <a:endParaRPr lang="de-DE"/>
          </a:p>
        </p:txBody>
      </p:sp>
      <p:sp>
        <p:nvSpPr>
          <p:cNvPr id="7" name="Foliennummernplatzhalter 13"/>
          <p:cNvSpPr>
            <a:spLocks noGrp="1"/>
          </p:cNvSpPr>
          <p:nvPr>
            <p:ph type="sldNum" sz="quarter" idx="2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59ADF81D-920B-B14F-9744-F508BD2C1E51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8" name="Fußzeilenplatzhalter 14"/>
          <p:cNvSpPr>
            <a:spLocks noGrp="1"/>
          </p:cNvSpPr>
          <p:nvPr>
            <p:ph type="ftr" sz="quarter" idx="25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/>
              <a:t>Speaker</a:t>
            </a:r>
          </a:p>
        </p:txBody>
      </p:sp>
    </p:spTree>
    <p:extLst>
      <p:ext uri="{BB962C8B-B14F-4D97-AF65-F5344CB8AC3E}">
        <p14:creationId xmlns:p14="http://schemas.microsoft.com/office/powerpoint/2010/main" val="2763148125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feld 12"/>
          <p:cNvSpPr txBox="1">
            <a:spLocks noChangeArrowheads="1"/>
          </p:cNvSpPr>
          <p:nvPr userDrawn="1"/>
        </p:nvSpPr>
        <p:spPr bwMode="auto">
          <a:xfrm>
            <a:off x="290513" y="6356350"/>
            <a:ext cx="177800" cy="122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de-DE" sz="800" b="1" smtClean="0">
                <a:cs typeface="Arial" charset="0"/>
              </a:rPr>
              <a:t>©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373051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18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de-DE" dirty="0"/>
          </a:p>
        </p:txBody>
      </p:sp>
      <p:sp>
        <p:nvSpPr>
          <p:cNvPr id="14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928802"/>
            <a:ext cx="5975350" cy="4000528"/>
          </a:xfrm>
        </p:spPr>
        <p:txBody>
          <a:bodyPr/>
          <a:lstStyle/>
          <a:p>
            <a:pPr lvl="0"/>
            <a:endParaRPr lang="de-DE" noProof="0" dirty="0"/>
          </a:p>
        </p:txBody>
      </p:sp>
      <p:sp>
        <p:nvSpPr>
          <p:cNvPr id="11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2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1AEAA2B4-1536-FC4F-AF61-1F7CBBD7DD06}" type="datetime1">
              <a:rPr lang="de-DE"/>
              <a:pPr>
                <a:defRPr/>
              </a:pPr>
              <a:t>23.04.2013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2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471D045C-4EDB-434E-96BC-EA3E0A3F5539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25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/>
              <a:t>Speaker</a:t>
            </a:r>
          </a:p>
        </p:txBody>
      </p:sp>
    </p:spTree>
    <p:extLst>
      <p:ext uri="{BB962C8B-B14F-4D97-AF65-F5344CB8AC3E}">
        <p14:creationId xmlns:p14="http://schemas.microsoft.com/office/powerpoint/2010/main" val="679879133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feld 12"/>
          <p:cNvSpPr txBox="1">
            <a:spLocks noChangeArrowheads="1"/>
          </p:cNvSpPr>
          <p:nvPr userDrawn="1"/>
        </p:nvSpPr>
        <p:spPr bwMode="auto">
          <a:xfrm>
            <a:off x="290513" y="6356350"/>
            <a:ext cx="177800" cy="122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de-DE" sz="800" b="1" smtClean="0">
                <a:cs typeface="Arial" charset="0"/>
              </a:rPr>
              <a:t>©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3786190"/>
            <a:ext cx="5975350" cy="2143140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de-DE" dirty="0"/>
          </a:p>
        </p:txBody>
      </p:sp>
      <p:sp>
        <p:nvSpPr>
          <p:cNvPr id="32" name="Bildplatzhalter 15"/>
          <p:cNvSpPr>
            <a:spLocks noGrp="1"/>
          </p:cNvSpPr>
          <p:nvPr>
            <p:ph type="pic" sz="quarter" idx="26"/>
          </p:nvPr>
        </p:nvSpPr>
        <p:spPr>
          <a:xfrm>
            <a:off x="468312" y="1412875"/>
            <a:ext cx="2898000" cy="2232026"/>
          </a:xfrm>
        </p:spPr>
        <p:txBody>
          <a:bodyPr/>
          <a:lstStyle/>
          <a:p>
            <a:pPr lvl="0"/>
            <a:endParaRPr lang="de-DE" noProof="0"/>
          </a:p>
        </p:txBody>
      </p:sp>
      <p:sp>
        <p:nvSpPr>
          <p:cNvPr id="34" name="Bildplatzhalter 15"/>
          <p:cNvSpPr>
            <a:spLocks noGrp="1"/>
          </p:cNvSpPr>
          <p:nvPr>
            <p:ph type="pic" sz="quarter" idx="27"/>
          </p:nvPr>
        </p:nvSpPr>
        <p:spPr>
          <a:xfrm>
            <a:off x="3545663" y="1412874"/>
            <a:ext cx="2898000" cy="2232026"/>
          </a:xfrm>
        </p:spPr>
        <p:txBody>
          <a:bodyPr/>
          <a:lstStyle/>
          <a:p>
            <a:pPr lvl="0"/>
            <a:endParaRPr lang="de-DE" noProof="0"/>
          </a:p>
        </p:txBody>
      </p:sp>
      <p:sp>
        <p:nvSpPr>
          <p:cNvPr id="14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9" name="Datumsplatzhalter 12"/>
          <p:cNvSpPr>
            <a:spLocks noGrp="1"/>
          </p:cNvSpPr>
          <p:nvPr>
            <p:ph type="dt" sz="half" idx="28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015ED6F8-E069-A043-9472-F64137D3886A}" type="datetime1">
              <a:rPr lang="de-DE"/>
              <a:pPr>
                <a:defRPr/>
              </a:pPr>
              <a:t>23.04.2013</a:t>
            </a:fld>
            <a:endParaRPr lang="de-DE"/>
          </a:p>
        </p:txBody>
      </p:sp>
      <p:sp>
        <p:nvSpPr>
          <p:cNvPr id="10" name="Foliennummernplatzhalter 13"/>
          <p:cNvSpPr>
            <a:spLocks noGrp="1"/>
          </p:cNvSpPr>
          <p:nvPr>
            <p:ph type="sldNum" sz="quarter" idx="29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C97A3842-2D3C-2547-87DB-8D4931B03AB6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1" name="Fußzeilenplatzhalter 14"/>
          <p:cNvSpPr>
            <a:spLocks noGrp="1"/>
          </p:cNvSpPr>
          <p:nvPr>
            <p:ph type="ftr" sz="quarter" idx="3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/>
              <a:t>Speaker</a:t>
            </a:r>
          </a:p>
        </p:txBody>
      </p:sp>
    </p:spTree>
    <p:extLst>
      <p:ext uri="{BB962C8B-B14F-4D97-AF65-F5344CB8AC3E}">
        <p14:creationId xmlns:p14="http://schemas.microsoft.com/office/powerpoint/2010/main" val="678002910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feld 12"/>
          <p:cNvSpPr txBox="1">
            <a:spLocks noChangeArrowheads="1"/>
          </p:cNvSpPr>
          <p:nvPr userDrawn="1"/>
        </p:nvSpPr>
        <p:spPr bwMode="auto">
          <a:xfrm>
            <a:off x="290513" y="6356350"/>
            <a:ext cx="177800" cy="122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de-DE" sz="800" b="1" smtClean="0">
                <a:cs typeface="Arial" charset="0"/>
              </a:rPr>
              <a:t>©</a:t>
            </a:r>
          </a:p>
        </p:txBody>
      </p:sp>
      <p:sp>
        <p:nvSpPr>
          <p:cNvPr id="4" name="Rechteck 18"/>
          <p:cNvSpPr>
            <a:spLocks noChangeArrowheads="1"/>
          </p:cNvSpPr>
          <p:nvPr userDrawn="1"/>
        </p:nvSpPr>
        <p:spPr bwMode="auto">
          <a:xfrm>
            <a:off x="6608763" y="1928813"/>
            <a:ext cx="2355850" cy="1138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marL="176213" lvl="1" indent="-176213">
              <a:spcBef>
                <a:spcPts val="600"/>
              </a:spcBef>
              <a:buClr>
                <a:srgbClr val="6D6E71"/>
              </a:buClr>
              <a:buSzPct val="80000"/>
              <a:buFont typeface="Wingdings" charset="0"/>
              <a:buChar char=""/>
            </a:pPr>
            <a:r>
              <a:rPr lang="de-DE" sz="1600">
                <a:solidFill>
                  <a:srgbClr val="262626"/>
                </a:solidFill>
                <a:cs typeface="Tahoma" charset="0"/>
              </a:rPr>
              <a:t>Einsteinufer 37</a:t>
            </a:r>
            <a:br>
              <a:rPr lang="de-DE" sz="1600">
                <a:solidFill>
                  <a:srgbClr val="262626"/>
                </a:solidFill>
                <a:cs typeface="Tahoma" charset="0"/>
              </a:rPr>
            </a:br>
            <a:r>
              <a:rPr lang="de-DE" sz="1600">
                <a:solidFill>
                  <a:srgbClr val="262626"/>
                </a:solidFill>
                <a:cs typeface="Tahoma" charset="0"/>
              </a:rPr>
              <a:t>10587 Berlin, Germany</a:t>
            </a:r>
          </a:p>
          <a:p>
            <a:pPr marL="176213" lvl="1" indent="-176213">
              <a:spcBef>
                <a:spcPts val="600"/>
              </a:spcBef>
              <a:buClr>
                <a:srgbClr val="6D6E71"/>
              </a:buClr>
              <a:buSzPct val="80000"/>
              <a:buFont typeface="Wingdings" charset="0"/>
              <a:buChar char=""/>
            </a:pPr>
            <a:r>
              <a:rPr lang="de-DE" sz="1600">
                <a:solidFill>
                  <a:srgbClr val="262626"/>
                </a:solidFill>
                <a:cs typeface="Tahoma" charset="0"/>
              </a:rPr>
              <a:t>Phone +49 30 31002-0</a:t>
            </a:r>
          </a:p>
          <a:p>
            <a:pPr marL="176213" lvl="1" indent="-176213">
              <a:spcBef>
                <a:spcPts val="600"/>
              </a:spcBef>
              <a:buClr>
                <a:srgbClr val="6D6E71"/>
              </a:buClr>
              <a:buSzPct val="80000"/>
              <a:buFont typeface="Wingdings" charset="0"/>
              <a:buChar char=""/>
            </a:pPr>
            <a:r>
              <a:rPr lang="de-DE" sz="1600">
                <a:solidFill>
                  <a:srgbClr val="262626"/>
                </a:solidFill>
                <a:cs typeface="Tahoma" charset="0"/>
              </a:rPr>
              <a:t>www.hhi.fraunhofer.de</a:t>
            </a:r>
          </a:p>
        </p:txBody>
      </p:sp>
      <p:sp>
        <p:nvSpPr>
          <p:cNvPr id="5" name="Rechteck 21"/>
          <p:cNvSpPr>
            <a:spLocks noChangeArrowheads="1"/>
          </p:cNvSpPr>
          <p:nvPr userDrawn="1"/>
        </p:nvSpPr>
        <p:spPr bwMode="auto">
          <a:xfrm>
            <a:off x="468313" y="360363"/>
            <a:ext cx="57467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r>
              <a:rPr lang="en-US" b="1">
                <a:solidFill>
                  <a:srgbClr val="262626"/>
                </a:solidFill>
                <a:cs typeface="Tahoma" charset="0"/>
              </a:rPr>
              <a:t>Be our Guest – become a Partner</a:t>
            </a:r>
            <a:endParaRPr lang="de-DE" b="1">
              <a:solidFill>
                <a:srgbClr val="262626"/>
              </a:solidFill>
              <a:cs typeface="Tahoma" charset="0"/>
            </a:endParaRPr>
          </a:p>
        </p:txBody>
      </p:sp>
      <p:sp>
        <p:nvSpPr>
          <p:cNvPr id="6" name="Rechteck 23"/>
          <p:cNvSpPr>
            <a:spLocks noChangeArrowheads="1"/>
          </p:cNvSpPr>
          <p:nvPr userDrawn="1"/>
        </p:nvSpPr>
        <p:spPr bwMode="auto">
          <a:xfrm>
            <a:off x="468313" y="1412875"/>
            <a:ext cx="59753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marL="263525" lvl="1" indent="-263525">
              <a:spcBef>
                <a:spcPts val="600"/>
              </a:spcBef>
              <a:buClr>
                <a:srgbClr val="6D6E71"/>
              </a:buClr>
              <a:buSzPct val="80000"/>
              <a:buFont typeface="Wingdings" charset="0"/>
              <a:buChar char=""/>
            </a:pPr>
            <a:r>
              <a:rPr lang="de-DE" sz="2000">
                <a:solidFill>
                  <a:srgbClr val="262626"/>
                </a:solidFill>
                <a:cs typeface="Tahoma" charset="0"/>
              </a:rPr>
              <a:t>The Fraunhofer Heinrich Hertz Institute</a:t>
            </a:r>
          </a:p>
        </p:txBody>
      </p:sp>
      <p:pic>
        <p:nvPicPr>
          <p:cNvPr id="7" name="Grafik 24" descr="Abschlussbildjpg.jpg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2000250"/>
            <a:ext cx="5675312" cy="3827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Datumsplatzhalter 1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C21ADBA0-A03B-894C-A26A-59E91A5DC593}" type="datetime1">
              <a:rPr lang="de-DE"/>
              <a:pPr>
                <a:defRPr/>
              </a:pPr>
              <a:t>23.04.2013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A34E6437-11EA-084C-A5B7-8247B38BB96D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/>
              <a:t>Speaker</a:t>
            </a:r>
          </a:p>
        </p:txBody>
      </p:sp>
    </p:spTree>
    <p:extLst>
      <p:ext uri="{BB962C8B-B14F-4D97-AF65-F5344CB8AC3E}">
        <p14:creationId xmlns:p14="http://schemas.microsoft.com/office/powerpoint/2010/main" val="36448255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feld 12"/>
          <p:cNvSpPr txBox="1">
            <a:spLocks noChangeArrowheads="1"/>
          </p:cNvSpPr>
          <p:nvPr userDrawn="1"/>
        </p:nvSpPr>
        <p:spPr bwMode="auto">
          <a:xfrm>
            <a:off x="290513" y="6356350"/>
            <a:ext cx="177800" cy="122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de-DE" sz="800" b="1" smtClean="0">
                <a:cs typeface="Arial" charset="0"/>
              </a:rPr>
              <a:t>©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373051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18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de-DE" dirty="0"/>
          </a:p>
        </p:txBody>
      </p:sp>
      <p:sp>
        <p:nvSpPr>
          <p:cNvPr id="14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928802"/>
            <a:ext cx="5975350" cy="4000528"/>
          </a:xfrm>
        </p:spPr>
        <p:txBody>
          <a:bodyPr/>
          <a:lstStyle/>
          <a:p>
            <a:pPr lvl="0"/>
            <a:endParaRPr lang="de-DE" noProof="0" dirty="0"/>
          </a:p>
        </p:txBody>
      </p:sp>
      <p:sp>
        <p:nvSpPr>
          <p:cNvPr id="11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2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2B508A25-3DF2-714E-9120-BB6DC906E035}" type="datetime1">
              <a:rPr lang="de-DE"/>
              <a:pPr>
                <a:defRPr/>
              </a:pPr>
              <a:t>23.04.2013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2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515366F1-E83E-B94B-BB3B-61119D8D69EC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25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/>
              <a:t>Speaker</a:t>
            </a:r>
          </a:p>
        </p:txBody>
      </p:sp>
    </p:spTree>
    <p:extLst>
      <p:ext uri="{BB962C8B-B14F-4D97-AF65-F5344CB8AC3E}">
        <p14:creationId xmlns:p14="http://schemas.microsoft.com/office/powerpoint/2010/main" val="36096342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5.xml"/><Relationship Id="rId3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9.xml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11" Type="http://schemas.openxmlformats.org/officeDocument/2006/relationships/slideLayout" Target="../slideLayouts/slideLayout88.xml"/><Relationship Id="rId5" Type="http://schemas.openxmlformats.org/officeDocument/2006/relationships/slideLayout" Target="../slideLayouts/slideLayout82.xml"/><Relationship Id="rId10" Type="http://schemas.openxmlformats.org/officeDocument/2006/relationships/slideLayout" Target="../slideLayouts/slideLayout87.xml"/><Relationship Id="rId4" Type="http://schemas.openxmlformats.org/officeDocument/2006/relationships/slideLayout" Target="../slideLayouts/slideLayout81.xml"/><Relationship Id="rId9" Type="http://schemas.openxmlformats.org/officeDocument/2006/relationships/slideLayout" Target="../slideLayouts/slideLayout8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68313" y="1412875"/>
            <a:ext cx="5975350" cy="4516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0"/>
            <a:endParaRPr lang="de-DE"/>
          </a:p>
        </p:txBody>
      </p:sp>
      <p:sp>
        <p:nvSpPr>
          <p:cNvPr id="15" name="Datumsplatzhalter 35"/>
          <p:cNvSpPr>
            <a:spLocks noGrp="1"/>
          </p:cNvSpPr>
          <p:nvPr>
            <p:ph type="dt" sz="half" idx="2"/>
          </p:nvPr>
        </p:nvSpPr>
        <p:spPr>
          <a:xfrm>
            <a:off x="6215063" y="6308725"/>
            <a:ext cx="2309812" cy="360363"/>
          </a:xfrm>
          <a:prstGeom prst="rect">
            <a:avLst/>
          </a:prstGeom>
        </p:spPr>
        <p:txBody>
          <a:bodyPr vert="horz" wrap="square" lIns="91440" tIns="45720" rIns="0" bIns="4572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latin typeface="+mn-lt"/>
                <a:ea typeface="ＭＳ Ｐゴシック" pitchFamily="-65" charset="-128"/>
                <a:cs typeface="+mn-cs"/>
              </a:defRPr>
            </a:lvl1pPr>
          </a:lstStyle>
          <a:p>
            <a:pPr>
              <a:defRPr/>
            </a:pPr>
            <a:fld id="{B77FAD97-3A95-1B46-8547-0EAA3F9E06E8}" type="datetime1">
              <a:rPr lang="de-DE"/>
              <a:pPr>
                <a:defRPr/>
              </a:pPr>
              <a:t>23.04.2013</a:t>
            </a:fld>
            <a:endParaRPr lang="de-DE" dirty="0"/>
          </a:p>
        </p:txBody>
      </p:sp>
      <p:sp>
        <p:nvSpPr>
          <p:cNvPr id="16" name="Foliennummernplatzhalter 36"/>
          <p:cNvSpPr>
            <a:spLocks noGrp="1"/>
          </p:cNvSpPr>
          <p:nvPr>
            <p:ph type="sldNum" sz="quarter" idx="4"/>
          </p:nvPr>
        </p:nvSpPr>
        <p:spPr>
          <a:xfrm>
            <a:off x="8501063" y="6308725"/>
            <a:ext cx="463550" cy="360363"/>
          </a:xfrm>
          <a:prstGeom prst="rect">
            <a:avLst/>
          </a:prstGeom>
        </p:spPr>
        <p:txBody>
          <a:bodyPr vert="horz" wrap="square" lIns="91440" tIns="45720" rIns="0" bIns="4572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latin typeface="+mn-lt"/>
                <a:ea typeface="ＭＳ Ｐゴシック" pitchFamily="-65" charset="-128"/>
                <a:cs typeface="+mn-cs"/>
              </a:defRPr>
            </a:lvl1pPr>
          </a:lstStyle>
          <a:p>
            <a:pPr>
              <a:defRPr/>
            </a:pPr>
            <a:fld id="{903DE4C0-4DBC-394A-BAB8-03F557A153A9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20" name="Fußzeilenplatzhalter 37"/>
          <p:cNvSpPr>
            <a:spLocks noGrp="1"/>
          </p:cNvSpPr>
          <p:nvPr>
            <p:ph type="ftr" sz="quarter" idx="3"/>
          </p:nvPr>
        </p:nvSpPr>
        <p:spPr>
          <a:xfrm>
            <a:off x="2700338" y="6308725"/>
            <a:ext cx="3443287" cy="358775"/>
          </a:xfrm>
          <a:prstGeom prst="rect">
            <a:avLst/>
          </a:prstGeom>
        </p:spPr>
        <p:txBody>
          <a:bodyPr vert="horz" wrap="square" lIns="576000" tIns="45720" rIns="91440" bIns="45720" numCol="1" anchor="ctr" anchorCtr="0" compatLnSpc="1">
            <a:prstTxWarp prst="textNoShape">
              <a:avLst/>
            </a:prstTxWarp>
          </a:bodyPr>
          <a:lstStyle>
            <a:lvl1pPr algn="l">
              <a:defRPr sz="1100">
                <a:latin typeface="+mn-lt"/>
                <a:ea typeface="ＭＳ Ｐゴシック" pitchFamily="-65" charset="-128"/>
                <a:cs typeface="Arial" charset="0"/>
              </a:defRPr>
            </a:lvl1pPr>
          </a:lstStyle>
          <a:p>
            <a:pPr>
              <a:defRPr/>
            </a:pPr>
            <a:r>
              <a:rPr lang="de-DE"/>
              <a:t>Speaker</a:t>
            </a:r>
            <a:endParaRPr lang="de-DE" dirty="0"/>
          </a:p>
        </p:txBody>
      </p:sp>
      <p:sp>
        <p:nvSpPr>
          <p:cNvPr id="6" name="Rechteck 5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 sz="1800"/>
          </a:p>
        </p:txBody>
      </p:sp>
      <p:sp>
        <p:nvSpPr>
          <p:cNvPr id="7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808285"/>
          </a:solidFill>
        </p:spPr>
        <p:txBody>
          <a:bodyPr lIns="72000" rIns="0" anchor="ctr"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82550" algn="l">
              <a:defRPr/>
            </a:pPr>
            <a:r>
              <a:rPr lang="de-DE" sz="1600" dirty="0" smtClean="0">
                <a:solidFill>
                  <a:schemeClr val="bg1"/>
                </a:solidFill>
                <a:latin typeface="+mn-lt"/>
                <a:ea typeface="ＭＳ Ｐゴシック" pitchFamily="-65" charset="-128"/>
                <a:cs typeface="+mn-cs"/>
              </a:rPr>
              <a:t>Fraunhofer</a:t>
            </a:r>
            <a:br>
              <a:rPr lang="de-DE" sz="1600" dirty="0" smtClean="0">
                <a:solidFill>
                  <a:schemeClr val="bg1"/>
                </a:solidFill>
                <a:latin typeface="+mn-lt"/>
                <a:ea typeface="ＭＳ Ｐゴシック" pitchFamily="-65" charset="-128"/>
                <a:cs typeface="+mn-cs"/>
              </a:rPr>
            </a:br>
            <a:r>
              <a:rPr lang="de-DE" sz="1600" dirty="0" smtClean="0">
                <a:solidFill>
                  <a:schemeClr val="bg1"/>
                </a:solidFill>
                <a:latin typeface="+mn-lt"/>
                <a:ea typeface="ＭＳ Ｐゴシック" pitchFamily="-65" charset="-128"/>
                <a:cs typeface="+mn-cs"/>
              </a:rPr>
              <a:t>Heinrich Hertz Institute</a:t>
            </a:r>
            <a:endParaRPr lang="de-DE" sz="1600" dirty="0">
              <a:solidFill>
                <a:schemeClr val="bg1"/>
              </a:solidFill>
              <a:latin typeface="+mn-lt"/>
              <a:ea typeface="ＭＳ Ｐゴシック" pitchFamily="-65" charset="-128"/>
              <a:cs typeface="+mn-cs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6143625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 sz="1800">
              <a:solidFill>
                <a:srgbClr val="FFFFFF"/>
              </a:solidFill>
              <a:ea typeface="ＭＳ Ｐゴシック" pitchFamily="-65" charset="-128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86" r:id="rId1"/>
    <p:sldLayoutId id="2147484187" r:id="rId2"/>
    <p:sldLayoutId id="2147484188" r:id="rId3"/>
    <p:sldLayoutId id="2147484189" r:id="rId4"/>
    <p:sldLayoutId id="2147484190" r:id="rId5"/>
    <p:sldLayoutId id="2147484191" r:id="rId6"/>
    <p:sldLayoutId id="2147484192" r:id="rId7"/>
    <p:sldLayoutId id="2147484193" r:id="rId8"/>
    <p:sldLayoutId id="2147484194" r:id="rId9"/>
    <p:sldLayoutId id="2147484195" r:id="rId10"/>
    <p:sldLayoutId id="2147484196" r:id="rId11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 kern="1200">
          <a:solidFill>
            <a:srgbClr val="262626"/>
          </a:solidFill>
          <a:latin typeface="+mn-lt"/>
          <a:ea typeface="ＭＳ Ｐゴシック" charset="0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ＭＳ Ｐゴシック" charset="0"/>
          <a:cs typeface="Tahoma" pitchFamily="-111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ＭＳ Ｐゴシック" charset="0"/>
          <a:cs typeface="Tahoma" pitchFamily="-111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ＭＳ Ｐゴシック" charset="0"/>
          <a:cs typeface="Tahoma" pitchFamily="-111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ＭＳ Ｐゴシック" charset="0"/>
          <a:cs typeface="Tahoma" pitchFamily="-111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9pPr>
    </p:titleStyle>
    <p:bodyStyle>
      <a:lvl1pPr marL="287338" indent="-287338" algn="l" rtl="0" eaLnBrk="0" fontAlgn="base" hangingPunct="0">
        <a:spcBef>
          <a:spcPts val="600"/>
        </a:spcBef>
        <a:spcAft>
          <a:spcPct val="0"/>
        </a:spcAft>
        <a:buClr>
          <a:srgbClr val="6D6E71"/>
        </a:buClr>
        <a:buSzPct val="80000"/>
        <a:buFont typeface="Wingdings" charset="0"/>
        <a:defRPr sz="2000" b="1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1pPr>
      <a:lvl2pPr marL="263525" indent="-263525" algn="l" rtl="0" eaLnBrk="0" fontAlgn="base" hangingPunct="0">
        <a:spcBef>
          <a:spcPts val="600"/>
        </a:spcBef>
        <a:spcAft>
          <a:spcPct val="0"/>
        </a:spcAft>
        <a:buClr>
          <a:srgbClr val="6D6E71"/>
        </a:buClr>
        <a:buSzPct val="80000"/>
        <a:buFont typeface="Wingdings" charset="0"/>
        <a:buChar char=""/>
        <a:defRPr sz="2000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2pPr>
      <a:lvl3pPr marL="449263" indent="-184150" algn="l" rtl="0" eaLnBrk="0" fontAlgn="base" hangingPunct="0">
        <a:spcBef>
          <a:spcPts val="600"/>
        </a:spcBef>
        <a:spcAft>
          <a:spcPct val="0"/>
        </a:spcAft>
        <a:buClr>
          <a:srgbClr val="6D6E71"/>
        </a:buClr>
        <a:buSzPct val="80000"/>
        <a:buFont typeface="Wingdings" charset="0"/>
        <a:buChar char="n"/>
        <a:tabLst>
          <a:tab pos="538163" algn="l"/>
        </a:tabLst>
        <a:defRPr sz="2000" kern="1200">
          <a:solidFill>
            <a:srgbClr val="262626"/>
          </a:solidFill>
          <a:latin typeface="Arial" pitchFamily="34" charset="0"/>
          <a:ea typeface="+mn-ea"/>
          <a:cs typeface="+mn-cs"/>
        </a:defRPr>
      </a:lvl3pPr>
      <a:lvl4pPr marL="627063" indent="-177800" algn="ctr" rtl="0" eaLnBrk="0" fontAlgn="base" hangingPunct="0">
        <a:spcBef>
          <a:spcPts val="600"/>
        </a:spcBef>
        <a:spcAft>
          <a:spcPct val="0"/>
        </a:spcAft>
        <a:buClr>
          <a:srgbClr val="6D6E71"/>
        </a:buClr>
        <a:buSzPct val="80000"/>
        <a:buFont typeface="Wingdings" charset="0"/>
        <a:defRPr lang="de-DE" sz="2000" kern="1200">
          <a:solidFill>
            <a:srgbClr val="262626"/>
          </a:solidFill>
          <a:latin typeface="+mn-lt"/>
          <a:ea typeface="+mn-ea"/>
          <a:cs typeface="+mn-cs"/>
        </a:defRPr>
      </a:lvl4pPr>
      <a:lvl5pPr marL="627063" indent="176213" algn="l" rtl="0" eaLnBrk="0" fontAlgn="base" hangingPunct="0">
        <a:spcBef>
          <a:spcPts val="600"/>
        </a:spcBef>
        <a:spcAft>
          <a:spcPct val="0"/>
        </a:spcAft>
        <a:buClr>
          <a:srgbClr val="6D6E71"/>
        </a:buClr>
        <a:buSzPct val="80000"/>
        <a:buFont typeface="Wingdings" charset="0"/>
        <a:buChar char="n"/>
        <a:defRPr sz="1400" kern="1200">
          <a:solidFill>
            <a:srgbClr val="26262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68313" y="1412875"/>
            <a:ext cx="5975350" cy="4516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</p:txBody>
      </p:sp>
      <p:sp>
        <p:nvSpPr>
          <p:cNvPr id="15" name="Datumsplatzhalter 35"/>
          <p:cNvSpPr>
            <a:spLocks noGrp="1"/>
          </p:cNvSpPr>
          <p:nvPr>
            <p:ph type="dt" sz="half" idx="2"/>
          </p:nvPr>
        </p:nvSpPr>
        <p:spPr>
          <a:xfrm>
            <a:off x="6215063" y="6308725"/>
            <a:ext cx="2309812" cy="360363"/>
          </a:xfrm>
          <a:prstGeom prst="rect">
            <a:avLst/>
          </a:prstGeom>
        </p:spPr>
        <p:txBody>
          <a:bodyPr vert="horz" wrap="square" lIns="91440" tIns="45720" rIns="0" bIns="4572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fld id="{D12E2982-F5B7-7D48-9722-EC11290DB8B1}" type="datetime1">
              <a:rPr lang="de-DE"/>
              <a:pPr>
                <a:defRPr/>
              </a:pPr>
              <a:t>23.04.2013</a:t>
            </a:fld>
            <a:endParaRPr lang="de-DE"/>
          </a:p>
        </p:txBody>
      </p:sp>
      <p:sp>
        <p:nvSpPr>
          <p:cNvPr id="16" name="Foliennummernplatzhalter 36"/>
          <p:cNvSpPr>
            <a:spLocks noGrp="1"/>
          </p:cNvSpPr>
          <p:nvPr>
            <p:ph type="sldNum" sz="quarter" idx="4"/>
          </p:nvPr>
        </p:nvSpPr>
        <p:spPr>
          <a:xfrm>
            <a:off x="8501063" y="6308725"/>
            <a:ext cx="463550" cy="360363"/>
          </a:xfrm>
          <a:prstGeom prst="rect">
            <a:avLst/>
          </a:prstGeom>
        </p:spPr>
        <p:txBody>
          <a:bodyPr vert="horz" wrap="square" lIns="91440" tIns="45720" rIns="0" bIns="4572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fld id="{DB3B5E49-F9D5-5C4E-BB4A-22FC3E8C61E9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20" name="Fußzeilenplatzhalter 37"/>
          <p:cNvSpPr>
            <a:spLocks noGrp="1"/>
          </p:cNvSpPr>
          <p:nvPr>
            <p:ph type="ftr" sz="quarter" idx="3"/>
          </p:nvPr>
        </p:nvSpPr>
        <p:spPr>
          <a:xfrm>
            <a:off x="2700338" y="6308725"/>
            <a:ext cx="3443287" cy="358775"/>
          </a:xfrm>
          <a:prstGeom prst="rect">
            <a:avLst/>
          </a:prstGeom>
        </p:spPr>
        <p:txBody>
          <a:bodyPr vert="horz" wrap="square" lIns="576000" tIns="45720" rIns="91440" bIns="45720" numCol="1" anchor="ctr" anchorCtr="0" compatLnSpc="1">
            <a:prstTxWarp prst="textNoShape">
              <a:avLst/>
            </a:prstTxWarp>
          </a:bodyPr>
          <a:lstStyle>
            <a:lvl1pPr algn="l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/>
              <a:t>Speaker</a:t>
            </a:r>
          </a:p>
        </p:txBody>
      </p:sp>
      <p:sp>
        <p:nvSpPr>
          <p:cNvPr id="6" name="Rechteck 5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 sz="1800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6143625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 sz="1800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F21515"/>
          </a:solidFill>
        </p:spPr>
        <p:txBody>
          <a:bodyPr lIns="72000" rIns="0" anchor="ctr"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82550" algn="l">
              <a:defRPr/>
            </a:pPr>
            <a:r>
              <a:rPr lang="en-US" sz="1600" dirty="0" smtClean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Broadband Mobile</a:t>
            </a:r>
          </a:p>
          <a:p>
            <a:pPr marL="82550" algn="l">
              <a:defRPr/>
            </a:pPr>
            <a:r>
              <a:rPr lang="en-US" sz="1600" dirty="0" smtClean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Communication</a:t>
            </a:r>
          </a:p>
          <a:p>
            <a:pPr marL="82550" algn="l">
              <a:defRPr/>
            </a:pPr>
            <a:r>
              <a:rPr lang="en-US" sz="1600" dirty="0" smtClean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Networks and Systems</a:t>
            </a:r>
            <a:endParaRPr lang="de-DE" sz="1600" dirty="0">
              <a:solidFill>
                <a:schemeClr val="bg1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97" r:id="rId1"/>
    <p:sldLayoutId id="2147484198" r:id="rId2"/>
    <p:sldLayoutId id="2147484199" r:id="rId3"/>
    <p:sldLayoutId id="2147484200" r:id="rId4"/>
    <p:sldLayoutId id="2147484201" r:id="rId5"/>
    <p:sldLayoutId id="2147484202" r:id="rId6"/>
    <p:sldLayoutId id="2147484203" r:id="rId7"/>
    <p:sldLayoutId id="2147484204" r:id="rId8"/>
    <p:sldLayoutId id="2147484205" r:id="rId9"/>
    <p:sldLayoutId id="2147484206" r:id="rId10"/>
    <p:sldLayoutId id="2147484207" r:id="rId11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 kern="1200">
          <a:solidFill>
            <a:srgbClr val="262626"/>
          </a:solidFill>
          <a:latin typeface="+mn-lt"/>
          <a:ea typeface="ＭＳ Ｐゴシック" charset="0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ＭＳ Ｐゴシック" charset="0"/>
          <a:cs typeface="Tahoma" pitchFamily="-111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ＭＳ Ｐゴシック" charset="0"/>
          <a:cs typeface="Tahoma" pitchFamily="-111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ＭＳ Ｐゴシック" charset="0"/>
          <a:cs typeface="Tahoma" pitchFamily="-111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ＭＳ Ｐゴシック" charset="0"/>
          <a:cs typeface="Tahoma" pitchFamily="-111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9pPr>
    </p:titleStyle>
    <p:bodyStyle>
      <a:lvl1pPr marL="287338" indent="-287338" algn="l" rtl="0" eaLnBrk="0" fontAlgn="base" hangingPunct="0">
        <a:spcBef>
          <a:spcPts val="600"/>
        </a:spcBef>
        <a:spcAft>
          <a:spcPct val="0"/>
        </a:spcAft>
        <a:buClr>
          <a:srgbClr val="6D6E71"/>
        </a:buClr>
        <a:buSzPct val="80000"/>
        <a:buFont typeface="Wingdings" charset="0"/>
        <a:defRPr sz="2000" b="1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1pPr>
      <a:lvl2pPr marL="263525" indent="-263525" algn="l" rtl="0" eaLnBrk="0" fontAlgn="base" hangingPunct="0">
        <a:spcBef>
          <a:spcPts val="600"/>
        </a:spcBef>
        <a:spcAft>
          <a:spcPct val="0"/>
        </a:spcAft>
        <a:buClr>
          <a:srgbClr val="FF0000"/>
        </a:buClr>
        <a:buSzPct val="80000"/>
        <a:buFont typeface="Wingdings" charset="0"/>
        <a:buChar char=""/>
        <a:defRPr sz="2000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2pPr>
      <a:lvl3pPr marL="449263" indent="-184150" algn="l" rtl="0" eaLnBrk="0" fontAlgn="base" hangingPunct="0">
        <a:spcBef>
          <a:spcPts val="600"/>
        </a:spcBef>
        <a:spcAft>
          <a:spcPct val="0"/>
        </a:spcAft>
        <a:buClr>
          <a:srgbClr val="FF0000"/>
        </a:buClr>
        <a:buSzPct val="80000"/>
        <a:buFont typeface="Wingdings" charset="0"/>
        <a:buChar char="n"/>
        <a:defRPr sz="2000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3pPr>
      <a:lvl4pPr marL="627063" indent="-177800" algn="l" rtl="0" eaLnBrk="0" fontAlgn="base" hangingPunct="0">
        <a:spcBef>
          <a:spcPts val="600"/>
        </a:spcBef>
        <a:spcAft>
          <a:spcPct val="0"/>
        </a:spcAft>
        <a:buClr>
          <a:srgbClr val="FF0000"/>
        </a:buClr>
        <a:buSzPct val="80000"/>
        <a:buFont typeface="Wingdings" charset="0"/>
        <a:buChar char="n"/>
        <a:defRPr lang="de-DE" sz="1400" kern="1200" dirty="0">
          <a:solidFill>
            <a:srgbClr val="262626"/>
          </a:solidFill>
          <a:latin typeface="+mn-lt"/>
          <a:ea typeface="+mn-ea"/>
          <a:cs typeface="+mn-cs"/>
        </a:defRPr>
      </a:lvl4pPr>
      <a:lvl5pPr marL="627063" indent="176213" algn="l" rtl="0" eaLnBrk="0" fontAlgn="base" hangingPunct="0">
        <a:spcBef>
          <a:spcPts val="600"/>
        </a:spcBef>
        <a:spcAft>
          <a:spcPct val="0"/>
        </a:spcAft>
        <a:buClr>
          <a:srgbClr val="FF0000"/>
        </a:buClr>
        <a:buSzPct val="80000"/>
        <a:buFont typeface="Wingdings" charset="0"/>
        <a:buChar char="n"/>
        <a:defRPr sz="1400" kern="1200">
          <a:solidFill>
            <a:srgbClr val="26262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68313" y="1412875"/>
            <a:ext cx="5975350" cy="4516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</p:txBody>
      </p:sp>
      <p:sp>
        <p:nvSpPr>
          <p:cNvPr id="15" name="Datumsplatzhalter 35"/>
          <p:cNvSpPr>
            <a:spLocks noGrp="1"/>
          </p:cNvSpPr>
          <p:nvPr>
            <p:ph type="dt" sz="half" idx="2"/>
          </p:nvPr>
        </p:nvSpPr>
        <p:spPr>
          <a:xfrm>
            <a:off x="6215063" y="6308725"/>
            <a:ext cx="2309812" cy="360363"/>
          </a:xfrm>
          <a:prstGeom prst="rect">
            <a:avLst/>
          </a:prstGeom>
        </p:spPr>
        <p:txBody>
          <a:bodyPr vert="horz" wrap="square" lIns="91440" tIns="45720" rIns="0" bIns="4572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fld id="{D4D5985B-6D7D-E44B-B3D8-8BA57D745E2F}" type="datetime1">
              <a:rPr lang="de-DE"/>
              <a:pPr>
                <a:defRPr/>
              </a:pPr>
              <a:t>23.04.2013</a:t>
            </a:fld>
            <a:endParaRPr lang="de-DE"/>
          </a:p>
        </p:txBody>
      </p:sp>
      <p:sp>
        <p:nvSpPr>
          <p:cNvPr id="16" name="Foliennummernplatzhalter 36"/>
          <p:cNvSpPr>
            <a:spLocks noGrp="1"/>
          </p:cNvSpPr>
          <p:nvPr>
            <p:ph type="sldNum" sz="quarter" idx="4"/>
          </p:nvPr>
        </p:nvSpPr>
        <p:spPr>
          <a:xfrm>
            <a:off x="8501063" y="6308725"/>
            <a:ext cx="463550" cy="360363"/>
          </a:xfrm>
          <a:prstGeom prst="rect">
            <a:avLst/>
          </a:prstGeom>
        </p:spPr>
        <p:txBody>
          <a:bodyPr vert="horz" wrap="square" lIns="91440" tIns="45720" rIns="0" bIns="4572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fld id="{F9607F8D-4553-D94C-9D77-4A6BB6BDDD8C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20" name="Fußzeilenplatzhalter 37"/>
          <p:cNvSpPr>
            <a:spLocks noGrp="1"/>
          </p:cNvSpPr>
          <p:nvPr>
            <p:ph type="ftr" sz="quarter" idx="3"/>
          </p:nvPr>
        </p:nvSpPr>
        <p:spPr>
          <a:xfrm>
            <a:off x="2700338" y="6308725"/>
            <a:ext cx="3443287" cy="358775"/>
          </a:xfrm>
          <a:prstGeom prst="rect">
            <a:avLst/>
          </a:prstGeom>
        </p:spPr>
        <p:txBody>
          <a:bodyPr vert="horz" wrap="square" lIns="576000" tIns="45720" rIns="91440" bIns="45720" numCol="1" anchor="ctr" anchorCtr="0" compatLnSpc="1">
            <a:prstTxWarp prst="textNoShape">
              <a:avLst/>
            </a:prstTxWarp>
          </a:bodyPr>
          <a:lstStyle>
            <a:lvl1pPr algn="l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/>
              <a:t>Speaker</a:t>
            </a:r>
          </a:p>
        </p:txBody>
      </p:sp>
      <p:sp>
        <p:nvSpPr>
          <p:cNvPr id="6" name="Rechteck 5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 sz="1800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6143625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 sz="1800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0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0059BE"/>
          </a:solidFill>
        </p:spPr>
        <p:txBody>
          <a:bodyPr lIns="72000" rIns="0" anchor="ctr"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82550" algn="l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600" dirty="0" err="1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  <a:t>Fibre</a:t>
            </a:r>
            <a:r>
              <a:rPr lang="de-DE" sz="1600" dirty="0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  <a:t> Optical </a:t>
            </a:r>
            <a:br>
              <a:rPr lang="de-DE" sz="1600" dirty="0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</a:br>
            <a:r>
              <a:rPr lang="de-DE" sz="1600" dirty="0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  <a:t>Sensor Systems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08" r:id="rId1"/>
    <p:sldLayoutId id="2147484209" r:id="rId2"/>
    <p:sldLayoutId id="2147484210" r:id="rId3"/>
    <p:sldLayoutId id="2147484211" r:id="rId4"/>
    <p:sldLayoutId id="2147484212" r:id="rId5"/>
    <p:sldLayoutId id="2147484213" r:id="rId6"/>
    <p:sldLayoutId id="2147484214" r:id="rId7"/>
    <p:sldLayoutId id="2147484215" r:id="rId8"/>
    <p:sldLayoutId id="2147484216" r:id="rId9"/>
    <p:sldLayoutId id="2147484217" r:id="rId10"/>
    <p:sldLayoutId id="2147484218" r:id="rId11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 kern="1200">
          <a:solidFill>
            <a:srgbClr val="262626"/>
          </a:solidFill>
          <a:latin typeface="+mn-lt"/>
          <a:ea typeface="ＭＳ Ｐゴシック" charset="0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ＭＳ Ｐゴシック" charset="0"/>
          <a:cs typeface="Tahoma" pitchFamily="-111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ＭＳ Ｐゴシック" charset="0"/>
          <a:cs typeface="Tahoma" pitchFamily="-111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ＭＳ Ｐゴシック" charset="0"/>
          <a:cs typeface="Tahoma" pitchFamily="-111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ＭＳ Ｐゴシック" charset="0"/>
          <a:cs typeface="Tahoma" pitchFamily="-111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9pPr>
    </p:titleStyle>
    <p:bodyStyle>
      <a:lvl1pPr marL="287338" indent="-287338" algn="l" rtl="0" eaLnBrk="0" fontAlgn="base" hangingPunct="0">
        <a:spcBef>
          <a:spcPts val="600"/>
        </a:spcBef>
        <a:spcAft>
          <a:spcPct val="0"/>
        </a:spcAft>
        <a:buClr>
          <a:srgbClr val="6D6E71"/>
        </a:buClr>
        <a:buSzPct val="80000"/>
        <a:buFont typeface="Wingdings" charset="0"/>
        <a:defRPr sz="2000" b="1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1pPr>
      <a:lvl2pPr marL="263525" indent="-263525" algn="l" rtl="0" eaLnBrk="0" fontAlgn="base" hangingPunct="0">
        <a:spcBef>
          <a:spcPts val="600"/>
        </a:spcBef>
        <a:spcAft>
          <a:spcPct val="0"/>
        </a:spcAft>
        <a:buClr>
          <a:srgbClr val="0059BE"/>
        </a:buClr>
        <a:buSzPct val="80000"/>
        <a:buFont typeface="Wingdings" charset="0"/>
        <a:buChar char=""/>
        <a:defRPr sz="2000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2pPr>
      <a:lvl3pPr marL="449263" indent="-184150" algn="l" rtl="0" eaLnBrk="0" fontAlgn="base" hangingPunct="0">
        <a:spcBef>
          <a:spcPts val="600"/>
        </a:spcBef>
        <a:spcAft>
          <a:spcPct val="0"/>
        </a:spcAft>
        <a:buClr>
          <a:srgbClr val="0059BE"/>
        </a:buClr>
        <a:buSzPct val="80000"/>
        <a:buFont typeface="Wingdings" charset="0"/>
        <a:buChar char="n"/>
        <a:defRPr sz="2000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3pPr>
      <a:lvl4pPr marL="627063" indent="-177800" algn="l" rtl="0" eaLnBrk="0" fontAlgn="base" hangingPunct="0">
        <a:spcBef>
          <a:spcPts val="600"/>
        </a:spcBef>
        <a:spcAft>
          <a:spcPct val="0"/>
        </a:spcAft>
        <a:buClr>
          <a:srgbClr val="0059BE"/>
        </a:buClr>
        <a:buSzPct val="80000"/>
        <a:buFont typeface="Wingdings" charset="0"/>
        <a:buChar char="n"/>
        <a:defRPr lang="de-DE" sz="1400" kern="1200" dirty="0">
          <a:solidFill>
            <a:srgbClr val="262626"/>
          </a:solidFill>
          <a:latin typeface="+mn-lt"/>
          <a:ea typeface="+mn-ea"/>
          <a:cs typeface="+mn-cs"/>
        </a:defRPr>
      </a:lvl4pPr>
      <a:lvl5pPr marL="627063" indent="176213" algn="l" rtl="0" eaLnBrk="0" fontAlgn="base" hangingPunct="0">
        <a:spcBef>
          <a:spcPts val="600"/>
        </a:spcBef>
        <a:spcAft>
          <a:spcPct val="0"/>
        </a:spcAft>
        <a:buClr>
          <a:srgbClr val="0059BE"/>
        </a:buClr>
        <a:buSzPct val="80000"/>
        <a:buFont typeface="Wingdings" charset="0"/>
        <a:buChar char="n"/>
        <a:defRPr sz="1400" kern="1200">
          <a:solidFill>
            <a:srgbClr val="26262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68313" y="1412875"/>
            <a:ext cx="5975350" cy="4516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</p:txBody>
      </p:sp>
      <p:sp>
        <p:nvSpPr>
          <p:cNvPr id="15" name="Datumsplatzhalter 35"/>
          <p:cNvSpPr>
            <a:spLocks noGrp="1"/>
          </p:cNvSpPr>
          <p:nvPr>
            <p:ph type="dt" sz="half" idx="2"/>
          </p:nvPr>
        </p:nvSpPr>
        <p:spPr>
          <a:xfrm>
            <a:off x="6215063" y="6308725"/>
            <a:ext cx="2309812" cy="360363"/>
          </a:xfrm>
          <a:prstGeom prst="rect">
            <a:avLst/>
          </a:prstGeom>
        </p:spPr>
        <p:txBody>
          <a:bodyPr vert="horz" wrap="square" lIns="91440" tIns="45720" rIns="0" bIns="4572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fld id="{CEC353AA-C6B8-3641-B411-C0DFC01C1A48}" type="datetime1">
              <a:rPr lang="de-DE"/>
              <a:pPr>
                <a:defRPr/>
              </a:pPr>
              <a:t>23.04.2013</a:t>
            </a:fld>
            <a:endParaRPr lang="de-DE"/>
          </a:p>
        </p:txBody>
      </p:sp>
      <p:sp>
        <p:nvSpPr>
          <p:cNvPr id="16" name="Foliennummernplatzhalter 36"/>
          <p:cNvSpPr>
            <a:spLocks noGrp="1"/>
          </p:cNvSpPr>
          <p:nvPr>
            <p:ph type="sldNum" sz="quarter" idx="4"/>
          </p:nvPr>
        </p:nvSpPr>
        <p:spPr>
          <a:xfrm>
            <a:off x="8501063" y="6308725"/>
            <a:ext cx="463550" cy="360363"/>
          </a:xfrm>
          <a:prstGeom prst="rect">
            <a:avLst/>
          </a:prstGeom>
        </p:spPr>
        <p:txBody>
          <a:bodyPr vert="horz" wrap="square" lIns="91440" tIns="45720" rIns="0" bIns="4572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fld id="{BDF5A30A-16C6-DA41-B9A6-BDF30D5751DF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20" name="Fußzeilenplatzhalter 37"/>
          <p:cNvSpPr>
            <a:spLocks noGrp="1"/>
          </p:cNvSpPr>
          <p:nvPr>
            <p:ph type="ftr" sz="quarter" idx="3"/>
          </p:nvPr>
        </p:nvSpPr>
        <p:spPr>
          <a:xfrm>
            <a:off x="2700338" y="6308725"/>
            <a:ext cx="3443287" cy="358775"/>
          </a:xfrm>
          <a:prstGeom prst="rect">
            <a:avLst/>
          </a:prstGeom>
        </p:spPr>
        <p:txBody>
          <a:bodyPr vert="horz" wrap="square" lIns="576000" tIns="45720" rIns="91440" bIns="45720" numCol="1" anchor="ctr" anchorCtr="0" compatLnSpc="1">
            <a:prstTxWarp prst="textNoShape">
              <a:avLst/>
            </a:prstTxWarp>
          </a:bodyPr>
          <a:lstStyle>
            <a:lvl1pPr algn="l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/>
              <a:t>Speaker</a:t>
            </a:r>
          </a:p>
        </p:txBody>
      </p:sp>
      <p:sp>
        <p:nvSpPr>
          <p:cNvPr id="6" name="Rechteck 5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 sz="1800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6143625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 sz="1800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00A1A2"/>
          </a:solidFill>
        </p:spPr>
        <p:txBody>
          <a:bodyPr lIns="72000" rIns="0" anchor="ctr"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82550" algn="l">
              <a:defRPr/>
            </a:pPr>
            <a:r>
              <a:rPr lang="en-US" sz="1600" dirty="0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  <a:t>High Speed</a:t>
            </a:r>
            <a:br>
              <a:rPr lang="en-US" sz="1600" dirty="0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</a:br>
            <a:r>
              <a:rPr lang="en-US" sz="1600" dirty="0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  <a:t>Hardware Architecture</a:t>
            </a:r>
            <a:endParaRPr lang="de-DE" sz="1600" dirty="0">
              <a:solidFill>
                <a:schemeClr val="bg1"/>
              </a:solidFill>
              <a:latin typeface="Arial" pitchFamily="34" charset="0"/>
              <a:ea typeface="ＭＳ Ｐゴシック" pitchFamily="1" charset="-128"/>
              <a:cs typeface="Arial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19" r:id="rId1"/>
    <p:sldLayoutId id="2147484220" r:id="rId2"/>
    <p:sldLayoutId id="2147484221" r:id="rId3"/>
    <p:sldLayoutId id="2147484222" r:id="rId4"/>
    <p:sldLayoutId id="2147484223" r:id="rId5"/>
    <p:sldLayoutId id="2147484224" r:id="rId6"/>
    <p:sldLayoutId id="2147484225" r:id="rId7"/>
    <p:sldLayoutId id="2147484226" r:id="rId8"/>
    <p:sldLayoutId id="2147484227" r:id="rId9"/>
    <p:sldLayoutId id="2147484228" r:id="rId10"/>
    <p:sldLayoutId id="2147484229" r:id="rId11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 kern="1200">
          <a:solidFill>
            <a:srgbClr val="262626"/>
          </a:solidFill>
          <a:latin typeface="+mn-lt"/>
          <a:ea typeface="ＭＳ Ｐゴシック" charset="0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ＭＳ Ｐゴシック" charset="0"/>
          <a:cs typeface="Tahoma" pitchFamily="-111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ＭＳ Ｐゴシック" charset="0"/>
          <a:cs typeface="Tahoma" pitchFamily="-111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ＭＳ Ｐゴシック" charset="0"/>
          <a:cs typeface="Tahoma" pitchFamily="-111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ＭＳ Ｐゴシック" charset="0"/>
          <a:cs typeface="Tahoma" pitchFamily="-111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9pPr>
    </p:titleStyle>
    <p:bodyStyle>
      <a:lvl1pPr marL="287338" indent="-287338" algn="l" rtl="0" eaLnBrk="0" fontAlgn="base" hangingPunct="0">
        <a:spcBef>
          <a:spcPts val="600"/>
        </a:spcBef>
        <a:spcAft>
          <a:spcPct val="0"/>
        </a:spcAft>
        <a:buClr>
          <a:srgbClr val="6D6E71"/>
        </a:buClr>
        <a:buSzPct val="80000"/>
        <a:buFont typeface="Wingdings" charset="0"/>
        <a:defRPr sz="2000" b="1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1pPr>
      <a:lvl2pPr marL="263525" indent="-263525" algn="l" rtl="0" eaLnBrk="0" fontAlgn="base" hangingPunct="0">
        <a:spcBef>
          <a:spcPts val="600"/>
        </a:spcBef>
        <a:spcAft>
          <a:spcPct val="0"/>
        </a:spcAft>
        <a:buClr>
          <a:srgbClr val="00A1A2"/>
        </a:buClr>
        <a:buSzPct val="80000"/>
        <a:buFont typeface="Wingdings" charset="0"/>
        <a:buChar char=""/>
        <a:defRPr sz="2000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2pPr>
      <a:lvl3pPr marL="449263" indent="-184150" algn="l" rtl="0" eaLnBrk="0" fontAlgn="base" hangingPunct="0">
        <a:spcBef>
          <a:spcPts val="600"/>
        </a:spcBef>
        <a:spcAft>
          <a:spcPct val="0"/>
        </a:spcAft>
        <a:buClr>
          <a:srgbClr val="00A1A2"/>
        </a:buClr>
        <a:buSzPct val="80000"/>
        <a:buFont typeface="Wingdings" charset="0"/>
        <a:buChar char="n"/>
        <a:defRPr sz="2000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3pPr>
      <a:lvl4pPr marL="627063" indent="-177800" algn="l" rtl="0" eaLnBrk="0" fontAlgn="base" hangingPunct="0">
        <a:spcBef>
          <a:spcPts val="600"/>
        </a:spcBef>
        <a:spcAft>
          <a:spcPct val="0"/>
        </a:spcAft>
        <a:buClr>
          <a:srgbClr val="00A1A2"/>
        </a:buClr>
        <a:buSzPct val="80000"/>
        <a:buFont typeface="Wingdings" charset="0"/>
        <a:buChar char="n"/>
        <a:defRPr lang="de-DE" sz="1400" kern="1200" dirty="0">
          <a:solidFill>
            <a:srgbClr val="262626"/>
          </a:solidFill>
          <a:latin typeface="+mn-lt"/>
          <a:ea typeface="+mn-ea"/>
          <a:cs typeface="+mn-cs"/>
        </a:defRPr>
      </a:lvl4pPr>
      <a:lvl5pPr marL="627063" indent="176213" algn="l" rtl="0" eaLnBrk="0" fontAlgn="base" hangingPunct="0">
        <a:spcBef>
          <a:spcPts val="600"/>
        </a:spcBef>
        <a:spcAft>
          <a:spcPct val="0"/>
        </a:spcAft>
        <a:buClr>
          <a:srgbClr val="00A1A2"/>
        </a:buClr>
        <a:buSzPct val="80000"/>
        <a:buFont typeface="Wingdings" charset="0"/>
        <a:buChar char="n"/>
        <a:defRPr sz="1400" kern="1200">
          <a:solidFill>
            <a:srgbClr val="26262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68313" y="1412875"/>
            <a:ext cx="5975350" cy="4516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</p:txBody>
      </p:sp>
      <p:sp>
        <p:nvSpPr>
          <p:cNvPr id="15" name="Datumsplatzhalter 35"/>
          <p:cNvSpPr>
            <a:spLocks noGrp="1"/>
          </p:cNvSpPr>
          <p:nvPr>
            <p:ph type="dt" sz="half" idx="2"/>
          </p:nvPr>
        </p:nvSpPr>
        <p:spPr>
          <a:xfrm>
            <a:off x="6215063" y="6308725"/>
            <a:ext cx="2309812" cy="360363"/>
          </a:xfrm>
          <a:prstGeom prst="rect">
            <a:avLst/>
          </a:prstGeom>
        </p:spPr>
        <p:txBody>
          <a:bodyPr vert="horz" wrap="square" lIns="91440" tIns="45720" rIns="0" bIns="4572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fld id="{039B5564-7472-8C43-9BAD-B9C7F66432F5}" type="datetime1">
              <a:rPr lang="de-DE"/>
              <a:pPr>
                <a:defRPr/>
              </a:pPr>
              <a:t>23.04.2013</a:t>
            </a:fld>
            <a:endParaRPr lang="de-DE"/>
          </a:p>
        </p:txBody>
      </p:sp>
      <p:sp>
        <p:nvSpPr>
          <p:cNvPr id="16" name="Foliennummernplatzhalter 36"/>
          <p:cNvSpPr>
            <a:spLocks noGrp="1"/>
          </p:cNvSpPr>
          <p:nvPr>
            <p:ph type="sldNum" sz="quarter" idx="4"/>
          </p:nvPr>
        </p:nvSpPr>
        <p:spPr>
          <a:xfrm>
            <a:off x="8501063" y="6308725"/>
            <a:ext cx="463550" cy="360363"/>
          </a:xfrm>
          <a:prstGeom prst="rect">
            <a:avLst/>
          </a:prstGeom>
        </p:spPr>
        <p:txBody>
          <a:bodyPr vert="horz" wrap="square" lIns="91440" tIns="45720" rIns="0" bIns="4572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fld id="{D20BE747-B799-6447-8D28-826A305E8129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20" name="Fußzeilenplatzhalter 37"/>
          <p:cNvSpPr>
            <a:spLocks noGrp="1"/>
          </p:cNvSpPr>
          <p:nvPr>
            <p:ph type="ftr" sz="quarter" idx="3"/>
          </p:nvPr>
        </p:nvSpPr>
        <p:spPr>
          <a:xfrm>
            <a:off x="2700338" y="6308725"/>
            <a:ext cx="3443287" cy="358775"/>
          </a:xfrm>
          <a:prstGeom prst="rect">
            <a:avLst/>
          </a:prstGeom>
        </p:spPr>
        <p:txBody>
          <a:bodyPr vert="horz" wrap="square" lIns="576000" tIns="45720" rIns="91440" bIns="45720" numCol="1" anchor="ctr" anchorCtr="0" compatLnSpc="1">
            <a:prstTxWarp prst="textNoShape">
              <a:avLst/>
            </a:prstTxWarp>
          </a:bodyPr>
          <a:lstStyle>
            <a:lvl1pPr algn="l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/>
              <a:t>Speaker</a:t>
            </a:r>
            <a:endParaRPr lang="de-DE" dirty="0"/>
          </a:p>
        </p:txBody>
      </p:sp>
      <p:sp>
        <p:nvSpPr>
          <p:cNvPr id="6" name="Rechteck 5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 sz="1800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6143625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 sz="1800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0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D8CD00"/>
          </a:solidFill>
        </p:spPr>
        <p:txBody>
          <a:bodyPr lIns="72000" rIns="0" anchor="ctr"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82550" algn="l">
              <a:defRPr/>
            </a:pPr>
            <a:r>
              <a:rPr lang="de-DE" sz="1600" dirty="0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  <a:t>Interactive Media –</a:t>
            </a:r>
            <a:br>
              <a:rPr lang="de-DE" sz="1600" dirty="0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</a:br>
            <a:r>
              <a:rPr lang="de-DE" sz="1600" dirty="0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  <a:t>Human </a:t>
            </a:r>
            <a:r>
              <a:rPr lang="de-DE" sz="1600" dirty="0" err="1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  <a:t>Factors</a:t>
            </a:r>
            <a:endParaRPr lang="de-DE" sz="1600" dirty="0">
              <a:solidFill>
                <a:schemeClr val="bg1"/>
              </a:solidFill>
              <a:latin typeface="Arial" pitchFamily="34" charset="0"/>
              <a:ea typeface="ＭＳ Ｐゴシック" pitchFamily="1" charset="-128"/>
              <a:cs typeface="Arial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30" r:id="rId1"/>
    <p:sldLayoutId id="2147484231" r:id="rId2"/>
    <p:sldLayoutId id="2147484232" r:id="rId3"/>
    <p:sldLayoutId id="2147484233" r:id="rId4"/>
    <p:sldLayoutId id="2147484234" r:id="rId5"/>
    <p:sldLayoutId id="2147484235" r:id="rId6"/>
    <p:sldLayoutId id="2147484236" r:id="rId7"/>
    <p:sldLayoutId id="2147484237" r:id="rId8"/>
    <p:sldLayoutId id="2147484238" r:id="rId9"/>
    <p:sldLayoutId id="2147484239" r:id="rId10"/>
    <p:sldLayoutId id="2147484240" r:id="rId11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 kern="1200">
          <a:solidFill>
            <a:srgbClr val="262626"/>
          </a:solidFill>
          <a:latin typeface="+mn-lt"/>
          <a:ea typeface="ＭＳ Ｐゴシック" charset="0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ＭＳ Ｐゴシック" charset="0"/>
          <a:cs typeface="Tahoma" pitchFamily="-111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ＭＳ Ｐゴシック" charset="0"/>
          <a:cs typeface="Tahoma" pitchFamily="-111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ＭＳ Ｐゴシック" charset="0"/>
          <a:cs typeface="Tahoma" pitchFamily="-111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ＭＳ Ｐゴシック" charset="0"/>
          <a:cs typeface="Tahoma" pitchFamily="-111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9pPr>
    </p:titleStyle>
    <p:bodyStyle>
      <a:lvl1pPr marL="287338" indent="-287338" algn="l" rtl="0" eaLnBrk="0" fontAlgn="base" hangingPunct="0">
        <a:spcBef>
          <a:spcPts val="600"/>
        </a:spcBef>
        <a:spcAft>
          <a:spcPct val="0"/>
        </a:spcAft>
        <a:buClr>
          <a:srgbClr val="6D6E71"/>
        </a:buClr>
        <a:buSzPct val="80000"/>
        <a:buFont typeface="Wingdings" charset="0"/>
        <a:defRPr sz="2000" b="1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1pPr>
      <a:lvl2pPr marL="263525" indent="-263525" algn="l" rtl="0" eaLnBrk="0" fontAlgn="base" hangingPunct="0">
        <a:spcBef>
          <a:spcPts val="600"/>
        </a:spcBef>
        <a:spcAft>
          <a:spcPct val="0"/>
        </a:spcAft>
        <a:buClr>
          <a:srgbClr val="D8CD00"/>
        </a:buClr>
        <a:buSzPct val="80000"/>
        <a:buFont typeface="Wingdings" charset="0"/>
        <a:buChar char=""/>
        <a:defRPr sz="2000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2pPr>
      <a:lvl3pPr marL="449263" indent="-184150" algn="l" rtl="0" eaLnBrk="0" fontAlgn="base" hangingPunct="0">
        <a:spcBef>
          <a:spcPts val="600"/>
        </a:spcBef>
        <a:spcAft>
          <a:spcPct val="0"/>
        </a:spcAft>
        <a:buClr>
          <a:srgbClr val="D8CD00"/>
        </a:buClr>
        <a:buSzPct val="80000"/>
        <a:buFont typeface="Wingdings" charset="0"/>
        <a:buChar char="n"/>
        <a:defRPr sz="2000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3pPr>
      <a:lvl4pPr marL="627063" indent="-177800" algn="l" rtl="0" eaLnBrk="0" fontAlgn="base" hangingPunct="0">
        <a:spcBef>
          <a:spcPts val="600"/>
        </a:spcBef>
        <a:spcAft>
          <a:spcPct val="0"/>
        </a:spcAft>
        <a:buClr>
          <a:srgbClr val="D8CD00"/>
        </a:buClr>
        <a:buSzPct val="80000"/>
        <a:buFont typeface="Wingdings" charset="0"/>
        <a:buChar char="n"/>
        <a:defRPr lang="de-DE" sz="1400" kern="1200" dirty="0">
          <a:solidFill>
            <a:srgbClr val="262626"/>
          </a:solidFill>
          <a:latin typeface="+mn-lt"/>
          <a:ea typeface="+mn-ea"/>
          <a:cs typeface="+mn-cs"/>
        </a:defRPr>
      </a:lvl4pPr>
      <a:lvl5pPr marL="627063" indent="176213" algn="l" rtl="0" eaLnBrk="0" fontAlgn="base" hangingPunct="0">
        <a:spcBef>
          <a:spcPts val="600"/>
        </a:spcBef>
        <a:spcAft>
          <a:spcPct val="0"/>
        </a:spcAft>
        <a:buClr>
          <a:srgbClr val="D8CD00"/>
        </a:buClr>
        <a:buSzPct val="80000"/>
        <a:buFont typeface="Wingdings" charset="0"/>
        <a:buChar char="n"/>
        <a:defRPr sz="1400" kern="1200">
          <a:solidFill>
            <a:srgbClr val="26262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68313" y="1412875"/>
            <a:ext cx="5975350" cy="4516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</p:txBody>
      </p:sp>
      <p:sp>
        <p:nvSpPr>
          <p:cNvPr id="15" name="Datumsplatzhalter 35"/>
          <p:cNvSpPr>
            <a:spLocks noGrp="1"/>
          </p:cNvSpPr>
          <p:nvPr>
            <p:ph type="dt" sz="half" idx="2"/>
          </p:nvPr>
        </p:nvSpPr>
        <p:spPr>
          <a:xfrm>
            <a:off x="6215063" y="6308725"/>
            <a:ext cx="2309812" cy="360363"/>
          </a:xfrm>
          <a:prstGeom prst="rect">
            <a:avLst/>
          </a:prstGeom>
        </p:spPr>
        <p:txBody>
          <a:bodyPr vert="horz" wrap="square" lIns="91440" tIns="45720" rIns="0" bIns="4572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fld id="{36B36A93-C4C9-D143-9DB3-3737939E1F08}" type="datetime1">
              <a:rPr lang="de-DE"/>
              <a:pPr>
                <a:defRPr/>
              </a:pPr>
              <a:t>23.04.2013</a:t>
            </a:fld>
            <a:endParaRPr lang="de-DE"/>
          </a:p>
        </p:txBody>
      </p:sp>
      <p:sp>
        <p:nvSpPr>
          <p:cNvPr id="16" name="Foliennummernplatzhalter 36"/>
          <p:cNvSpPr>
            <a:spLocks noGrp="1"/>
          </p:cNvSpPr>
          <p:nvPr>
            <p:ph type="sldNum" sz="quarter" idx="4"/>
          </p:nvPr>
        </p:nvSpPr>
        <p:spPr>
          <a:xfrm>
            <a:off x="8501063" y="6308725"/>
            <a:ext cx="463550" cy="360363"/>
          </a:xfrm>
          <a:prstGeom prst="rect">
            <a:avLst/>
          </a:prstGeom>
        </p:spPr>
        <p:txBody>
          <a:bodyPr vert="horz" wrap="square" lIns="91440" tIns="45720" rIns="0" bIns="4572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fld id="{6D9FE2E0-C319-F34C-AD0E-8234E6CE4113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20" name="Fußzeilenplatzhalter 37"/>
          <p:cNvSpPr>
            <a:spLocks noGrp="1"/>
          </p:cNvSpPr>
          <p:nvPr>
            <p:ph type="ftr" sz="quarter" idx="3"/>
          </p:nvPr>
        </p:nvSpPr>
        <p:spPr>
          <a:xfrm>
            <a:off x="2700338" y="6308725"/>
            <a:ext cx="3443287" cy="358775"/>
          </a:xfrm>
          <a:prstGeom prst="rect">
            <a:avLst/>
          </a:prstGeom>
        </p:spPr>
        <p:txBody>
          <a:bodyPr vert="horz" wrap="square" lIns="576000" tIns="45720" rIns="91440" bIns="45720" numCol="1" anchor="ctr" anchorCtr="0" compatLnSpc="1">
            <a:prstTxWarp prst="textNoShape">
              <a:avLst/>
            </a:prstTxWarp>
          </a:bodyPr>
          <a:lstStyle>
            <a:lvl1pPr algn="l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/>
              <a:t>Speaker</a:t>
            </a:r>
          </a:p>
        </p:txBody>
      </p:sp>
      <p:sp>
        <p:nvSpPr>
          <p:cNvPr id="6" name="Rechteck 5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 sz="1800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6143625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 sz="1800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5ABE00"/>
          </a:solidFill>
        </p:spPr>
        <p:txBody>
          <a:bodyPr lIns="72000" rIns="0" anchor="ctr"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82550" algn="l">
              <a:defRPr/>
            </a:pPr>
            <a:r>
              <a:rPr lang="de-DE" sz="1600" dirty="0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  <a:t>Image Processing</a:t>
            </a:r>
            <a:endParaRPr lang="de-DE" sz="1600" dirty="0">
              <a:solidFill>
                <a:schemeClr val="bg1"/>
              </a:solidFill>
              <a:latin typeface="Arial" pitchFamily="34" charset="0"/>
              <a:ea typeface="ＭＳ Ｐゴシック" pitchFamily="1" charset="-128"/>
              <a:cs typeface="Arial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41" r:id="rId1"/>
    <p:sldLayoutId id="2147484242" r:id="rId2"/>
    <p:sldLayoutId id="2147484243" r:id="rId3"/>
    <p:sldLayoutId id="2147484244" r:id="rId4"/>
    <p:sldLayoutId id="2147484245" r:id="rId5"/>
    <p:sldLayoutId id="2147484246" r:id="rId6"/>
    <p:sldLayoutId id="2147484247" r:id="rId7"/>
    <p:sldLayoutId id="2147484248" r:id="rId8"/>
    <p:sldLayoutId id="2147484249" r:id="rId9"/>
    <p:sldLayoutId id="2147484250" r:id="rId10"/>
    <p:sldLayoutId id="2147484251" r:id="rId11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 kern="1200">
          <a:solidFill>
            <a:srgbClr val="262626"/>
          </a:solidFill>
          <a:latin typeface="+mn-lt"/>
          <a:ea typeface="ＭＳ Ｐゴシック" charset="0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ＭＳ Ｐゴシック" charset="0"/>
          <a:cs typeface="Tahoma" pitchFamily="-111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ＭＳ Ｐゴシック" charset="0"/>
          <a:cs typeface="Tahoma" pitchFamily="-111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ＭＳ Ｐゴシック" charset="0"/>
          <a:cs typeface="Tahoma" pitchFamily="-111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ＭＳ Ｐゴシック" charset="0"/>
          <a:cs typeface="Tahoma" pitchFamily="-111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9pPr>
    </p:titleStyle>
    <p:bodyStyle>
      <a:lvl1pPr marL="287338" indent="-287338" algn="l" rtl="0" eaLnBrk="0" fontAlgn="base" hangingPunct="0">
        <a:spcBef>
          <a:spcPts val="600"/>
        </a:spcBef>
        <a:spcAft>
          <a:spcPct val="0"/>
        </a:spcAft>
        <a:buClr>
          <a:srgbClr val="6D6E71"/>
        </a:buClr>
        <a:buSzPct val="80000"/>
        <a:buFont typeface="Wingdings" charset="0"/>
        <a:defRPr sz="2000" b="1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1pPr>
      <a:lvl2pPr marL="263525" indent="-263525" algn="l" rtl="0" eaLnBrk="0" fontAlgn="base" hangingPunct="0">
        <a:spcBef>
          <a:spcPts val="600"/>
        </a:spcBef>
        <a:spcAft>
          <a:spcPct val="0"/>
        </a:spcAft>
        <a:buClr>
          <a:srgbClr val="5ABE00"/>
        </a:buClr>
        <a:buSzPct val="80000"/>
        <a:buFont typeface="Wingdings" charset="0"/>
        <a:buChar char=""/>
        <a:defRPr sz="2000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2pPr>
      <a:lvl3pPr marL="449263" indent="-184150" algn="l" rtl="0" eaLnBrk="0" fontAlgn="base" hangingPunct="0">
        <a:spcBef>
          <a:spcPts val="600"/>
        </a:spcBef>
        <a:spcAft>
          <a:spcPct val="0"/>
        </a:spcAft>
        <a:buClr>
          <a:srgbClr val="5ABE00"/>
        </a:buClr>
        <a:buSzPct val="80000"/>
        <a:buFont typeface="Wingdings" charset="0"/>
        <a:buChar char="n"/>
        <a:defRPr sz="2000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3pPr>
      <a:lvl4pPr marL="627063" indent="-177800" algn="l" rtl="0" eaLnBrk="0" fontAlgn="base" hangingPunct="0">
        <a:spcBef>
          <a:spcPts val="600"/>
        </a:spcBef>
        <a:spcAft>
          <a:spcPct val="0"/>
        </a:spcAft>
        <a:buClr>
          <a:srgbClr val="5ABE00"/>
        </a:buClr>
        <a:buSzPct val="80000"/>
        <a:buFont typeface="Wingdings" charset="0"/>
        <a:buChar char="n"/>
        <a:defRPr lang="de-DE" sz="1400" kern="1200" dirty="0">
          <a:solidFill>
            <a:srgbClr val="262626"/>
          </a:solidFill>
          <a:latin typeface="+mn-lt"/>
          <a:ea typeface="+mn-ea"/>
          <a:cs typeface="+mn-cs"/>
        </a:defRPr>
      </a:lvl4pPr>
      <a:lvl5pPr marL="627063" indent="176213" algn="l" rtl="0" eaLnBrk="0" fontAlgn="base" hangingPunct="0">
        <a:spcBef>
          <a:spcPts val="600"/>
        </a:spcBef>
        <a:spcAft>
          <a:spcPct val="0"/>
        </a:spcAft>
        <a:buClr>
          <a:srgbClr val="5ABE00"/>
        </a:buClr>
        <a:buSzPct val="80000"/>
        <a:buFont typeface="Wingdings" charset="0"/>
        <a:buChar char="n"/>
        <a:defRPr sz="1400" kern="1200">
          <a:solidFill>
            <a:srgbClr val="26262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68313" y="1412875"/>
            <a:ext cx="5975350" cy="4516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</p:txBody>
      </p:sp>
      <p:sp>
        <p:nvSpPr>
          <p:cNvPr id="15" name="Datumsplatzhalter 35"/>
          <p:cNvSpPr>
            <a:spLocks noGrp="1"/>
          </p:cNvSpPr>
          <p:nvPr>
            <p:ph type="dt" sz="half" idx="2"/>
          </p:nvPr>
        </p:nvSpPr>
        <p:spPr>
          <a:xfrm>
            <a:off x="6215063" y="6308725"/>
            <a:ext cx="2309812" cy="360363"/>
          </a:xfrm>
          <a:prstGeom prst="rect">
            <a:avLst/>
          </a:prstGeom>
        </p:spPr>
        <p:txBody>
          <a:bodyPr vert="horz" wrap="square" lIns="91440" tIns="45720" rIns="0" bIns="4572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fld id="{6098E13D-C734-B94C-B72B-3715B1D656ED}" type="datetime1">
              <a:rPr lang="de-DE"/>
              <a:pPr>
                <a:defRPr/>
              </a:pPr>
              <a:t>23.04.2013</a:t>
            </a:fld>
            <a:endParaRPr lang="de-DE"/>
          </a:p>
        </p:txBody>
      </p:sp>
      <p:sp>
        <p:nvSpPr>
          <p:cNvPr id="16" name="Foliennummernplatzhalter 36"/>
          <p:cNvSpPr>
            <a:spLocks noGrp="1"/>
          </p:cNvSpPr>
          <p:nvPr>
            <p:ph type="sldNum" sz="quarter" idx="4"/>
          </p:nvPr>
        </p:nvSpPr>
        <p:spPr>
          <a:xfrm>
            <a:off x="8501063" y="6308725"/>
            <a:ext cx="463550" cy="360363"/>
          </a:xfrm>
          <a:prstGeom prst="rect">
            <a:avLst/>
          </a:prstGeom>
        </p:spPr>
        <p:txBody>
          <a:bodyPr vert="horz" wrap="square" lIns="91440" tIns="45720" rIns="0" bIns="4572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fld id="{171D6004-7EF9-8B4F-AF62-779244DC87AF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20" name="Fußzeilenplatzhalter 37"/>
          <p:cNvSpPr>
            <a:spLocks noGrp="1"/>
          </p:cNvSpPr>
          <p:nvPr>
            <p:ph type="ftr" sz="quarter" idx="3"/>
          </p:nvPr>
        </p:nvSpPr>
        <p:spPr>
          <a:xfrm>
            <a:off x="2700338" y="6308725"/>
            <a:ext cx="3443287" cy="358775"/>
          </a:xfrm>
          <a:prstGeom prst="rect">
            <a:avLst/>
          </a:prstGeom>
        </p:spPr>
        <p:txBody>
          <a:bodyPr vert="horz" wrap="square" lIns="576000" tIns="45720" rIns="91440" bIns="45720" numCol="1" anchor="ctr" anchorCtr="0" compatLnSpc="1">
            <a:prstTxWarp prst="textNoShape">
              <a:avLst/>
            </a:prstTxWarp>
          </a:bodyPr>
          <a:lstStyle>
            <a:lvl1pPr algn="l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/>
              <a:t>Speaker</a:t>
            </a:r>
          </a:p>
        </p:txBody>
      </p:sp>
      <p:sp>
        <p:nvSpPr>
          <p:cNvPr id="6" name="Rechteck 5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 sz="1800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6143625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 sz="1800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0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0076B3"/>
          </a:solidFill>
        </p:spPr>
        <p:txBody>
          <a:bodyPr lIns="72000" rIns="0" anchor="ctr"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82550" algn="l">
              <a:defRPr/>
            </a:pPr>
            <a:r>
              <a:rPr lang="de-DE" sz="1600" dirty="0" err="1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  <a:t>Photonic</a:t>
            </a:r>
            <a:r>
              <a:rPr lang="de-DE" sz="1600" dirty="0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  <a:t> Components</a:t>
            </a:r>
            <a:endParaRPr lang="de-DE" sz="1600" dirty="0">
              <a:solidFill>
                <a:schemeClr val="bg1"/>
              </a:solidFill>
              <a:latin typeface="Arial" pitchFamily="34" charset="0"/>
              <a:ea typeface="ＭＳ Ｐゴシック" pitchFamily="1" charset="-128"/>
              <a:cs typeface="Arial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52" r:id="rId1"/>
    <p:sldLayoutId id="2147484253" r:id="rId2"/>
    <p:sldLayoutId id="2147484254" r:id="rId3"/>
    <p:sldLayoutId id="2147484255" r:id="rId4"/>
    <p:sldLayoutId id="2147484256" r:id="rId5"/>
    <p:sldLayoutId id="2147484257" r:id="rId6"/>
    <p:sldLayoutId id="2147484258" r:id="rId7"/>
    <p:sldLayoutId id="2147484259" r:id="rId8"/>
    <p:sldLayoutId id="2147484260" r:id="rId9"/>
    <p:sldLayoutId id="2147484261" r:id="rId10"/>
    <p:sldLayoutId id="2147484262" r:id="rId11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 kern="1200">
          <a:solidFill>
            <a:srgbClr val="262626"/>
          </a:solidFill>
          <a:latin typeface="+mn-lt"/>
          <a:ea typeface="ＭＳ Ｐゴシック" charset="0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ＭＳ Ｐゴシック" charset="0"/>
          <a:cs typeface="Tahoma" pitchFamily="-111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ＭＳ Ｐゴシック" charset="0"/>
          <a:cs typeface="Tahoma" pitchFamily="-111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ＭＳ Ｐゴシック" charset="0"/>
          <a:cs typeface="Tahoma" pitchFamily="-111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ＭＳ Ｐゴシック" charset="0"/>
          <a:cs typeface="Tahoma" pitchFamily="-111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9pPr>
    </p:titleStyle>
    <p:bodyStyle>
      <a:lvl1pPr marL="287338" indent="-287338" algn="l" rtl="0" eaLnBrk="0" fontAlgn="base" hangingPunct="0">
        <a:spcBef>
          <a:spcPts val="600"/>
        </a:spcBef>
        <a:spcAft>
          <a:spcPct val="0"/>
        </a:spcAft>
        <a:buClr>
          <a:srgbClr val="6D6E71"/>
        </a:buClr>
        <a:buSzPct val="80000"/>
        <a:buFont typeface="Wingdings" charset="0"/>
        <a:defRPr sz="2000" b="1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1pPr>
      <a:lvl2pPr marL="263525" indent="-263525" algn="l" rtl="0" eaLnBrk="0" fontAlgn="base" hangingPunct="0">
        <a:spcBef>
          <a:spcPts val="600"/>
        </a:spcBef>
        <a:spcAft>
          <a:spcPct val="0"/>
        </a:spcAft>
        <a:buClr>
          <a:srgbClr val="0076B3"/>
        </a:buClr>
        <a:buSzPct val="80000"/>
        <a:buFont typeface="Wingdings" charset="0"/>
        <a:buChar char=""/>
        <a:defRPr sz="2000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2pPr>
      <a:lvl3pPr marL="449263" indent="-184150" algn="l" rtl="0" eaLnBrk="0" fontAlgn="base" hangingPunct="0">
        <a:spcBef>
          <a:spcPts val="600"/>
        </a:spcBef>
        <a:spcAft>
          <a:spcPct val="0"/>
        </a:spcAft>
        <a:buClr>
          <a:srgbClr val="0076B3"/>
        </a:buClr>
        <a:buSzPct val="80000"/>
        <a:buFont typeface="Wingdings" charset="0"/>
        <a:buChar char="n"/>
        <a:defRPr sz="2000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3pPr>
      <a:lvl4pPr marL="627063" indent="-177800" algn="l" rtl="0" eaLnBrk="0" fontAlgn="base" hangingPunct="0">
        <a:spcBef>
          <a:spcPts val="600"/>
        </a:spcBef>
        <a:spcAft>
          <a:spcPct val="0"/>
        </a:spcAft>
        <a:buClr>
          <a:srgbClr val="0076B3"/>
        </a:buClr>
        <a:buSzPct val="80000"/>
        <a:buFont typeface="Wingdings" charset="0"/>
        <a:buChar char="n"/>
        <a:defRPr lang="de-DE" sz="1400" kern="1200" dirty="0">
          <a:solidFill>
            <a:srgbClr val="262626"/>
          </a:solidFill>
          <a:latin typeface="+mn-lt"/>
          <a:ea typeface="+mn-ea"/>
          <a:cs typeface="+mn-cs"/>
        </a:defRPr>
      </a:lvl4pPr>
      <a:lvl5pPr marL="627063" indent="176213" algn="l" rtl="0" eaLnBrk="0" fontAlgn="base" hangingPunct="0">
        <a:spcBef>
          <a:spcPts val="600"/>
        </a:spcBef>
        <a:spcAft>
          <a:spcPct val="0"/>
        </a:spcAft>
        <a:buClr>
          <a:srgbClr val="0076B3"/>
        </a:buClr>
        <a:buSzPct val="80000"/>
        <a:buFont typeface="Wingdings" charset="0"/>
        <a:buChar char="n"/>
        <a:defRPr sz="1400" kern="1200">
          <a:solidFill>
            <a:srgbClr val="26262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68313" y="1412875"/>
            <a:ext cx="5975350" cy="4516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</p:txBody>
      </p:sp>
      <p:sp>
        <p:nvSpPr>
          <p:cNvPr id="15" name="Datumsplatzhalter 35"/>
          <p:cNvSpPr>
            <a:spLocks noGrp="1"/>
          </p:cNvSpPr>
          <p:nvPr>
            <p:ph type="dt" sz="half" idx="2"/>
          </p:nvPr>
        </p:nvSpPr>
        <p:spPr>
          <a:xfrm>
            <a:off x="6215063" y="6308725"/>
            <a:ext cx="2309812" cy="360363"/>
          </a:xfrm>
          <a:prstGeom prst="rect">
            <a:avLst/>
          </a:prstGeom>
        </p:spPr>
        <p:txBody>
          <a:bodyPr vert="horz" wrap="square" lIns="91440" tIns="45720" rIns="0" bIns="4572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fld id="{51B9CB55-8194-0D45-975F-098151A5F022}" type="datetime1">
              <a:rPr lang="de-DE"/>
              <a:pPr>
                <a:defRPr/>
              </a:pPr>
              <a:t>23.04.2013</a:t>
            </a:fld>
            <a:endParaRPr lang="de-DE"/>
          </a:p>
        </p:txBody>
      </p:sp>
      <p:sp>
        <p:nvSpPr>
          <p:cNvPr id="16" name="Foliennummernplatzhalter 36"/>
          <p:cNvSpPr>
            <a:spLocks noGrp="1"/>
          </p:cNvSpPr>
          <p:nvPr>
            <p:ph type="sldNum" sz="quarter" idx="4"/>
          </p:nvPr>
        </p:nvSpPr>
        <p:spPr>
          <a:xfrm>
            <a:off x="8501063" y="6308725"/>
            <a:ext cx="463550" cy="360363"/>
          </a:xfrm>
          <a:prstGeom prst="rect">
            <a:avLst/>
          </a:prstGeom>
        </p:spPr>
        <p:txBody>
          <a:bodyPr vert="horz" wrap="square" lIns="91440" tIns="45720" rIns="0" bIns="4572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fld id="{737FA3B1-16BB-3048-8F3A-8CBA204BECAC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20" name="Fußzeilenplatzhalter 37"/>
          <p:cNvSpPr>
            <a:spLocks noGrp="1"/>
          </p:cNvSpPr>
          <p:nvPr>
            <p:ph type="ftr" sz="quarter" idx="3"/>
          </p:nvPr>
        </p:nvSpPr>
        <p:spPr>
          <a:xfrm>
            <a:off x="2700338" y="6308725"/>
            <a:ext cx="3443287" cy="358775"/>
          </a:xfrm>
          <a:prstGeom prst="rect">
            <a:avLst/>
          </a:prstGeom>
        </p:spPr>
        <p:txBody>
          <a:bodyPr vert="horz" wrap="square" lIns="576000" tIns="45720" rIns="91440" bIns="45720" numCol="1" anchor="ctr" anchorCtr="0" compatLnSpc="1">
            <a:prstTxWarp prst="textNoShape">
              <a:avLst/>
            </a:prstTxWarp>
          </a:bodyPr>
          <a:lstStyle>
            <a:lvl1pPr algn="l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/>
              <a:t>Speaker</a:t>
            </a:r>
          </a:p>
        </p:txBody>
      </p:sp>
      <p:sp>
        <p:nvSpPr>
          <p:cNvPr id="6" name="Rechteck 5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 sz="1800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6143625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 sz="1800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00B3DF"/>
          </a:solidFill>
        </p:spPr>
        <p:txBody>
          <a:bodyPr lIns="72000" rIns="0" anchor="ctr"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82550" algn="l">
              <a:defRPr/>
            </a:pPr>
            <a:r>
              <a:rPr lang="de-DE" sz="1600" dirty="0" err="1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  <a:t>Photonic</a:t>
            </a:r>
            <a:r>
              <a:rPr lang="de-DE" sz="1600" dirty="0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  <a:t> </a:t>
            </a:r>
            <a:br>
              <a:rPr lang="de-DE" sz="1600" dirty="0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</a:br>
            <a:r>
              <a:rPr lang="de-DE" sz="1600" dirty="0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  <a:t>Networks </a:t>
            </a:r>
            <a:r>
              <a:rPr lang="de-DE" sz="1600" dirty="0" err="1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  <a:t>and</a:t>
            </a:r>
            <a:r>
              <a:rPr lang="de-DE" sz="1600" dirty="0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  <a:t> Systems</a:t>
            </a:r>
            <a:endParaRPr lang="de-DE" sz="1600" dirty="0">
              <a:solidFill>
                <a:schemeClr val="bg1"/>
              </a:solidFill>
              <a:latin typeface="Arial" pitchFamily="34" charset="0"/>
              <a:ea typeface="ＭＳ Ｐゴシック" pitchFamily="1" charset="-128"/>
              <a:cs typeface="Arial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63" r:id="rId1"/>
    <p:sldLayoutId id="2147484264" r:id="rId2"/>
    <p:sldLayoutId id="2147484265" r:id="rId3"/>
    <p:sldLayoutId id="2147484266" r:id="rId4"/>
    <p:sldLayoutId id="2147484267" r:id="rId5"/>
    <p:sldLayoutId id="2147484268" r:id="rId6"/>
    <p:sldLayoutId id="2147484269" r:id="rId7"/>
    <p:sldLayoutId id="2147484270" r:id="rId8"/>
    <p:sldLayoutId id="2147484271" r:id="rId9"/>
    <p:sldLayoutId id="2147484272" r:id="rId10"/>
    <p:sldLayoutId id="2147484273" r:id="rId11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 kern="1200">
          <a:solidFill>
            <a:srgbClr val="262626"/>
          </a:solidFill>
          <a:latin typeface="+mn-lt"/>
          <a:ea typeface="ＭＳ Ｐゴシック" charset="0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ＭＳ Ｐゴシック" charset="0"/>
          <a:cs typeface="Tahoma" pitchFamily="-111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ＭＳ Ｐゴシック" charset="0"/>
          <a:cs typeface="Tahoma" pitchFamily="-111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ＭＳ Ｐゴシック" charset="0"/>
          <a:cs typeface="Tahoma" pitchFamily="-111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ＭＳ Ｐゴシック" charset="0"/>
          <a:cs typeface="Tahoma" pitchFamily="-111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9pPr>
    </p:titleStyle>
    <p:bodyStyle>
      <a:lvl1pPr marL="287338" indent="-287338" algn="l" rtl="0" eaLnBrk="0" fontAlgn="base" hangingPunct="0">
        <a:spcBef>
          <a:spcPts val="600"/>
        </a:spcBef>
        <a:spcAft>
          <a:spcPct val="0"/>
        </a:spcAft>
        <a:buClr>
          <a:srgbClr val="6D6E71"/>
        </a:buClr>
        <a:buSzPct val="80000"/>
        <a:buFont typeface="Wingdings" charset="0"/>
        <a:defRPr sz="2000" b="1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1pPr>
      <a:lvl2pPr marL="263525" indent="-263525" algn="l" rtl="0" eaLnBrk="0" fontAlgn="base" hangingPunct="0">
        <a:spcBef>
          <a:spcPts val="600"/>
        </a:spcBef>
        <a:spcAft>
          <a:spcPct val="0"/>
        </a:spcAft>
        <a:buClr>
          <a:srgbClr val="00B3DF"/>
        </a:buClr>
        <a:buSzPct val="80000"/>
        <a:buFont typeface="Wingdings" charset="0"/>
        <a:buChar char=""/>
        <a:defRPr sz="2000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2pPr>
      <a:lvl3pPr marL="449263" indent="-184150" algn="l" rtl="0" eaLnBrk="0" fontAlgn="base" hangingPunct="0">
        <a:spcBef>
          <a:spcPts val="600"/>
        </a:spcBef>
        <a:spcAft>
          <a:spcPct val="0"/>
        </a:spcAft>
        <a:buClr>
          <a:srgbClr val="00B3DF"/>
        </a:buClr>
        <a:buSzPct val="80000"/>
        <a:buFont typeface="Wingdings" charset="0"/>
        <a:buChar char="n"/>
        <a:defRPr sz="2000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3pPr>
      <a:lvl4pPr marL="627063" indent="-177800" algn="l" rtl="0" eaLnBrk="0" fontAlgn="base" hangingPunct="0">
        <a:spcBef>
          <a:spcPts val="600"/>
        </a:spcBef>
        <a:spcAft>
          <a:spcPct val="0"/>
        </a:spcAft>
        <a:buClr>
          <a:srgbClr val="00B3DF"/>
        </a:buClr>
        <a:buSzPct val="80000"/>
        <a:buFont typeface="Wingdings" charset="0"/>
        <a:buChar char="n"/>
        <a:defRPr lang="de-DE" sz="1400" kern="1200" dirty="0">
          <a:solidFill>
            <a:srgbClr val="262626"/>
          </a:solidFill>
          <a:latin typeface="+mn-lt"/>
          <a:ea typeface="+mn-ea"/>
          <a:cs typeface="+mn-cs"/>
        </a:defRPr>
      </a:lvl4pPr>
      <a:lvl5pPr marL="627063" indent="176213" algn="l" rtl="0" eaLnBrk="0" fontAlgn="base" hangingPunct="0">
        <a:spcBef>
          <a:spcPts val="600"/>
        </a:spcBef>
        <a:spcAft>
          <a:spcPct val="0"/>
        </a:spcAft>
        <a:buClr>
          <a:srgbClr val="00B3DF"/>
        </a:buClr>
        <a:buSzPct val="80000"/>
        <a:buFont typeface="Wingdings" charset="0"/>
        <a:buChar char="n"/>
        <a:defRPr sz="1400" kern="1200">
          <a:solidFill>
            <a:srgbClr val="26262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7" name="Text Placeholder 1"/>
          <p:cNvSpPr>
            <a:spLocks noGrp="1"/>
          </p:cNvSpPr>
          <p:nvPr>
            <p:ph type="body" sz="quarter" idx="11"/>
          </p:nvPr>
        </p:nvSpPr>
        <p:spPr>
          <a:xfrm>
            <a:off x="468313" y="1773238"/>
            <a:ext cx="5975350" cy="1079500"/>
          </a:xfrm>
        </p:spPr>
        <p:txBody>
          <a:bodyPr/>
          <a:lstStyle/>
          <a:p>
            <a:pPr eaLnBrk="1" hangingPunct="1"/>
            <a:r>
              <a:rPr lang="en-US">
                <a:latin typeface="Arial" charset="0"/>
                <a:ea typeface="Tahoma" charset="0"/>
              </a:rPr>
              <a:t>Adaptive Inter-Plane Prediction for RGB Content</a:t>
            </a:r>
          </a:p>
        </p:txBody>
      </p:sp>
      <p:sp>
        <p:nvSpPr>
          <p:cNvPr id="101378" name="Text Placeholder 3"/>
          <p:cNvSpPr>
            <a:spLocks noGrp="1"/>
          </p:cNvSpPr>
          <p:nvPr>
            <p:ph type="body" sz="quarter" idx="19"/>
          </p:nvPr>
        </p:nvSpPr>
        <p:spPr>
          <a:xfrm>
            <a:off x="468313" y="3000375"/>
            <a:ext cx="8496300" cy="276225"/>
          </a:xfrm>
        </p:spPr>
        <p:txBody>
          <a:bodyPr/>
          <a:lstStyle/>
          <a:p>
            <a:pPr eaLnBrk="1" hangingPunct="1"/>
            <a:r>
              <a:rPr lang="en-US">
                <a:latin typeface="Arial" charset="0"/>
                <a:ea typeface="Tahoma" charset="0"/>
              </a:rPr>
              <a:t>T. Nguyen, A. Khairat, D. Marpe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69" name="Title 2"/>
          <p:cNvSpPr>
            <a:spLocks noGrp="1"/>
          </p:cNvSpPr>
          <p:nvPr>
            <p:ph type="title"/>
          </p:nvPr>
        </p:nvSpPr>
        <p:spPr bwMode="auto">
          <a:xfrm>
            <a:off x="468313" y="358775"/>
            <a:ext cx="5759450" cy="360363"/>
          </a:xfr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numCol="1" compatLnSpc="1">
            <a:prstTxWarp prst="textNoShape">
              <a:avLst/>
            </a:prstTxWarp>
          </a:bodyPr>
          <a:lstStyle/>
          <a:p>
            <a:r>
              <a:rPr lang="en-US">
                <a:latin typeface="Arial" charset="0"/>
                <a:ea typeface="ＭＳ Ｐゴシック" charset="0"/>
                <a:cs typeface="Arial" charset="0"/>
              </a:rPr>
              <a:t>Conclusion</a:t>
            </a:r>
          </a:p>
        </p:txBody>
      </p:sp>
      <p:sp>
        <p:nvSpPr>
          <p:cNvPr id="109570" name="Date Placeholder 3"/>
          <p:cNvSpPr>
            <a:spLocks noGrp="1"/>
          </p:cNvSpPr>
          <p:nvPr>
            <p:ph type="dt" sz="quarter" idx="1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2D18DF57-598B-2B4B-8C1A-CB99009D7075}" type="datetime1">
              <a:rPr lang="de-DE" sz="1100">
                <a:cs typeface="Arial" charset="0"/>
              </a:rPr>
              <a:pPr eaLnBrk="1" hangingPunct="1"/>
              <a:t>23.04.2013</a:t>
            </a:fld>
            <a:endParaRPr lang="de-DE" sz="1100">
              <a:cs typeface="Arial" charset="0"/>
            </a:endParaRPr>
          </a:p>
        </p:txBody>
      </p:sp>
      <p:sp>
        <p:nvSpPr>
          <p:cNvPr id="109571" name="Slide Number Placeholder 4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45D4EBE0-BFC8-5747-B0BC-3B6AF6A05706}" type="slidenum">
              <a:rPr lang="de-DE" sz="1100">
                <a:cs typeface="Arial" charset="0"/>
              </a:rPr>
              <a:pPr eaLnBrk="1" hangingPunct="1"/>
              <a:t>10</a:t>
            </a:fld>
            <a:endParaRPr lang="de-DE" sz="1100">
              <a:cs typeface="Arial" charset="0"/>
            </a:endParaRPr>
          </a:p>
        </p:txBody>
      </p:sp>
      <p:sp>
        <p:nvSpPr>
          <p:cNvPr id="11" name="Content Placeholder 1"/>
          <p:cNvSpPr txBox="1">
            <a:spLocks/>
          </p:cNvSpPr>
          <p:nvPr/>
        </p:nvSpPr>
        <p:spPr bwMode="auto">
          <a:xfrm>
            <a:off x="395288" y="1125538"/>
            <a:ext cx="8353425" cy="4824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marL="342900" indent="-3429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504825" indent="-3429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spcBef>
                <a:spcPts val="600"/>
              </a:spcBef>
              <a:buClr>
                <a:srgbClr val="6D6E71"/>
              </a:buClr>
              <a:buSzPct val="80000"/>
              <a:buFont typeface="Wingdings" charset="0"/>
              <a:buChar char="q"/>
            </a:pPr>
            <a:r>
              <a:rPr lang="en-US" sz="2000" b="1">
                <a:solidFill>
                  <a:srgbClr val="262626"/>
                </a:solidFill>
                <a:cs typeface="Tahoma" charset="0"/>
              </a:rPr>
              <a:t>Benefits</a:t>
            </a:r>
          </a:p>
          <a:p>
            <a:pPr lvl="2" eaLnBrk="1" hangingPunct="1">
              <a:spcBef>
                <a:spcPts val="600"/>
              </a:spcBef>
              <a:buClr>
                <a:srgbClr val="6D6E71"/>
              </a:buClr>
              <a:buSzPct val="80000"/>
              <a:buFont typeface="Wingdings" charset="0"/>
              <a:buChar char="q"/>
            </a:pPr>
            <a:r>
              <a:rPr lang="en-US" sz="2000">
                <a:solidFill>
                  <a:srgbClr val="262626"/>
                </a:solidFill>
                <a:cs typeface="Tahoma" charset="0"/>
              </a:rPr>
              <a:t>Minimum efforts for enhanced RGB support</a:t>
            </a:r>
          </a:p>
          <a:p>
            <a:pPr lvl="2" eaLnBrk="1" hangingPunct="1">
              <a:spcBef>
                <a:spcPts val="600"/>
              </a:spcBef>
              <a:buClr>
                <a:srgbClr val="6D6E71"/>
              </a:buClr>
              <a:buSzPct val="80000"/>
              <a:buFont typeface="Wingdings" charset="0"/>
              <a:buChar char="q"/>
            </a:pPr>
            <a:r>
              <a:rPr lang="en-US" sz="2000">
                <a:solidFill>
                  <a:srgbClr val="262626"/>
                </a:solidFill>
                <a:cs typeface="Tahoma" charset="0"/>
              </a:rPr>
              <a:t>Scheme helps especially for screen content and higher bit rates</a:t>
            </a:r>
          </a:p>
          <a:p>
            <a:pPr lvl="2" eaLnBrk="1" hangingPunct="1">
              <a:spcBef>
                <a:spcPts val="600"/>
              </a:spcBef>
              <a:buClr>
                <a:srgbClr val="6D6E71"/>
              </a:buClr>
              <a:buSzPct val="80000"/>
              <a:buFont typeface="Wingdings" charset="0"/>
              <a:buChar char="q"/>
            </a:pPr>
            <a:r>
              <a:rPr lang="en-US" sz="2000">
                <a:solidFill>
                  <a:srgbClr val="262626"/>
                </a:solidFill>
                <a:cs typeface="Tahoma" charset="0"/>
              </a:rPr>
              <a:t>Similar performance in common test conditions (Main Tier)</a:t>
            </a:r>
          </a:p>
          <a:p>
            <a:pPr eaLnBrk="1" hangingPunct="1">
              <a:spcBef>
                <a:spcPts val="600"/>
              </a:spcBef>
              <a:buClr>
                <a:srgbClr val="6D6E71"/>
              </a:buClr>
              <a:buSzPct val="80000"/>
              <a:buFont typeface="Wingdings" charset="0"/>
              <a:buChar char="q"/>
            </a:pPr>
            <a:endParaRPr lang="en-US" sz="2000" b="1">
              <a:solidFill>
                <a:srgbClr val="262626"/>
              </a:solidFill>
              <a:cs typeface="Tahoma" charset="0"/>
            </a:endParaRPr>
          </a:p>
          <a:p>
            <a:pPr eaLnBrk="1" hangingPunct="1">
              <a:spcBef>
                <a:spcPts val="600"/>
              </a:spcBef>
              <a:buClr>
                <a:srgbClr val="6D6E71"/>
              </a:buClr>
              <a:buSzPct val="80000"/>
              <a:buFont typeface="Wingdings" charset="0"/>
              <a:buChar char="q"/>
            </a:pPr>
            <a:r>
              <a:rPr lang="en-US" sz="2000" b="1">
                <a:solidFill>
                  <a:srgbClr val="262626"/>
                </a:solidFill>
                <a:cs typeface="Tahoma" charset="0"/>
              </a:rPr>
              <a:t>Further Aspects</a:t>
            </a:r>
          </a:p>
          <a:p>
            <a:pPr lvl="2" eaLnBrk="1" hangingPunct="1">
              <a:spcBef>
                <a:spcPts val="600"/>
              </a:spcBef>
              <a:buClr>
                <a:srgbClr val="6D6E71"/>
              </a:buClr>
              <a:buSzPct val="80000"/>
              <a:buFont typeface="Wingdings" charset="0"/>
              <a:buChar char="q"/>
            </a:pPr>
            <a:r>
              <a:rPr lang="en-US" sz="2000">
                <a:solidFill>
                  <a:srgbClr val="262626"/>
                </a:solidFill>
                <a:cs typeface="Tahoma" charset="0"/>
              </a:rPr>
              <a:t>Component dependency in the reconstruction level</a:t>
            </a:r>
          </a:p>
          <a:p>
            <a:pPr lvl="2" eaLnBrk="1" hangingPunct="1">
              <a:spcBef>
                <a:spcPts val="600"/>
              </a:spcBef>
              <a:buClr>
                <a:srgbClr val="6D6E71"/>
              </a:buClr>
              <a:buSzPct val="80000"/>
              <a:buFont typeface="Wingdings" charset="0"/>
              <a:buChar char="q"/>
            </a:pPr>
            <a:r>
              <a:rPr lang="en-US" sz="2000">
                <a:solidFill>
                  <a:srgbClr val="262626"/>
                </a:solidFill>
                <a:cs typeface="Tahoma" charset="0"/>
              </a:rPr>
              <a:t>Scheme is proposed to be switchable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1"/>
          <p:cNvSpPr txBox="1">
            <a:spLocks/>
          </p:cNvSpPr>
          <p:nvPr/>
        </p:nvSpPr>
        <p:spPr bwMode="auto">
          <a:xfrm>
            <a:off x="395288" y="1125538"/>
            <a:ext cx="8353425" cy="4824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>
            <a:lvl1pPr marL="287338" indent="-287338" algn="l" rtl="0" eaLnBrk="1" fontAlgn="base" hangingPunct="1"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defRPr sz="2000" b="1" kern="1200">
                <a:solidFill>
                  <a:srgbClr val="262626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265113" indent="-265113" algn="l" rtl="0" eaLnBrk="1" fontAlgn="base" hangingPunct="1"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defRPr sz="2000" kern="1200">
                <a:solidFill>
                  <a:srgbClr val="262626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449263" marR="0" indent="-18415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n"/>
              <a:tabLst/>
              <a:defRPr sz="2000" kern="1200">
                <a:solidFill>
                  <a:srgbClr val="262626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627063" marR="0" indent="-177800" algn="ctr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None/>
              <a:tabLst/>
              <a:defRPr lang="de-DE" sz="1400" kern="1200">
                <a:solidFill>
                  <a:srgbClr val="262626"/>
                </a:solidFill>
                <a:latin typeface="+mn-lt"/>
                <a:ea typeface="+mn-ea"/>
                <a:cs typeface="Arial"/>
              </a:defRPr>
            </a:lvl4pPr>
            <a:lvl5pPr marL="803275" indent="-176213" algn="l" rtl="0" eaLnBrk="1" fontAlgn="base" hangingPunct="1"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n"/>
              <a:defRPr sz="1400" kern="1200">
                <a:solidFill>
                  <a:srgbClr val="262626"/>
                </a:solidFill>
                <a:latin typeface="+mn-lt"/>
                <a:ea typeface="+mn-ea"/>
                <a:cs typeface="Arial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defRPr/>
            </a:pPr>
            <a:r>
              <a:rPr lang="en-US" dirty="0" smtClean="0"/>
              <a:t>Typical processing chain from capturing to presentation</a:t>
            </a:r>
            <a:endParaRPr lang="en-US" dirty="0"/>
          </a:p>
          <a:p>
            <a:pPr marL="342900" indent="-342900">
              <a:buFont typeface="Wingdings" charset="2"/>
              <a:buChar char="q"/>
              <a:defRPr/>
            </a:pPr>
            <a:endParaRPr lang="en-US" dirty="0" smtClean="0"/>
          </a:p>
          <a:p>
            <a:pPr marL="342900" indent="-342900">
              <a:buFont typeface="Wingdings" charset="2"/>
              <a:buChar char="q"/>
              <a:defRPr/>
            </a:pPr>
            <a:endParaRPr lang="en-US" dirty="0"/>
          </a:p>
        </p:txBody>
      </p:sp>
      <p:graphicFrame>
        <p:nvGraphicFramePr>
          <p:cNvPr id="11" name="Content Placeholder 10"/>
          <p:cNvGraphicFramePr>
            <a:graphicFrameLocks noGrp="1"/>
          </p:cNvGraphicFramePr>
          <p:nvPr>
            <p:ph sz="quarter" idx="10"/>
          </p:nvPr>
        </p:nvGraphicFramePr>
        <p:xfrm>
          <a:off x="652491" y="1772816"/>
          <a:ext cx="1111197" cy="41044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02403" name="Title 7"/>
          <p:cNvSpPr>
            <a:spLocks noGrp="1"/>
          </p:cNvSpPr>
          <p:nvPr>
            <p:ph type="title"/>
          </p:nvPr>
        </p:nvSpPr>
        <p:spPr bwMode="auto">
          <a:xfrm>
            <a:off x="468313" y="358775"/>
            <a:ext cx="5759450" cy="360363"/>
          </a:xfr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numCol="1" compatLnSpc="1">
            <a:prstTxWarp prst="textNoShape">
              <a:avLst/>
            </a:prstTxWarp>
          </a:bodyPr>
          <a:lstStyle/>
          <a:p>
            <a:r>
              <a:rPr lang="en-US">
                <a:latin typeface="Arial" charset="0"/>
                <a:ea typeface="ＭＳ Ｐゴシック" charset="0"/>
                <a:cs typeface="Arial" charset="0"/>
              </a:rPr>
              <a:t>Motivation</a:t>
            </a:r>
          </a:p>
        </p:txBody>
      </p:sp>
      <p:sp>
        <p:nvSpPr>
          <p:cNvPr id="102404" name="Date Placeholder 5"/>
          <p:cNvSpPr>
            <a:spLocks noGrp="1"/>
          </p:cNvSpPr>
          <p:nvPr>
            <p:ph type="dt" sz="quarter" idx="1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DAB410ED-1240-714C-92DA-1CB04122A9A2}" type="datetime1">
              <a:rPr lang="de-DE" sz="1100">
                <a:cs typeface="Arial" charset="0"/>
              </a:rPr>
              <a:pPr eaLnBrk="1" hangingPunct="1"/>
              <a:t>23.04.2013</a:t>
            </a:fld>
            <a:endParaRPr lang="de-DE" sz="1100">
              <a:cs typeface="Arial" charset="0"/>
            </a:endParaRPr>
          </a:p>
        </p:txBody>
      </p:sp>
      <p:sp>
        <p:nvSpPr>
          <p:cNvPr id="102405" name="Slide Number Placeholder 6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C2705C50-5F0C-1847-9F45-43665CF78E4D}" type="slidenum">
              <a:rPr lang="de-DE" sz="1100">
                <a:cs typeface="Arial" charset="0"/>
              </a:rPr>
              <a:pPr eaLnBrk="1" hangingPunct="1"/>
              <a:t>2</a:t>
            </a:fld>
            <a:endParaRPr lang="de-DE" sz="1100">
              <a:cs typeface="Arial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051050" y="2205038"/>
            <a:ext cx="6337300" cy="646112"/>
          </a:xfrm>
          <a:prstGeom prst="rect">
            <a:avLst/>
          </a:prstGeom>
          <a:ln w="12700" cmpd="sng">
            <a:noFill/>
            <a:prstDash val="soli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marL="285750" indent="-285750">
              <a:buFont typeface="Arial"/>
              <a:buChar char="•"/>
              <a:defRPr/>
            </a:pPr>
            <a:r>
              <a:rPr lang="en-US" sz="1800" dirty="0"/>
              <a:t>Conversion to </a:t>
            </a:r>
            <a:r>
              <a:rPr lang="en-US" sz="1800" dirty="0" err="1"/>
              <a:t>YC</a:t>
            </a:r>
            <a:r>
              <a:rPr lang="en-US" sz="1800" baseline="-25000" dirty="0" err="1"/>
              <a:t>b</a:t>
            </a:r>
            <a:r>
              <a:rPr lang="en-US" sz="1800" dirty="0" err="1"/>
              <a:t>C</a:t>
            </a:r>
            <a:r>
              <a:rPr lang="en-US" sz="1800" baseline="-25000" dirty="0" err="1"/>
              <a:t>r</a:t>
            </a:r>
            <a:r>
              <a:rPr lang="en-US" sz="1800" dirty="0"/>
              <a:t> might lead to a lost of information</a:t>
            </a:r>
          </a:p>
          <a:p>
            <a:pPr marL="285750" indent="-285750">
              <a:buFont typeface="Arial"/>
              <a:buChar char="•"/>
              <a:defRPr/>
            </a:pPr>
            <a:r>
              <a:rPr lang="en-US" sz="1800" dirty="0"/>
              <a:t>Mainly due to the quantization error</a:t>
            </a:r>
          </a:p>
        </p:txBody>
      </p:sp>
      <p:sp>
        <p:nvSpPr>
          <p:cNvPr id="20" name="TextBox 19"/>
          <p:cNvSpPr txBox="1">
            <a:spLocks noChangeArrowheads="1"/>
          </p:cNvSpPr>
          <p:nvPr/>
        </p:nvSpPr>
        <p:spPr bwMode="auto">
          <a:xfrm>
            <a:off x="2051050" y="3357563"/>
            <a:ext cx="6943725" cy="922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2857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buFont typeface="Arial" charset="0"/>
              <a:buChar char="•"/>
            </a:pPr>
            <a:r>
              <a:rPr lang="en-US" sz="1800"/>
              <a:t>Optimization not in native color space</a:t>
            </a:r>
          </a:p>
          <a:p>
            <a:pPr eaLnBrk="1" hangingPunct="1">
              <a:buFont typeface="Arial" charset="0"/>
              <a:buChar char="•"/>
            </a:pPr>
            <a:r>
              <a:rPr lang="en-US" sz="1800"/>
              <a:t>Sub-optimal for higher bit rates</a:t>
            </a:r>
          </a:p>
          <a:p>
            <a:pPr eaLnBrk="1" hangingPunct="1">
              <a:buFont typeface="Arial" charset="0"/>
              <a:buChar char="•"/>
            </a:pPr>
            <a:r>
              <a:rPr lang="en-US" sz="1800"/>
              <a:t>But results in better RD performance relative to RGB (Main Tier) </a:t>
            </a:r>
          </a:p>
        </p:txBody>
      </p:sp>
      <p:sp>
        <p:nvSpPr>
          <p:cNvPr id="21" name="TextBox 20"/>
          <p:cNvSpPr txBox="1">
            <a:spLocks noChangeArrowheads="1"/>
          </p:cNvSpPr>
          <p:nvPr/>
        </p:nvSpPr>
        <p:spPr bwMode="auto">
          <a:xfrm>
            <a:off x="2051050" y="5013325"/>
            <a:ext cx="444341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2857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buFont typeface="Arial" charset="0"/>
              <a:buChar char="•"/>
            </a:pPr>
            <a:r>
              <a:rPr lang="en-US" sz="1800"/>
              <a:t>Further quantization error is introduced</a:t>
            </a:r>
          </a:p>
        </p:txBody>
      </p:sp>
      <p:sp>
        <p:nvSpPr>
          <p:cNvPr id="22" name="TextBox 21"/>
          <p:cNvSpPr txBox="1">
            <a:spLocks noChangeArrowheads="1"/>
          </p:cNvSpPr>
          <p:nvPr/>
        </p:nvSpPr>
        <p:spPr bwMode="auto">
          <a:xfrm>
            <a:off x="2051050" y="5445125"/>
            <a:ext cx="343058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2857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buFont typeface="Arial" charset="0"/>
              <a:buChar char="•"/>
            </a:pPr>
            <a:r>
              <a:rPr lang="en-US" sz="1800"/>
              <a:t>Visual representation in RGB</a:t>
            </a:r>
          </a:p>
        </p:txBody>
      </p:sp>
      <p:sp>
        <p:nvSpPr>
          <p:cNvPr id="35" name="Left Brace 34"/>
          <p:cNvSpPr/>
          <p:nvPr/>
        </p:nvSpPr>
        <p:spPr>
          <a:xfrm>
            <a:off x="1835150" y="2205038"/>
            <a:ext cx="215900" cy="647700"/>
          </a:xfrm>
          <a:prstGeom prst="leftBrace">
            <a:avLst>
              <a:gd name="adj1" fmla="val 31708"/>
              <a:gd name="adj2" fmla="val 50000"/>
            </a:avLst>
          </a:prstGeom>
          <a:ln>
            <a:tailEnd type="non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 sz="1800"/>
          </a:p>
        </p:txBody>
      </p:sp>
      <p:sp>
        <p:nvSpPr>
          <p:cNvPr id="36" name="Left Brace 35"/>
          <p:cNvSpPr/>
          <p:nvPr/>
        </p:nvSpPr>
        <p:spPr>
          <a:xfrm>
            <a:off x="1835150" y="3357563"/>
            <a:ext cx="215900" cy="935037"/>
          </a:xfrm>
          <a:prstGeom prst="leftBrace">
            <a:avLst>
              <a:gd name="adj1" fmla="val 31708"/>
              <a:gd name="adj2" fmla="val 50000"/>
            </a:avLst>
          </a:prstGeom>
          <a:ln>
            <a:tailEnd type="non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 sz="1800"/>
          </a:p>
        </p:txBody>
      </p:sp>
      <p:sp>
        <p:nvSpPr>
          <p:cNvPr id="37" name="Left Brace 36"/>
          <p:cNvSpPr/>
          <p:nvPr/>
        </p:nvSpPr>
        <p:spPr>
          <a:xfrm>
            <a:off x="1835150" y="5013325"/>
            <a:ext cx="215900" cy="360363"/>
          </a:xfrm>
          <a:prstGeom prst="leftBrace">
            <a:avLst>
              <a:gd name="adj1" fmla="val 31708"/>
              <a:gd name="adj2" fmla="val 50000"/>
            </a:avLst>
          </a:prstGeom>
          <a:ln>
            <a:tailEnd type="non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 sz="1800"/>
          </a:p>
        </p:txBody>
      </p:sp>
      <p:sp>
        <p:nvSpPr>
          <p:cNvPr id="38" name="Left Brace 37"/>
          <p:cNvSpPr/>
          <p:nvPr/>
        </p:nvSpPr>
        <p:spPr>
          <a:xfrm>
            <a:off x="1835150" y="5445125"/>
            <a:ext cx="215900" cy="360363"/>
          </a:xfrm>
          <a:prstGeom prst="leftBrace">
            <a:avLst>
              <a:gd name="adj1" fmla="val 31708"/>
              <a:gd name="adj2" fmla="val 50000"/>
            </a:avLst>
          </a:prstGeom>
          <a:ln>
            <a:tailEnd type="non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 sz="180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Graphic spid="11" grpId="0">
        <p:bldAsOne/>
      </p:bldGraphic>
      <p:bldP spid="19" grpId="0" animBg="1"/>
      <p:bldP spid="20" grpId="0"/>
      <p:bldP spid="21" grpId="0"/>
      <p:bldP spid="22" grpId="0"/>
      <p:bldP spid="35" grpId="0" animBg="1"/>
      <p:bldP spid="36" grpId="0" animBg="1"/>
      <p:bldP spid="37" grpId="0" animBg="1"/>
      <p:bldP spid="3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1"/>
          <p:cNvSpPr txBox="1">
            <a:spLocks/>
          </p:cNvSpPr>
          <p:nvPr/>
        </p:nvSpPr>
        <p:spPr bwMode="auto">
          <a:xfrm>
            <a:off x="395288" y="1125538"/>
            <a:ext cx="8353425" cy="4824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>
            <a:lvl1pPr marL="287338" indent="-287338" algn="l" rtl="0" eaLnBrk="1" fontAlgn="base" hangingPunct="1"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defRPr sz="2000" b="1" kern="1200">
                <a:solidFill>
                  <a:srgbClr val="262626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265113" indent="-265113" algn="l" rtl="0" eaLnBrk="1" fontAlgn="base" hangingPunct="1"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defRPr sz="2000" kern="1200">
                <a:solidFill>
                  <a:srgbClr val="262626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449263" marR="0" indent="-18415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n"/>
              <a:tabLst/>
              <a:defRPr sz="2000" kern="1200">
                <a:solidFill>
                  <a:srgbClr val="262626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627063" marR="0" indent="-177800" algn="ctr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None/>
              <a:tabLst/>
              <a:defRPr lang="de-DE" sz="1400" kern="1200">
                <a:solidFill>
                  <a:srgbClr val="262626"/>
                </a:solidFill>
                <a:latin typeface="+mn-lt"/>
                <a:ea typeface="+mn-ea"/>
                <a:cs typeface="Arial"/>
              </a:defRPr>
            </a:lvl4pPr>
            <a:lvl5pPr marL="803275" indent="-176213" algn="l" rtl="0" eaLnBrk="1" fontAlgn="base" hangingPunct="1"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n"/>
              <a:defRPr sz="1400" kern="1200">
                <a:solidFill>
                  <a:srgbClr val="262626"/>
                </a:solidFill>
                <a:latin typeface="+mn-lt"/>
                <a:ea typeface="+mn-ea"/>
                <a:cs typeface="Arial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defRPr/>
            </a:pPr>
            <a:r>
              <a:rPr lang="en-US" dirty="0" smtClean="0"/>
              <a:t>The proposed scheme addresses these aspects</a:t>
            </a:r>
            <a:endParaRPr lang="en-US" dirty="0"/>
          </a:p>
          <a:p>
            <a:pPr marL="342900" indent="-342900">
              <a:buFont typeface="Wingdings" charset="2"/>
              <a:buChar char="q"/>
              <a:defRPr/>
            </a:pPr>
            <a:endParaRPr lang="en-US" dirty="0"/>
          </a:p>
        </p:txBody>
      </p:sp>
      <p:graphicFrame>
        <p:nvGraphicFramePr>
          <p:cNvPr id="11" name="Content Placeholder 10"/>
          <p:cNvGraphicFramePr>
            <a:graphicFrameLocks noGrp="1"/>
          </p:cNvGraphicFramePr>
          <p:nvPr>
            <p:ph sz="quarter" idx="10"/>
          </p:nvPr>
        </p:nvGraphicFramePr>
        <p:xfrm>
          <a:off x="652491" y="1772816"/>
          <a:ext cx="1111197" cy="41044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03427" name="Title 7"/>
          <p:cNvSpPr>
            <a:spLocks noGrp="1"/>
          </p:cNvSpPr>
          <p:nvPr>
            <p:ph type="title"/>
          </p:nvPr>
        </p:nvSpPr>
        <p:spPr bwMode="auto">
          <a:xfrm>
            <a:off x="468313" y="358775"/>
            <a:ext cx="5759450" cy="360363"/>
          </a:xfr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numCol="1" compatLnSpc="1">
            <a:prstTxWarp prst="textNoShape">
              <a:avLst/>
            </a:prstTxWarp>
          </a:bodyPr>
          <a:lstStyle/>
          <a:p>
            <a:r>
              <a:rPr lang="en-US">
                <a:latin typeface="Arial" charset="0"/>
                <a:ea typeface="ＭＳ Ｐゴシック" charset="0"/>
                <a:cs typeface="Arial" charset="0"/>
              </a:rPr>
              <a:t>Proposed Scheme</a:t>
            </a:r>
          </a:p>
        </p:txBody>
      </p:sp>
      <p:sp>
        <p:nvSpPr>
          <p:cNvPr id="103428" name="Date Placeholder 5"/>
          <p:cNvSpPr>
            <a:spLocks noGrp="1"/>
          </p:cNvSpPr>
          <p:nvPr>
            <p:ph type="dt" sz="quarter" idx="1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6A7C1B0D-B02F-174C-BB57-D4834E96908E}" type="datetime1">
              <a:rPr lang="de-DE" sz="1100">
                <a:cs typeface="Arial" charset="0"/>
              </a:rPr>
              <a:pPr eaLnBrk="1" hangingPunct="1"/>
              <a:t>23.04.2013</a:t>
            </a:fld>
            <a:endParaRPr lang="de-DE" sz="1100">
              <a:cs typeface="Arial" charset="0"/>
            </a:endParaRPr>
          </a:p>
        </p:txBody>
      </p:sp>
      <p:sp>
        <p:nvSpPr>
          <p:cNvPr id="103429" name="Slide Number Placeholder 6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083386AA-4C31-1740-8C34-4C21D295014C}" type="slidenum">
              <a:rPr lang="de-DE" sz="1100">
                <a:cs typeface="Arial" charset="0"/>
              </a:rPr>
              <a:pPr eaLnBrk="1" hangingPunct="1"/>
              <a:t>3</a:t>
            </a:fld>
            <a:endParaRPr lang="de-DE" sz="1100">
              <a:cs typeface="Arial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051720" y="2204864"/>
            <a:ext cx="6336704" cy="646331"/>
          </a:xfrm>
          <a:prstGeom prst="rect">
            <a:avLst/>
          </a:prstGeom>
          <a:ln w="12700" cmpd="sng">
            <a:noFill/>
            <a:prstDash val="soli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marL="285750" indent="-285750">
              <a:buFont typeface="Arial"/>
              <a:buChar char="•"/>
              <a:defRPr/>
            </a:pPr>
            <a:r>
              <a:rPr lang="en-US" sz="1800" strike="sngStrike" dirty="0"/>
              <a:t>Conversion to </a:t>
            </a:r>
            <a:r>
              <a:rPr lang="en-US" sz="1800" strike="sngStrike" dirty="0" err="1"/>
              <a:t>YC</a:t>
            </a:r>
            <a:r>
              <a:rPr lang="en-US" sz="1800" strike="sngStrike" baseline="-25000" dirty="0" err="1"/>
              <a:t>b</a:t>
            </a:r>
            <a:r>
              <a:rPr lang="en-US" sz="1800" strike="sngStrike" dirty="0" err="1"/>
              <a:t>C</a:t>
            </a:r>
            <a:r>
              <a:rPr lang="en-US" sz="1800" strike="sngStrike" baseline="-25000" dirty="0" err="1"/>
              <a:t>r</a:t>
            </a:r>
            <a:r>
              <a:rPr lang="en-US" sz="1800" strike="sngStrike" dirty="0"/>
              <a:t> might lead to a lost of information</a:t>
            </a:r>
          </a:p>
          <a:p>
            <a:pPr marL="285750" indent="-285750">
              <a:buFont typeface="Arial"/>
              <a:buChar char="•"/>
              <a:defRPr/>
            </a:pPr>
            <a:r>
              <a:rPr lang="en-US" sz="1800" strike="sngStrike" dirty="0"/>
              <a:t>Mainly due to the quantization error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2051720" y="3356992"/>
            <a:ext cx="6660798" cy="92333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/>
          <a:p>
            <a:pPr marL="285750" indent="-285750">
              <a:buFont typeface="Arial"/>
              <a:buChar char="•"/>
              <a:defRPr/>
            </a:pPr>
            <a:r>
              <a:rPr lang="en-US" sz="1800" strike="sngStrike" dirty="0">
                <a:ea typeface="ＭＳ Ｐゴシック" pitchFamily="34" charset="-128"/>
                <a:cs typeface="+mn-cs"/>
              </a:rPr>
              <a:t>Optimization not in native color space</a:t>
            </a:r>
          </a:p>
          <a:p>
            <a:pPr marL="285750" indent="-285750">
              <a:buFont typeface="Arial"/>
              <a:buChar char="•"/>
              <a:defRPr/>
            </a:pPr>
            <a:r>
              <a:rPr lang="en-US" sz="1800" strike="sngStrike" dirty="0">
                <a:ea typeface="ＭＳ Ｐゴシック" pitchFamily="34" charset="-128"/>
                <a:cs typeface="+mn-cs"/>
              </a:rPr>
              <a:t>Sub-optimal for higher bit rates</a:t>
            </a:r>
          </a:p>
          <a:p>
            <a:pPr marL="285750" indent="-285750">
              <a:buFont typeface="Arial"/>
              <a:buChar char="•"/>
              <a:defRPr/>
            </a:pPr>
            <a:r>
              <a:rPr lang="en-US" sz="1800" dirty="0">
                <a:ea typeface="ＭＳ Ｐゴシック" pitchFamily="34" charset="-128"/>
                <a:cs typeface="+mn-cs"/>
              </a:rPr>
              <a:t>Similar or better results in RD performance relative to </a:t>
            </a:r>
            <a:r>
              <a:rPr lang="en-US" sz="1800" dirty="0" err="1">
                <a:ea typeface="ＭＳ Ｐゴシック" pitchFamily="34" charset="-128"/>
                <a:cs typeface="+mn-cs"/>
              </a:rPr>
              <a:t>YC</a:t>
            </a:r>
            <a:r>
              <a:rPr lang="en-US" sz="1800" baseline="-25000" dirty="0" err="1">
                <a:ea typeface="ＭＳ Ｐゴシック" pitchFamily="34" charset="-128"/>
                <a:cs typeface="+mn-cs"/>
              </a:rPr>
              <a:t>b</a:t>
            </a:r>
            <a:r>
              <a:rPr lang="en-US" sz="1800" dirty="0" err="1">
                <a:ea typeface="ＭＳ Ｐゴシック" pitchFamily="34" charset="-128"/>
                <a:cs typeface="+mn-cs"/>
              </a:rPr>
              <a:t>C</a:t>
            </a:r>
            <a:r>
              <a:rPr lang="en-US" sz="1800" baseline="-25000" dirty="0" err="1">
                <a:ea typeface="ＭＳ Ｐゴシック" pitchFamily="34" charset="-128"/>
                <a:cs typeface="+mn-cs"/>
              </a:rPr>
              <a:t>r</a:t>
            </a:r>
            <a:endParaRPr lang="en-US" sz="1800" dirty="0">
              <a:ea typeface="ＭＳ Ｐゴシック" pitchFamily="34" charset="-128"/>
              <a:cs typeface="+mn-cs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2051720" y="5013176"/>
            <a:ext cx="4442242" cy="36933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285750" indent="-285750">
              <a:buFont typeface="Arial"/>
              <a:buChar char="•"/>
              <a:defRPr/>
            </a:pPr>
            <a:r>
              <a:rPr lang="en-US" sz="1800" strike="sngStrike" dirty="0">
                <a:ea typeface="ＭＳ Ｐゴシック" pitchFamily="34" charset="-128"/>
                <a:cs typeface="+mn-cs"/>
              </a:rPr>
              <a:t>Further quantization error is introduced</a:t>
            </a:r>
          </a:p>
        </p:txBody>
      </p:sp>
      <p:sp>
        <p:nvSpPr>
          <p:cNvPr id="22" name="TextBox 21"/>
          <p:cNvSpPr txBox="1">
            <a:spLocks noChangeArrowheads="1"/>
          </p:cNvSpPr>
          <p:nvPr/>
        </p:nvSpPr>
        <p:spPr bwMode="auto">
          <a:xfrm>
            <a:off x="2051050" y="5445125"/>
            <a:ext cx="343058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2857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buFont typeface="Arial" charset="0"/>
              <a:buChar char="•"/>
            </a:pPr>
            <a:r>
              <a:rPr lang="en-US" sz="1800"/>
              <a:t>Visual representation in RGB</a:t>
            </a:r>
          </a:p>
        </p:txBody>
      </p:sp>
      <p:sp>
        <p:nvSpPr>
          <p:cNvPr id="35" name="Left Brace 34"/>
          <p:cNvSpPr/>
          <p:nvPr/>
        </p:nvSpPr>
        <p:spPr>
          <a:xfrm>
            <a:off x="1835150" y="2205038"/>
            <a:ext cx="215900" cy="647700"/>
          </a:xfrm>
          <a:prstGeom prst="leftBrace">
            <a:avLst>
              <a:gd name="adj1" fmla="val 31708"/>
              <a:gd name="adj2" fmla="val 50000"/>
            </a:avLst>
          </a:prstGeom>
          <a:ln>
            <a:tailEnd type="non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 sz="1800"/>
          </a:p>
        </p:txBody>
      </p:sp>
      <p:sp>
        <p:nvSpPr>
          <p:cNvPr id="36" name="Left Brace 35"/>
          <p:cNvSpPr/>
          <p:nvPr/>
        </p:nvSpPr>
        <p:spPr>
          <a:xfrm>
            <a:off x="1835150" y="3357563"/>
            <a:ext cx="215900" cy="935037"/>
          </a:xfrm>
          <a:prstGeom prst="leftBrace">
            <a:avLst>
              <a:gd name="adj1" fmla="val 31708"/>
              <a:gd name="adj2" fmla="val 50000"/>
            </a:avLst>
          </a:prstGeom>
          <a:ln>
            <a:tailEnd type="non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 sz="1800"/>
          </a:p>
        </p:txBody>
      </p:sp>
      <p:sp>
        <p:nvSpPr>
          <p:cNvPr id="37" name="Left Brace 36"/>
          <p:cNvSpPr/>
          <p:nvPr/>
        </p:nvSpPr>
        <p:spPr>
          <a:xfrm>
            <a:off x="1835150" y="5013325"/>
            <a:ext cx="215900" cy="360363"/>
          </a:xfrm>
          <a:prstGeom prst="leftBrace">
            <a:avLst>
              <a:gd name="adj1" fmla="val 31708"/>
              <a:gd name="adj2" fmla="val 50000"/>
            </a:avLst>
          </a:prstGeom>
          <a:ln>
            <a:tailEnd type="non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 sz="1800"/>
          </a:p>
        </p:txBody>
      </p:sp>
      <p:sp>
        <p:nvSpPr>
          <p:cNvPr id="38" name="Left Brace 37"/>
          <p:cNvSpPr/>
          <p:nvPr/>
        </p:nvSpPr>
        <p:spPr>
          <a:xfrm>
            <a:off x="1835150" y="5445125"/>
            <a:ext cx="215900" cy="360363"/>
          </a:xfrm>
          <a:prstGeom prst="leftBrace">
            <a:avLst>
              <a:gd name="adj1" fmla="val 31708"/>
              <a:gd name="adj2" fmla="val 50000"/>
            </a:avLst>
          </a:prstGeom>
          <a:ln>
            <a:tailEnd type="non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 sz="180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35" grpId="0" animBg="1"/>
      <p:bldP spid="36" grpId="0" animBg="1"/>
      <p:bldP spid="37" grpId="0" animBg="1"/>
      <p:bldP spid="3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49" name="Title 7"/>
          <p:cNvSpPr>
            <a:spLocks noGrp="1"/>
          </p:cNvSpPr>
          <p:nvPr>
            <p:ph type="title"/>
          </p:nvPr>
        </p:nvSpPr>
        <p:spPr bwMode="auto">
          <a:xfrm>
            <a:off x="468313" y="358775"/>
            <a:ext cx="5759450" cy="360363"/>
          </a:xfr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numCol="1" compatLnSpc="1">
            <a:prstTxWarp prst="textNoShape">
              <a:avLst/>
            </a:prstTxWarp>
          </a:bodyPr>
          <a:lstStyle/>
          <a:p>
            <a:r>
              <a:rPr lang="en-US">
                <a:latin typeface="Arial" charset="0"/>
                <a:ea typeface="ＭＳ Ｐゴシック" charset="0"/>
                <a:cs typeface="Arial" charset="0"/>
              </a:rPr>
              <a:t>Technical Concept</a:t>
            </a:r>
          </a:p>
        </p:txBody>
      </p:sp>
      <p:sp>
        <p:nvSpPr>
          <p:cNvPr id="104450" name="Date Placeholder 5"/>
          <p:cNvSpPr>
            <a:spLocks noGrp="1"/>
          </p:cNvSpPr>
          <p:nvPr>
            <p:ph type="dt" sz="quarter" idx="1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67AABEE2-8F39-A94C-A33F-C5D4ADE00E39}" type="datetime1">
              <a:rPr lang="de-DE" sz="1100">
                <a:cs typeface="Arial" charset="0"/>
              </a:rPr>
              <a:pPr eaLnBrk="1" hangingPunct="1"/>
              <a:t>23.04.2013</a:t>
            </a:fld>
            <a:endParaRPr lang="de-DE" sz="1100">
              <a:cs typeface="Arial" charset="0"/>
            </a:endParaRPr>
          </a:p>
        </p:txBody>
      </p:sp>
      <p:sp>
        <p:nvSpPr>
          <p:cNvPr id="104451" name="Slide Number Placeholder 6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1E3B105D-2C26-2C45-AEB4-EF36853463E5}" type="slidenum">
              <a:rPr lang="de-DE" sz="1100">
                <a:cs typeface="Arial" charset="0"/>
              </a:rPr>
              <a:pPr eaLnBrk="1" hangingPunct="1"/>
              <a:t>4</a:t>
            </a:fld>
            <a:endParaRPr lang="de-DE" sz="1100">
              <a:cs typeface="Arial" charset="0"/>
            </a:endParaRPr>
          </a:p>
        </p:txBody>
      </p:sp>
      <p:sp>
        <p:nvSpPr>
          <p:cNvPr id="40" name="Content Placeholder 1"/>
          <p:cNvSpPr txBox="1">
            <a:spLocks/>
          </p:cNvSpPr>
          <p:nvPr/>
        </p:nvSpPr>
        <p:spPr bwMode="auto">
          <a:xfrm>
            <a:off x="395288" y="1125538"/>
            <a:ext cx="8353425" cy="4824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>
            <a:lvl1pPr marL="287338" indent="-287338" algn="l" rtl="0" eaLnBrk="1" fontAlgn="base" hangingPunct="1"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defRPr sz="2000" b="1" kern="1200">
                <a:solidFill>
                  <a:srgbClr val="262626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265113" indent="-265113" algn="l" rtl="0" eaLnBrk="1" fontAlgn="base" hangingPunct="1"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defRPr sz="2000" kern="1200">
                <a:solidFill>
                  <a:srgbClr val="262626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449263" marR="0" indent="-18415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n"/>
              <a:tabLst/>
              <a:defRPr sz="2000" kern="1200">
                <a:solidFill>
                  <a:srgbClr val="262626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627063" marR="0" indent="-177800" algn="ctr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None/>
              <a:tabLst/>
              <a:defRPr lang="de-DE" sz="1400" kern="1200">
                <a:solidFill>
                  <a:srgbClr val="262626"/>
                </a:solidFill>
                <a:latin typeface="+mn-lt"/>
                <a:ea typeface="+mn-ea"/>
                <a:cs typeface="Arial"/>
              </a:defRPr>
            </a:lvl4pPr>
            <a:lvl5pPr marL="803275" indent="-176213" algn="l" rtl="0" eaLnBrk="1" fontAlgn="base" hangingPunct="1"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n"/>
              <a:defRPr sz="1400" kern="1200">
                <a:solidFill>
                  <a:srgbClr val="262626"/>
                </a:solidFill>
                <a:latin typeface="+mn-lt"/>
                <a:ea typeface="+mn-ea"/>
                <a:cs typeface="Arial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Wingdings" charset="2"/>
              <a:buChar char="q"/>
              <a:defRPr/>
            </a:pPr>
            <a:r>
              <a:rPr lang="en-US" dirty="0" smtClean="0"/>
              <a:t>Prediction</a:t>
            </a:r>
          </a:p>
          <a:p>
            <a:pPr marL="504825" lvl="2" indent="-342900">
              <a:buFont typeface="Wingdings" charset="2"/>
              <a:buChar char="q"/>
              <a:defRPr/>
            </a:pPr>
            <a:r>
              <a:rPr lang="en-US" dirty="0" smtClean="0"/>
              <a:t>Prediction mode 0</a:t>
            </a:r>
            <a:r>
              <a:rPr lang="en-US" dirty="0" smtClean="0">
                <a:latin typeface="Wingdings"/>
                <a:ea typeface="Wingdings"/>
                <a:cs typeface="Wingdings"/>
                <a:sym typeface="Wingdings"/>
              </a:rPr>
              <a:t>  </a:t>
            </a:r>
            <a:r>
              <a:rPr lang="en-US" dirty="0" smtClean="0">
                <a:latin typeface="Arial"/>
                <a:ea typeface="Wingdings"/>
                <a:cs typeface="Arial"/>
                <a:sym typeface="Wingdings"/>
              </a:rPr>
              <a:t>Residual unchanged</a:t>
            </a:r>
          </a:p>
          <a:p>
            <a:pPr marL="504825" lvl="2" indent="-342900">
              <a:buFont typeface="Wingdings" charset="2"/>
              <a:buChar char="q"/>
              <a:defRPr/>
            </a:pPr>
            <a:r>
              <a:rPr lang="en-US" dirty="0" smtClean="0">
                <a:latin typeface="Arial"/>
                <a:ea typeface="Wingdings"/>
                <a:cs typeface="Arial"/>
                <a:sym typeface="Wingdings"/>
              </a:rPr>
              <a:t>Prediction mode n</a:t>
            </a:r>
            <a:r>
              <a:rPr lang="en-US" dirty="0" smtClean="0">
                <a:latin typeface="Wingdings"/>
                <a:ea typeface="Wingdings"/>
                <a:cs typeface="Wingdings"/>
                <a:sym typeface="Wingdings"/>
              </a:rPr>
              <a:t>  </a:t>
            </a:r>
            <a:r>
              <a:rPr lang="en-US" dirty="0" smtClean="0">
                <a:latin typeface="Arial"/>
                <a:ea typeface="Wingdings"/>
                <a:cs typeface="Arial"/>
                <a:sym typeface="Wingdings"/>
              </a:rPr>
              <a:t>Add scaled </a:t>
            </a:r>
            <a:r>
              <a:rPr lang="en-US" dirty="0" err="1" smtClean="0">
                <a:latin typeface="Arial"/>
                <a:ea typeface="Wingdings"/>
                <a:cs typeface="Arial"/>
                <a:sym typeface="Wingdings"/>
              </a:rPr>
              <a:t>luma</a:t>
            </a:r>
            <a:r>
              <a:rPr lang="en-US" dirty="0">
                <a:latin typeface="Arial"/>
                <a:ea typeface="Wingdings"/>
                <a:cs typeface="Arial"/>
                <a:sym typeface="Wingdings"/>
              </a:rPr>
              <a:t> </a:t>
            </a:r>
            <a:r>
              <a:rPr lang="en-US" dirty="0" smtClean="0">
                <a:latin typeface="Arial"/>
                <a:ea typeface="Wingdings"/>
                <a:cs typeface="Arial"/>
                <a:sym typeface="Wingdings"/>
              </a:rPr>
              <a:t>residual R &gt;&gt; (n – 1)</a:t>
            </a:r>
          </a:p>
          <a:p>
            <a:pPr marL="504825" lvl="2" indent="-342900">
              <a:buFont typeface="Wingdings" charset="2"/>
              <a:buChar char="q"/>
              <a:defRPr/>
            </a:pPr>
            <a:endParaRPr lang="en-US" i="1" dirty="0">
              <a:latin typeface="Arial"/>
              <a:ea typeface="Wingdings"/>
              <a:cs typeface="Arial"/>
              <a:sym typeface="Wingdings"/>
            </a:endParaRPr>
          </a:p>
          <a:p>
            <a:pPr marL="0" indent="0" algn="ctr">
              <a:defRPr/>
            </a:pPr>
            <a:endParaRPr lang="en-US" dirty="0"/>
          </a:p>
          <a:p>
            <a:pPr marL="342900" indent="-342900">
              <a:buFont typeface="Wingdings" charset="2"/>
              <a:buChar char="q"/>
              <a:defRPr/>
            </a:pP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48372" y="2348880"/>
            <a:ext cx="4699892" cy="3586601"/>
          </a:xfrm>
          <a:prstGeom prst="rect">
            <a:avLst/>
          </a:prstGeom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3" name="Title 2"/>
          <p:cNvSpPr>
            <a:spLocks noGrp="1"/>
          </p:cNvSpPr>
          <p:nvPr>
            <p:ph type="title"/>
          </p:nvPr>
        </p:nvSpPr>
        <p:spPr bwMode="auto">
          <a:xfrm>
            <a:off x="468313" y="358775"/>
            <a:ext cx="5759450" cy="360363"/>
          </a:xfr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numCol="1" compatLnSpc="1">
            <a:prstTxWarp prst="textNoShape">
              <a:avLst/>
            </a:prstTxWarp>
          </a:bodyPr>
          <a:lstStyle/>
          <a:p>
            <a:r>
              <a:rPr lang="en-US">
                <a:latin typeface="Arial" charset="0"/>
                <a:ea typeface="ＭＳ Ｐゴシック" charset="0"/>
                <a:cs typeface="Arial" charset="0"/>
              </a:rPr>
              <a:t>Measurement</a:t>
            </a:r>
          </a:p>
        </p:txBody>
      </p:sp>
      <p:sp>
        <p:nvSpPr>
          <p:cNvPr id="105474" name="Date Placeholder 3"/>
          <p:cNvSpPr>
            <a:spLocks noGrp="1"/>
          </p:cNvSpPr>
          <p:nvPr>
            <p:ph type="dt" sz="quarter" idx="1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AE678ACA-80D2-314C-878F-644B18ECB7B2}" type="datetime1">
              <a:rPr lang="de-DE" sz="1100">
                <a:cs typeface="Arial" charset="0"/>
              </a:rPr>
              <a:pPr eaLnBrk="1" hangingPunct="1"/>
              <a:t>23.04.2013</a:t>
            </a:fld>
            <a:endParaRPr lang="de-DE" sz="1100">
              <a:cs typeface="Arial" charset="0"/>
            </a:endParaRPr>
          </a:p>
        </p:txBody>
      </p:sp>
      <p:sp>
        <p:nvSpPr>
          <p:cNvPr id="105475" name="Slide Number Placeholder 4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F964FB6A-7647-B04F-982B-4B7C2BE29EC2}" type="slidenum">
              <a:rPr lang="de-DE" sz="1100">
                <a:cs typeface="Arial" charset="0"/>
              </a:rPr>
              <a:pPr eaLnBrk="1" hangingPunct="1"/>
              <a:t>5</a:t>
            </a:fld>
            <a:endParaRPr lang="de-DE" sz="1100">
              <a:cs typeface="Arial" charset="0"/>
            </a:endParaRPr>
          </a:p>
        </p:txBody>
      </p:sp>
      <p:sp>
        <p:nvSpPr>
          <p:cNvPr id="11" name="Content Placeholder 1"/>
          <p:cNvSpPr txBox="1">
            <a:spLocks/>
          </p:cNvSpPr>
          <p:nvPr/>
        </p:nvSpPr>
        <p:spPr bwMode="auto">
          <a:xfrm>
            <a:off x="395288" y="1125538"/>
            <a:ext cx="8353425" cy="4824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>
            <a:lvl1pPr marL="287338" indent="-287338" algn="l" rtl="0" eaLnBrk="1" fontAlgn="base" hangingPunct="1"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defRPr sz="2000" b="1" kern="1200">
                <a:solidFill>
                  <a:srgbClr val="262626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265113" indent="-265113" algn="l" rtl="0" eaLnBrk="1" fontAlgn="base" hangingPunct="1"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defRPr sz="2000" kern="1200">
                <a:solidFill>
                  <a:srgbClr val="262626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449263" marR="0" indent="-18415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n"/>
              <a:tabLst/>
              <a:defRPr sz="2000" kern="1200">
                <a:solidFill>
                  <a:srgbClr val="262626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627063" marR="0" indent="-177800" algn="ctr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None/>
              <a:tabLst/>
              <a:defRPr lang="de-DE" sz="1400" kern="1200">
                <a:solidFill>
                  <a:srgbClr val="262626"/>
                </a:solidFill>
                <a:latin typeface="+mn-lt"/>
                <a:ea typeface="+mn-ea"/>
                <a:cs typeface="Arial"/>
              </a:defRPr>
            </a:lvl4pPr>
            <a:lvl5pPr marL="803275" indent="-176213" algn="l" rtl="0" eaLnBrk="1" fontAlgn="base" hangingPunct="1"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n"/>
              <a:defRPr sz="1400" kern="1200">
                <a:solidFill>
                  <a:srgbClr val="262626"/>
                </a:solidFill>
                <a:latin typeface="+mn-lt"/>
                <a:ea typeface="+mn-ea"/>
                <a:cs typeface="Arial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Wingdings" charset="2"/>
              <a:buChar char="q"/>
              <a:defRPr/>
            </a:pPr>
            <a:r>
              <a:rPr lang="en-US" dirty="0" smtClean="0"/>
              <a:t>Consideration</a:t>
            </a:r>
          </a:p>
          <a:p>
            <a:pPr marL="504825" lvl="2" indent="-342900">
              <a:buFont typeface="Wingdings" charset="2"/>
              <a:buChar char="q"/>
              <a:defRPr/>
            </a:pPr>
            <a:r>
              <a:rPr lang="en-US" dirty="0" smtClean="0"/>
              <a:t>Measure performance in both color spaces – </a:t>
            </a:r>
            <a:r>
              <a:rPr lang="en-US" dirty="0" err="1" smtClean="0"/>
              <a:t>YC</a:t>
            </a:r>
            <a:r>
              <a:rPr lang="en-US" baseline="-25000" dirty="0" err="1" smtClean="0"/>
              <a:t>b</a:t>
            </a:r>
            <a:r>
              <a:rPr lang="en-US" dirty="0" err="1" smtClean="0"/>
              <a:t>C</a:t>
            </a:r>
            <a:r>
              <a:rPr lang="en-US" baseline="-25000" dirty="0" err="1" smtClean="0"/>
              <a:t>r</a:t>
            </a:r>
            <a:r>
              <a:rPr lang="en-US" dirty="0" smtClean="0"/>
              <a:t> </a:t>
            </a:r>
            <a:r>
              <a:rPr lang="en-US" dirty="0"/>
              <a:t>and </a:t>
            </a:r>
            <a:r>
              <a:rPr lang="en-US" dirty="0" smtClean="0"/>
              <a:t>RGB</a:t>
            </a:r>
          </a:p>
          <a:p>
            <a:pPr marL="504825" lvl="2" indent="-342900">
              <a:buFont typeface="Wingdings" charset="2"/>
              <a:buChar char="q"/>
              <a:defRPr/>
            </a:pPr>
            <a:r>
              <a:rPr lang="en-US" dirty="0" smtClean="0"/>
              <a:t>Test other color spaces – </a:t>
            </a:r>
            <a:r>
              <a:rPr lang="en-US" dirty="0" err="1" smtClean="0"/>
              <a:t>YC</a:t>
            </a:r>
            <a:r>
              <a:rPr lang="en-US" baseline="-25000" dirty="0" err="1" smtClean="0"/>
              <a:t>o</a:t>
            </a:r>
            <a:r>
              <a:rPr lang="en-US" dirty="0" err="1" smtClean="0"/>
              <a:t>C</a:t>
            </a:r>
            <a:r>
              <a:rPr lang="en-US" baseline="-25000" dirty="0" err="1" smtClean="0"/>
              <a:t>g</a:t>
            </a:r>
            <a:r>
              <a:rPr lang="en-US" dirty="0" smtClean="0"/>
              <a:t> and </a:t>
            </a:r>
            <a:r>
              <a:rPr lang="en-US" dirty="0" err="1" smtClean="0"/>
              <a:t>GR</a:t>
            </a:r>
            <a:r>
              <a:rPr lang="en-US" baseline="-25000" dirty="0" err="1" smtClean="0"/>
              <a:t>b</a:t>
            </a:r>
            <a:r>
              <a:rPr lang="en-US" dirty="0" err="1" smtClean="0"/>
              <a:t>R</a:t>
            </a:r>
            <a:r>
              <a:rPr lang="en-US" baseline="-25000" dirty="0" err="1"/>
              <a:t>r</a:t>
            </a:r>
            <a:endParaRPr lang="en-US" dirty="0" smtClean="0"/>
          </a:p>
          <a:p>
            <a:pPr marL="342900" indent="-342900">
              <a:buFont typeface="Wingdings" charset="2"/>
              <a:buChar char="q"/>
              <a:defRPr/>
            </a:pPr>
            <a:endParaRPr lang="en-US" dirty="0"/>
          </a:p>
          <a:p>
            <a:pPr marL="342900" indent="-342900">
              <a:buFont typeface="Wingdings" charset="2"/>
              <a:buChar char="q"/>
              <a:defRPr/>
            </a:pPr>
            <a:r>
              <a:rPr lang="en-US" dirty="0" smtClean="0"/>
              <a:t>Bit rate allocation</a:t>
            </a:r>
          </a:p>
          <a:p>
            <a:pPr marL="504825" lvl="2" indent="-342900">
              <a:buFont typeface="Wingdings" charset="2"/>
              <a:buChar char="q"/>
              <a:defRPr/>
            </a:pPr>
            <a:r>
              <a:rPr lang="en-US" dirty="0" smtClean="0"/>
              <a:t>RGB result in an equal amount of bits for components</a:t>
            </a:r>
          </a:p>
          <a:p>
            <a:pPr marL="504825" lvl="2" indent="-342900">
              <a:buFont typeface="Wingdings" charset="2"/>
              <a:buChar char="q"/>
              <a:defRPr/>
            </a:pPr>
            <a:r>
              <a:rPr lang="en-US" dirty="0" err="1" smtClean="0"/>
              <a:t>YC</a:t>
            </a:r>
            <a:r>
              <a:rPr lang="en-US" baseline="-25000" dirty="0" err="1" smtClean="0"/>
              <a:t>b</a:t>
            </a:r>
            <a:r>
              <a:rPr lang="en-US" dirty="0" err="1" smtClean="0"/>
              <a:t>C</a:t>
            </a:r>
            <a:r>
              <a:rPr lang="en-US" baseline="-25000" dirty="0" err="1" smtClean="0"/>
              <a:t>r</a:t>
            </a:r>
            <a:r>
              <a:rPr lang="en-US" dirty="0"/>
              <a:t> </a:t>
            </a:r>
            <a:r>
              <a:rPr lang="en-US" dirty="0" smtClean="0"/>
              <a:t>and other differential </a:t>
            </a:r>
            <a:r>
              <a:rPr lang="en-US" dirty="0" err="1" smtClean="0"/>
              <a:t>chroma</a:t>
            </a:r>
            <a:r>
              <a:rPr lang="en-US" dirty="0" smtClean="0"/>
              <a:t> schemes: 60 – 65% for </a:t>
            </a:r>
            <a:r>
              <a:rPr lang="en-US" dirty="0" err="1" smtClean="0"/>
              <a:t>luma</a:t>
            </a:r>
            <a:endParaRPr lang="en-US" baseline="-25000" dirty="0" smtClean="0"/>
          </a:p>
          <a:p>
            <a:pPr marL="342900" indent="-342900">
              <a:buFont typeface="Wingdings" charset="2"/>
              <a:buChar char="q"/>
              <a:defRPr/>
            </a:pPr>
            <a:endParaRPr lang="en-US" dirty="0" smtClean="0"/>
          </a:p>
          <a:p>
            <a:pPr marL="342900" indent="-342900">
              <a:buFont typeface="Wingdings" charset="2"/>
              <a:buChar char="q"/>
              <a:defRPr/>
            </a:pPr>
            <a:r>
              <a:rPr lang="en-US" dirty="0" smtClean="0"/>
              <a:t>Indication</a:t>
            </a:r>
          </a:p>
          <a:p>
            <a:pPr marL="504825" lvl="2" indent="-342900">
              <a:buFont typeface="Wingdings" charset="2"/>
              <a:buChar char="q"/>
              <a:defRPr/>
            </a:pPr>
            <a:r>
              <a:rPr lang="en-US" dirty="0" smtClean="0"/>
              <a:t>Weighted PSNR should be ( 4×Y+C</a:t>
            </a:r>
            <a:r>
              <a:rPr lang="en-US" baseline="-25000" dirty="0" smtClean="0"/>
              <a:t>b</a:t>
            </a:r>
            <a:r>
              <a:rPr lang="en-US" dirty="0" smtClean="0"/>
              <a:t>+C</a:t>
            </a:r>
            <a:r>
              <a:rPr lang="en-US" baseline="-25000" dirty="0" smtClean="0"/>
              <a:t>r</a:t>
            </a:r>
            <a:r>
              <a:rPr lang="en-US" dirty="0" smtClean="0"/>
              <a:t> ) / 6</a:t>
            </a:r>
          </a:p>
          <a:p>
            <a:pPr marL="504825" lvl="2" indent="-342900">
              <a:buFont typeface="Wingdings" charset="2"/>
              <a:buChar char="q"/>
              <a:defRPr/>
            </a:pPr>
            <a:r>
              <a:rPr lang="en-US" dirty="0" smtClean="0"/>
              <a:t>Further consideration of ( </a:t>
            </a:r>
            <a:r>
              <a:rPr lang="en-US" dirty="0" err="1" smtClean="0"/>
              <a:t>Y</a:t>
            </a:r>
            <a:r>
              <a:rPr lang="en-US" dirty="0" err="1"/>
              <a:t>+C</a:t>
            </a:r>
            <a:r>
              <a:rPr lang="en-US" baseline="-25000" dirty="0" err="1"/>
              <a:t>b</a:t>
            </a:r>
            <a:r>
              <a:rPr lang="en-US" dirty="0" err="1"/>
              <a:t>+</a:t>
            </a:r>
            <a:r>
              <a:rPr lang="en-US" dirty="0" err="1" smtClean="0"/>
              <a:t>C</a:t>
            </a:r>
            <a:r>
              <a:rPr lang="en-US" baseline="-25000" dirty="0" err="1" smtClean="0"/>
              <a:t>r</a:t>
            </a:r>
            <a:r>
              <a:rPr lang="en-US" baseline="-25000" dirty="0" smtClean="0"/>
              <a:t> </a:t>
            </a:r>
            <a:r>
              <a:rPr lang="en-US" dirty="0" smtClean="0"/>
              <a:t>) / 3 for measurement in RGB</a:t>
            </a:r>
          </a:p>
          <a:p>
            <a:pPr marL="0" indent="0" algn="ctr">
              <a:defRPr/>
            </a:pPr>
            <a:endParaRPr lang="en-US" dirty="0"/>
          </a:p>
          <a:p>
            <a:pPr marL="342900" indent="-342900">
              <a:buFont typeface="Wingdings" charset="2"/>
              <a:buChar char="q"/>
              <a:defRPr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7" name="Title 2"/>
          <p:cNvSpPr>
            <a:spLocks noGrp="1"/>
          </p:cNvSpPr>
          <p:nvPr>
            <p:ph type="title"/>
          </p:nvPr>
        </p:nvSpPr>
        <p:spPr bwMode="auto">
          <a:xfrm>
            <a:off x="468313" y="358775"/>
            <a:ext cx="5759450" cy="360363"/>
          </a:xfr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numCol="1" compatLnSpc="1">
            <a:prstTxWarp prst="textNoShape">
              <a:avLst/>
            </a:prstTxWarp>
          </a:bodyPr>
          <a:lstStyle/>
          <a:p>
            <a:r>
              <a:rPr lang="en-US">
                <a:latin typeface="Arial" charset="0"/>
                <a:ea typeface="ＭＳ Ｐゴシック" charset="0"/>
                <a:cs typeface="Arial" charset="0"/>
              </a:rPr>
              <a:t>Performance: Screen Content</a:t>
            </a:r>
          </a:p>
        </p:txBody>
      </p:sp>
      <p:sp>
        <p:nvSpPr>
          <p:cNvPr id="106498" name="Date Placeholder 3"/>
          <p:cNvSpPr>
            <a:spLocks noGrp="1"/>
          </p:cNvSpPr>
          <p:nvPr>
            <p:ph type="dt" sz="quarter" idx="1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5227096E-6D80-724C-AB6E-9C55FA2C8EAA}" type="datetime1">
              <a:rPr lang="de-DE" sz="1100">
                <a:cs typeface="Arial" charset="0"/>
              </a:rPr>
              <a:pPr eaLnBrk="1" hangingPunct="1"/>
              <a:t>23.04.2013</a:t>
            </a:fld>
            <a:endParaRPr lang="de-DE" sz="1100">
              <a:cs typeface="Arial" charset="0"/>
            </a:endParaRPr>
          </a:p>
        </p:txBody>
      </p:sp>
      <p:sp>
        <p:nvSpPr>
          <p:cNvPr id="106499" name="Slide Number Placeholder 4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8A0CF4F5-C972-E949-8DAC-B1EFEE8C4A40}" type="slidenum">
              <a:rPr lang="de-DE" sz="1100">
                <a:cs typeface="Arial" charset="0"/>
              </a:rPr>
              <a:pPr eaLnBrk="1" hangingPunct="1"/>
              <a:t>6</a:t>
            </a:fld>
            <a:endParaRPr lang="de-DE" sz="1100">
              <a:cs typeface="Arial" charset="0"/>
            </a:endParaRPr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25201980"/>
              </p:ext>
            </p:extLst>
          </p:nvPr>
        </p:nvGraphicFramePr>
        <p:xfrm>
          <a:off x="395536" y="1196752"/>
          <a:ext cx="8352923" cy="2304254"/>
        </p:xfrm>
        <a:graphic>
          <a:graphicData uri="http://schemas.openxmlformats.org/drawingml/2006/table">
            <a:tbl>
              <a:tblPr/>
              <a:tblGrid>
                <a:gridCol w="936104"/>
                <a:gridCol w="824091"/>
                <a:gridCol w="824091"/>
                <a:gridCol w="824091"/>
                <a:gridCol w="824091"/>
                <a:gridCol w="824091"/>
                <a:gridCol w="824091"/>
                <a:gridCol w="824091"/>
                <a:gridCol w="824091"/>
                <a:gridCol w="824091"/>
              </a:tblGrid>
              <a:tr h="167605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10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YCbCr</a:t>
                      </a:r>
                      <a:endParaRPr lang="en-GB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704" marR="3704" marT="370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9">
                  <a:txBody>
                    <a:bodyPr/>
                    <a:lstStyle/>
                    <a:p>
                      <a:pPr algn="ctr" fontAlgn="b"/>
                      <a:r>
                        <a:rPr lang="en-GB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All Intra</a:t>
                      </a:r>
                    </a:p>
                  </a:txBody>
                  <a:tcPr marL="3704" marR="3704" marT="370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306964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Y</a:t>
                      </a:r>
                    </a:p>
                  </a:txBody>
                  <a:tcPr marL="3704" marR="3704" marT="370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U</a:t>
                      </a:r>
                    </a:p>
                  </a:txBody>
                  <a:tcPr marL="3704" marR="3704" marT="370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V</a:t>
                      </a:r>
                    </a:p>
                  </a:txBody>
                  <a:tcPr marL="3704" marR="3704" marT="3704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G</a:t>
                      </a:r>
                    </a:p>
                  </a:txBody>
                  <a:tcPr marL="3704" marR="3704" marT="370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B</a:t>
                      </a:r>
                    </a:p>
                  </a:txBody>
                  <a:tcPr marL="3704" marR="3704" marT="370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</a:t>
                      </a:r>
                    </a:p>
                  </a:txBody>
                  <a:tcPr marL="3704" marR="3704" marT="3704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(4Y+U+V) / 6</a:t>
                      </a:r>
                    </a:p>
                  </a:txBody>
                  <a:tcPr marL="3704" marR="3704" marT="370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(4G+B+R) / 6</a:t>
                      </a:r>
                    </a:p>
                  </a:txBody>
                  <a:tcPr marL="3704" marR="3704" marT="370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(G+B+R) / 3</a:t>
                      </a:r>
                    </a:p>
                  </a:txBody>
                  <a:tcPr marL="3704" marR="3704" marT="3704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9467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Main Tier</a:t>
                      </a:r>
                    </a:p>
                  </a:txBody>
                  <a:tcPr marL="3704" marR="3704" marT="370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-28.6%</a:t>
                      </a:r>
                    </a:p>
                  </a:txBody>
                  <a:tcPr marL="3704" marR="3704" marT="370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-22.9%</a:t>
                      </a:r>
                    </a:p>
                  </a:txBody>
                  <a:tcPr marL="3704" marR="3704" marT="3704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-27.4%</a:t>
                      </a:r>
                    </a:p>
                  </a:txBody>
                  <a:tcPr marL="3704" marR="3704" marT="3704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-32.1%</a:t>
                      </a:r>
                    </a:p>
                  </a:txBody>
                  <a:tcPr marL="3704" marR="3704" marT="370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-16.1%</a:t>
                      </a:r>
                    </a:p>
                  </a:txBody>
                  <a:tcPr marL="3704" marR="3704" marT="3704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-22.5%</a:t>
                      </a:r>
                    </a:p>
                  </a:txBody>
                  <a:tcPr marL="3704" marR="3704" marT="3704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-27.5%</a:t>
                      </a:r>
                    </a:p>
                  </a:txBody>
                  <a:tcPr marL="3704" marR="3704" marT="370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-28.2%</a:t>
                      </a:r>
                    </a:p>
                  </a:txBody>
                  <a:tcPr marL="3704" marR="3704" marT="3704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-23.9%</a:t>
                      </a:r>
                    </a:p>
                  </a:txBody>
                  <a:tcPr marL="3704" marR="3704" marT="3704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</a:tr>
              <a:tr h="169467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High Tier</a:t>
                      </a:r>
                    </a:p>
                  </a:txBody>
                  <a:tcPr marL="3704" marR="3704" marT="370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-25.0%</a:t>
                      </a:r>
                    </a:p>
                  </a:txBody>
                  <a:tcPr marL="3704" marR="3704" marT="370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-21.1%</a:t>
                      </a:r>
                    </a:p>
                  </a:txBody>
                  <a:tcPr marL="3704" marR="3704" marT="37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-24.5%</a:t>
                      </a:r>
                    </a:p>
                  </a:txBody>
                  <a:tcPr marL="3704" marR="3704" marT="3704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-28.4%</a:t>
                      </a:r>
                    </a:p>
                  </a:txBody>
                  <a:tcPr marL="3704" marR="3704" marT="370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-14.3%</a:t>
                      </a:r>
                    </a:p>
                  </a:txBody>
                  <a:tcPr marL="3704" marR="3704" marT="37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-19.7%</a:t>
                      </a:r>
                    </a:p>
                  </a:txBody>
                  <a:tcPr marL="3704" marR="3704" marT="3704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-24.3%</a:t>
                      </a:r>
                    </a:p>
                  </a:txBody>
                  <a:tcPr marL="3704" marR="3704" marT="370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-24.9%</a:t>
                      </a:r>
                    </a:p>
                  </a:txBody>
                  <a:tcPr marL="3704" marR="3704" marT="37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-21.1%</a:t>
                      </a:r>
                    </a:p>
                  </a:txBody>
                  <a:tcPr marL="3704" marR="3704" marT="3704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</a:tr>
              <a:tr h="169467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Super High</a:t>
                      </a:r>
                    </a:p>
                  </a:txBody>
                  <a:tcPr marL="3704" marR="3704" marT="370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-21.9%</a:t>
                      </a:r>
                    </a:p>
                  </a:txBody>
                  <a:tcPr marL="3704" marR="3704" marT="370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-19.4%</a:t>
                      </a:r>
                    </a:p>
                  </a:txBody>
                  <a:tcPr marL="3704" marR="3704" marT="37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-20.0%</a:t>
                      </a:r>
                    </a:p>
                  </a:txBody>
                  <a:tcPr marL="3704" marR="3704" marT="3704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-25.3%</a:t>
                      </a:r>
                    </a:p>
                  </a:txBody>
                  <a:tcPr marL="3704" marR="3704" marT="370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-11.2%</a:t>
                      </a:r>
                    </a:p>
                  </a:txBody>
                  <a:tcPr marL="3704" marR="3704" marT="37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-15.6%</a:t>
                      </a:r>
                    </a:p>
                  </a:txBody>
                  <a:tcPr marL="3704" marR="3704" marT="3704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-21.2%</a:t>
                      </a:r>
                    </a:p>
                  </a:txBody>
                  <a:tcPr marL="3704" marR="3704" marT="370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-21.7%</a:t>
                      </a:r>
                    </a:p>
                  </a:txBody>
                  <a:tcPr marL="3704" marR="3704" marT="37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-17.7%</a:t>
                      </a:r>
                    </a:p>
                  </a:txBody>
                  <a:tcPr marL="3704" marR="3704" marT="3704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</a:tr>
              <a:tr h="167605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3704" marR="3704" marT="370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9">
                  <a:txBody>
                    <a:bodyPr/>
                    <a:lstStyle/>
                    <a:p>
                      <a:pPr algn="ctr" fontAlgn="b"/>
                      <a:r>
                        <a:rPr lang="en-GB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Random Access</a:t>
                      </a:r>
                    </a:p>
                  </a:txBody>
                  <a:tcPr marL="3704" marR="3704" marT="370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162716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Main Tier</a:t>
                      </a:r>
                    </a:p>
                  </a:txBody>
                  <a:tcPr marL="3704" marR="3704" marT="370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-27.0%</a:t>
                      </a:r>
                    </a:p>
                  </a:txBody>
                  <a:tcPr marL="3704" marR="3704" marT="370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-21.4%</a:t>
                      </a:r>
                    </a:p>
                  </a:txBody>
                  <a:tcPr marL="3704" marR="3704" marT="3704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-26.2%</a:t>
                      </a:r>
                    </a:p>
                  </a:txBody>
                  <a:tcPr marL="3704" marR="3704" marT="3704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-31.0%</a:t>
                      </a:r>
                    </a:p>
                  </a:txBody>
                  <a:tcPr marL="3704" marR="3704" marT="370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-13.0%</a:t>
                      </a:r>
                    </a:p>
                  </a:txBody>
                  <a:tcPr marL="3704" marR="3704" marT="3704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-19.6%</a:t>
                      </a:r>
                    </a:p>
                  </a:txBody>
                  <a:tcPr marL="3704" marR="3704" marT="3704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-26.0%</a:t>
                      </a:r>
                    </a:p>
                  </a:txBody>
                  <a:tcPr marL="3704" marR="3704" marT="370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-26.6%</a:t>
                      </a:r>
                    </a:p>
                  </a:txBody>
                  <a:tcPr marL="3704" marR="3704" marT="3704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-21.7%</a:t>
                      </a:r>
                    </a:p>
                  </a:txBody>
                  <a:tcPr marL="3704" marR="3704" marT="3704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</a:tr>
              <a:tr h="162716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High Tier</a:t>
                      </a:r>
                    </a:p>
                  </a:txBody>
                  <a:tcPr marL="3704" marR="3704" marT="370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-23.9%</a:t>
                      </a:r>
                    </a:p>
                  </a:txBody>
                  <a:tcPr marL="3704" marR="3704" marT="370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-19.6%</a:t>
                      </a:r>
                    </a:p>
                  </a:txBody>
                  <a:tcPr marL="3704" marR="3704" marT="37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-23.1%</a:t>
                      </a:r>
                    </a:p>
                  </a:txBody>
                  <a:tcPr marL="3704" marR="3704" marT="3704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-27.8%</a:t>
                      </a:r>
                    </a:p>
                  </a:txBody>
                  <a:tcPr marL="3704" marR="3704" marT="370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-10.8%</a:t>
                      </a:r>
                    </a:p>
                  </a:txBody>
                  <a:tcPr marL="3704" marR="3704" marT="37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-16.8%</a:t>
                      </a:r>
                    </a:p>
                  </a:txBody>
                  <a:tcPr marL="3704" marR="3704" marT="3704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-23.0%</a:t>
                      </a:r>
                    </a:p>
                  </a:txBody>
                  <a:tcPr marL="3704" marR="3704" marT="370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-23.5%</a:t>
                      </a:r>
                    </a:p>
                  </a:txBody>
                  <a:tcPr marL="3704" marR="3704" marT="37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-18.9%</a:t>
                      </a:r>
                    </a:p>
                  </a:txBody>
                  <a:tcPr marL="3704" marR="3704" marT="3704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</a:tr>
              <a:tr h="167605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Super High</a:t>
                      </a:r>
                    </a:p>
                  </a:txBody>
                  <a:tcPr marL="3704" marR="3704" marT="370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-21.3%</a:t>
                      </a:r>
                    </a:p>
                  </a:txBody>
                  <a:tcPr marL="3704" marR="3704" marT="370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-18.1%</a:t>
                      </a:r>
                    </a:p>
                  </a:txBody>
                  <a:tcPr marL="3704" marR="3704" marT="37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-18.2%</a:t>
                      </a:r>
                    </a:p>
                  </a:txBody>
                  <a:tcPr marL="3704" marR="3704" marT="3704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-25.1%</a:t>
                      </a:r>
                    </a:p>
                  </a:txBody>
                  <a:tcPr marL="3704" marR="3704" marT="370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-7.7%</a:t>
                      </a:r>
                    </a:p>
                  </a:txBody>
                  <a:tcPr marL="3704" marR="3704" marT="37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-12.5%</a:t>
                      </a:r>
                    </a:p>
                  </a:txBody>
                  <a:tcPr marL="3704" marR="3704" marT="3704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-20.3%</a:t>
                      </a:r>
                    </a:p>
                  </a:txBody>
                  <a:tcPr marL="3704" marR="3704" marT="370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-20.6%</a:t>
                      </a:r>
                    </a:p>
                  </a:txBody>
                  <a:tcPr marL="3704" marR="3704" marT="37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-15.6%</a:t>
                      </a:r>
                    </a:p>
                  </a:txBody>
                  <a:tcPr marL="3704" marR="3704" marT="3704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</a:tr>
              <a:tr h="167605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3704" marR="3704" marT="370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9">
                  <a:txBody>
                    <a:bodyPr/>
                    <a:lstStyle/>
                    <a:p>
                      <a:pPr algn="ctr" fontAlgn="b"/>
                      <a:r>
                        <a:rPr lang="en-GB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Low Delay B</a:t>
                      </a:r>
                    </a:p>
                  </a:txBody>
                  <a:tcPr marL="3704" marR="3704" marT="370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162716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Main Tier</a:t>
                      </a:r>
                    </a:p>
                  </a:txBody>
                  <a:tcPr marL="3704" marR="3704" marT="370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-27.1%</a:t>
                      </a:r>
                    </a:p>
                  </a:txBody>
                  <a:tcPr marL="3704" marR="3704" marT="370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-19.5%</a:t>
                      </a:r>
                    </a:p>
                  </a:txBody>
                  <a:tcPr marL="3704" marR="3704" marT="3704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-24.3%</a:t>
                      </a:r>
                    </a:p>
                  </a:txBody>
                  <a:tcPr marL="3704" marR="3704" marT="3704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-31.1%</a:t>
                      </a:r>
                    </a:p>
                  </a:txBody>
                  <a:tcPr marL="3704" marR="3704" marT="370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-11.0%</a:t>
                      </a:r>
                    </a:p>
                  </a:txBody>
                  <a:tcPr marL="3704" marR="3704" marT="3704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-17.6%</a:t>
                      </a:r>
                    </a:p>
                  </a:txBody>
                  <a:tcPr marL="3704" marR="3704" marT="3704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-25.5%</a:t>
                      </a:r>
                    </a:p>
                  </a:txBody>
                  <a:tcPr marL="3704" marR="3704" marT="370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-26.2%</a:t>
                      </a:r>
                    </a:p>
                  </a:txBody>
                  <a:tcPr marL="3704" marR="3704" marT="3704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-20.6%</a:t>
                      </a:r>
                    </a:p>
                  </a:txBody>
                  <a:tcPr marL="3704" marR="3704" marT="3704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</a:tr>
              <a:tr h="162716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High Tier</a:t>
                      </a:r>
                    </a:p>
                  </a:txBody>
                  <a:tcPr marL="3704" marR="3704" marT="370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-24.4%</a:t>
                      </a:r>
                    </a:p>
                  </a:txBody>
                  <a:tcPr marL="3704" marR="3704" marT="370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-18.1%</a:t>
                      </a:r>
                    </a:p>
                  </a:txBody>
                  <a:tcPr marL="3704" marR="3704" marT="37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-21.5%</a:t>
                      </a:r>
                    </a:p>
                  </a:txBody>
                  <a:tcPr marL="3704" marR="3704" marT="3704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-28.3%</a:t>
                      </a:r>
                    </a:p>
                  </a:txBody>
                  <a:tcPr marL="3704" marR="3704" marT="370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-9.3%</a:t>
                      </a:r>
                    </a:p>
                  </a:txBody>
                  <a:tcPr marL="3704" marR="3704" marT="37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-15.3%</a:t>
                      </a:r>
                    </a:p>
                  </a:txBody>
                  <a:tcPr marL="3704" marR="3704" marT="3704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-22.9%</a:t>
                      </a:r>
                    </a:p>
                  </a:txBody>
                  <a:tcPr marL="3704" marR="3704" marT="370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-23.5%</a:t>
                      </a:r>
                    </a:p>
                  </a:txBody>
                  <a:tcPr marL="3704" marR="3704" marT="37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-18.2%</a:t>
                      </a:r>
                    </a:p>
                  </a:txBody>
                  <a:tcPr marL="3704" marR="3704" marT="3704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</a:tr>
              <a:tr h="167605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Super High</a:t>
                      </a:r>
                    </a:p>
                  </a:txBody>
                  <a:tcPr marL="3704" marR="3704" marT="370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-22.1%</a:t>
                      </a:r>
                    </a:p>
                  </a:txBody>
                  <a:tcPr marL="3704" marR="3704" marT="370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-17.1%</a:t>
                      </a:r>
                    </a:p>
                  </a:txBody>
                  <a:tcPr marL="3704" marR="3704" marT="37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-17.2%</a:t>
                      </a:r>
                    </a:p>
                  </a:txBody>
                  <a:tcPr marL="3704" marR="3704" marT="3704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-25.9%</a:t>
                      </a:r>
                    </a:p>
                  </a:txBody>
                  <a:tcPr marL="3704" marR="3704" marT="370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-7.0%</a:t>
                      </a:r>
                    </a:p>
                  </a:txBody>
                  <a:tcPr marL="3704" marR="3704" marT="37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-11.9%</a:t>
                      </a:r>
                    </a:p>
                  </a:txBody>
                  <a:tcPr marL="3704" marR="3704" marT="3704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-20.6%</a:t>
                      </a:r>
                    </a:p>
                  </a:txBody>
                  <a:tcPr marL="3704" marR="3704" marT="370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-21.0%</a:t>
                      </a:r>
                    </a:p>
                  </a:txBody>
                  <a:tcPr marL="3704" marR="3704" marT="37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-15.5%</a:t>
                      </a:r>
                    </a:p>
                  </a:txBody>
                  <a:tcPr marL="3704" marR="3704" marT="3704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3" name="Tab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31531716"/>
              </p:ext>
            </p:extLst>
          </p:nvPr>
        </p:nvGraphicFramePr>
        <p:xfrm>
          <a:off x="395536" y="3645024"/>
          <a:ext cx="8352923" cy="2304255"/>
        </p:xfrm>
        <a:graphic>
          <a:graphicData uri="http://schemas.openxmlformats.org/drawingml/2006/table">
            <a:tbl>
              <a:tblPr/>
              <a:tblGrid>
                <a:gridCol w="936104"/>
                <a:gridCol w="824091"/>
                <a:gridCol w="824091"/>
                <a:gridCol w="824091"/>
                <a:gridCol w="824091"/>
                <a:gridCol w="824091"/>
                <a:gridCol w="824091"/>
                <a:gridCol w="824091"/>
                <a:gridCol w="824091"/>
                <a:gridCol w="824091"/>
              </a:tblGrid>
              <a:tr h="167605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N=2</a:t>
                      </a:r>
                    </a:p>
                  </a:txBody>
                  <a:tcPr marL="3704" marR="3704" marT="370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9">
                  <a:txBody>
                    <a:bodyPr/>
                    <a:lstStyle/>
                    <a:p>
                      <a:pPr algn="ctr" fontAlgn="b"/>
                      <a:r>
                        <a:rPr lang="en-GB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All Intra</a:t>
                      </a:r>
                    </a:p>
                  </a:txBody>
                  <a:tcPr marL="3704" marR="3704" marT="370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306964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Y</a:t>
                      </a:r>
                    </a:p>
                  </a:txBody>
                  <a:tcPr marL="3704" marR="3704" marT="370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U</a:t>
                      </a:r>
                    </a:p>
                  </a:txBody>
                  <a:tcPr marL="3704" marR="3704" marT="370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V</a:t>
                      </a:r>
                    </a:p>
                  </a:txBody>
                  <a:tcPr marL="3704" marR="3704" marT="3704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G</a:t>
                      </a:r>
                    </a:p>
                  </a:txBody>
                  <a:tcPr marL="3704" marR="3704" marT="370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B</a:t>
                      </a:r>
                    </a:p>
                  </a:txBody>
                  <a:tcPr marL="3704" marR="3704" marT="370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</a:t>
                      </a:r>
                    </a:p>
                  </a:txBody>
                  <a:tcPr marL="3704" marR="3704" marT="3704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(4Y+U+V) / 6</a:t>
                      </a:r>
                    </a:p>
                  </a:txBody>
                  <a:tcPr marL="3704" marR="3704" marT="370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(4G+B+R) / 6</a:t>
                      </a:r>
                    </a:p>
                  </a:txBody>
                  <a:tcPr marL="3704" marR="3704" marT="370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(G+B+R) / 3</a:t>
                      </a:r>
                    </a:p>
                  </a:txBody>
                  <a:tcPr marL="3704" marR="3704" marT="3704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8081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Main Tier</a:t>
                      </a:r>
                    </a:p>
                  </a:txBody>
                  <a:tcPr marL="3704" marR="3704" marT="370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-33.6%</a:t>
                      </a:r>
                    </a:p>
                  </a:txBody>
                  <a:tcPr marL="3704" marR="3704" marT="370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-24.1%</a:t>
                      </a:r>
                    </a:p>
                  </a:txBody>
                  <a:tcPr marL="3704" marR="3704" marT="3704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-26.9%</a:t>
                      </a:r>
                    </a:p>
                  </a:txBody>
                  <a:tcPr marL="3704" marR="3704" marT="3704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-37.7%</a:t>
                      </a:r>
                    </a:p>
                  </a:txBody>
                  <a:tcPr marL="3704" marR="3704" marT="370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-20.1%</a:t>
                      </a:r>
                    </a:p>
                  </a:txBody>
                  <a:tcPr marL="3704" marR="3704" marT="3704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-21.7%</a:t>
                      </a:r>
                    </a:p>
                  </a:txBody>
                  <a:tcPr marL="3704" marR="3704" marT="3704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-31.2%</a:t>
                      </a:r>
                    </a:p>
                  </a:txBody>
                  <a:tcPr marL="3704" marR="3704" marT="370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-32.8%</a:t>
                      </a:r>
                    </a:p>
                  </a:txBody>
                  <a:tcPr marL="3704" marR="3704" marT="3704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-27.2%</a:t>
                      </a:r>
                    </a:p>
                  </a:txBody>
                  <a:tcPr marL="3704" marR="3704" marT="3704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</a:tr>
              <a:tr h="162716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High Tier</a:t>
                      </a:r>
                    </a:p>
                  </a:txBody>
                  <a:tcPr marL="3704" marR="3704" marT="370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-30.7%</a:t>
                      </a:r>
                    </a:p>
                  </a:txBody>
                  <a:tcPr marL="3704" marR="3704" marT="370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-22.3%</a:t>
                      </a:r>
                    </a:p>
                  </a:txBody>
                  <a:tcPr marL="3704" marR="3704" marT="37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-24.8%</a:t>
                      </a:r>
                    </a:p>
                  </a:txBody>
                  <a:tcPr marL="3704" marR="3704" marT="3704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-34.5%</a:t>
                      </a:r>
                    </a:p>
                  </a:txBody>
                  <a:tcPr marL="3704" marR="3704" marT="370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-18.7%</a:t>
                      </a:r>
                    </a:p>
                  </a:txBody>
                  <a:tcPr marL="3704" marR="3704" marT="37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-19.9%</a:t>
                      </a:r>
                    </a:p>
                  </a:txBody>
                  <a:tcPr marL="3704" marR="3704" marT="3704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-28.5%</a:t>
                      </a:r>
                    </a:p>
                  </a:txBody>
                  <a:tcPr marL="3704" marR="3704" marT="370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-29.8%</a:t>
                      </a:r>
                    </a:p>
                  </a:txBody>
                  <a:tcPr marL="3704" marR="3704" marT="37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-24.8%</a:t>
                      </a:r>
                    </a:p>
                  </a:txBody>
                  <a:tcPr marL="3704" marR="3704" marT="3704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</a:tr>
              <a:tr h="167605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Super High</a:t>
                      </a:r>
                    </a:p>
                  </a:txBody>
                  <a:tcPr marL="3704" marR="3704" marT="370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-28.5%</a:t>
                      </a:r>
                    </a:p>
                  </a:txBody>
                  <a:tcPr marL="3704" marR="3704" marT="370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-19.8%</a:t>
                      </a:r>
                    </a:p>
                  </a:txBody>
                  <a:tcPr marL="3704" marR="3704" marT="37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-22.2%</a:t>
                      </a:r>
                    </a:p>
                  </a:txBody>
                  <a:tcPr marL="3704" marR="3704" marT="3704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-32.2%</a:t>
                      </a:r>
                    </a:p>
                  </a:txBody>
                  <a:tcPr marL="3704" marR="3704" marT="370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-15.7%</a:t>
                      </a:r>
                    </a:p>
                  </a:txBody>
                  <a:tcPr marL="3704" marR="3704" marT="37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-16.5%</a:t>
                      </a:r>
                    </a:p>
                  </a:txBody>
                  <a:tcPr marL="3704" marR="3704" marT="3704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-26.2%</a:t>
                      </a:r>
                    </a:p>
                  </a:txBody>
                  <a:tcPr marL="3704" marR="3704" marT="370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-27.5%</a:t>
                      </a:r>
                    </a:p>
                  </a:txBody>
                  <a:tcPr marL="3704" marR="3704" marT="37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-22.3%</a:t>
                      </a:r>
                    </a:p>
                  </a:txBody>
                  <a:tcPr marL="3704" marR="3704" marT="3704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</a:tr>
              <a:tr h="167605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3704" marR="3704" marT="370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9">
                  <a:txBody>
                    <a:bodyPr/>
                    <a:lstStyle/>
                    <a:p>
                      <a:pPr algn="ctr" fontAlgn="b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Random Access</a:t>
                      </a:r>
                    </a:p>
                  </a:txBody>
                  <a:tcPr marL="3704" marR="3704" marT="370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162716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Main Tier</a:t>
                      </a:r>
                    </a:p>
                  </a:txBody>
                  <a:tcPr marL="3704" marR="3704" marT="370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-31.9%</a:t>
                      </a:r>
                    </a:p>
                  </a:txBody>
                  <a:tcPr marL="3704" marR="3704" marT="370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-21.3%</a:t>
                      </a:r>
                    </a:p>
                  </a:txBody>
                  <a:tcPr marL="3704" marR="3704" marT="3704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-24.4%</a:t>
                      </a:r>
                    </a:p>
                  </a:txBody>
                  <a:tcPr marL="3704" marR="3704" marT="3704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-36.4%</a:t>
                      </a:r>
                    </a:p>
                  </a:txBody>
                  <a:tcPr marL="3704" marR="3704" marT="370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-16.3%</a:t>
                      </a:r>
                    </a:p>
                  </a:txBody>
                  <a:tcPr marL="3704" marR="3704" marT="3704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-18.1%</a:t>
                      </a:r>
                    </a:p>
                  </a:txBody>
                  <a:tcPr marL="3704" marR="3704" marT="3704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-29.3%</a:t>
                      </a:r>
                    </a:p>
                  </a:txBody>
                  <a:tcPr marL="3704" marR="3704" marT="370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-30.8%</a:t>
                      </a:r>
                    </a:p>
                  </a:txBody>
                  <a:tcPr marL="3704" marR="3704" marT="3704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-24.5%</a:t>
                      </a:r>
                    </a:p>
                  </a:txBody>
                  <a:tcPr marL="3704" marR="3704" marT="3704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</a:tr>
              <a:tr h="162716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High Tier</a:t>
                      </a:r>
                    </a:p>
                  </a:txBody>
                  <a:tcPr marL="3704" marR="3704" marT="370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-29.6%</a:t>
                      </a:r>
                    </a:p>
                  </a:txBody>
                  <a:tcPr marL="3704" marR="3704" marT="370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-19.6%</a:t>
                      </a:r>
                    </a:p>
                  </a:txBody>
                  <a:tcPr marL="3704" marR="3704" marT="37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-22.5%</a:t>
                      </a:r>
                    </a:p>
                  </a:txBody>
                  <a:tcPr marL="3704" marR="3704" marT="3704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-33.9%</a:t>
                      </a:r>
                    </a:p>
                  </a:txBody>
                  <a:tcPr marL="3704" marR="3704" marT="370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-15.0%</a:t>
                      </a:r>
                    </a:p>
                  </a:txBody>
                  <a:tcPr marL="3704" marR="3704" marT="37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-16.3%</a:t>
                      </a:r>
                    </a:p>
                  </a:txBody>
                  <a:tcPr marL="3704" marR="3704" marT="3704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-27.0%</a:t>
                      </a:r>
                    </a:p>
                  </a:txBody>
                  <a:tcPr marL="3704" marR="3704" marT="370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-28.4%</a:t>
                      </a:r>
                    </a:p>
                  </a:txBody>
                  <a:tcPr marL="3704" marR="3704" marT="37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-22.3%</a:t>
                      </a:r>
                    </a:p>
                  </a:txBody>
                  <a:tcPr marL="3704" marR="3704" marT="3704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</a:tr>
              <a:tr h="167605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Super High</a:t>
                      </a:r>
                    </a:p>
                  </a:txBody>
                  <a:tcPr marL="3704" marR="3704" marT="370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-27.7%</a:t>
                      </a:r>
                    </a:p>
                  </a:txBody>
                  <a:tcPr marL="3704" marR="3704" marT="370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-17.2%</a:t>
                      </a:r>
                    </a:p>
                  </a:txBody>
                  <a:tcPr marL="3704" marR="3704" marT="37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-19.9%</a:t>
                      </a:r>
                    </a:p>
                  </a:txBody>
                  <a:tcPr marL="3704" marR="3704" marT="3704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-32.1%</a:t>
                      </a:r>
                    </a:p>
                  </a:txBody>
                  <a:tcPr marL="3704" marR="3704" marT="370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-11.9%</a:t>
                      </a:r>
                    </a:p>
                  </a:txBody>
                  <a:tcPr marL="3704" marR="3704" marT="37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-12.8%</a:t>
                      </a:r>
                    </a:p>
                  </a:txBody>
                  <a:tcPr marL="3704" marR="3704" marT="3704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-24.9%</a:t>
                      </a:r>
                    </a:p>
                  </a:txBody>
                  <a:tcPr marL="3704" marR="3704" marT="370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-26.4%</a:t>
                      </a:r>
                    </a:p>
                  </a:txBody>
                  <a:tcPr marL="3704" marR="3704" marT="37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-19.9%</a:t>
                      </a:r>
                    </a:p>
                  </a:txBody>
                  <a:tcPr marL="3704" marR="3704" marT="3704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</a:tr>
              <a:tr h="167605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3704" marR="3704" marT="370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9">
                  <a:txBody>
                    <a:bodyPr/>
                    <a:lstStyle/>
                    <a:p>
                      <a:pPr algn="ctr" fontAlgn="b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Low Delay B</a:t>
                      </a:r>
                    </a:p>
                  </a:txBody>
                  <a:tcPr marL="3704" marR="3704" marT="370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162716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Main Tier</a:t>
                      </a:r>
                    </a:p>
                  </a:txBody>
                  <a:tcPr marL="3704" marR="3704" marT="370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-32.0%</a:t>
                      </a:r>
                    </a:p>
                  </a:txBody>
                  <a:tcPr marL="3704" marR="3704" marT="370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-19.7%</a:t>
                      </a:r>
                    </a:p>
                  </a:txBody>
                  <a:tcPr marL="3704" marR="3704" marT="3704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-22.9%</a:t>
                      </a:r>
                    </a:p>
                  </a:txBody>
                  <a:tcPr marL="3704" marR="3704" marT="3704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-36.5%</a:t>
                      </a:r>
                    </a:p>
                  </a:txBody>
                  <a:tcPr marL="3704" marR="3704" marT="370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-14.5%</a:t>
                      </a:r>
                    </a:p>
                  </a:txBody>
                  <a:tcPr marL="3704" marR="3704" marT="3704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-16.1%</a:t>
                      </a:r>
                    </a:p>
                  </a:txBody>
                  <a:tcPr marL="3704" marR="3704" marT="3704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-29.0%</a:t>
                      </a:r>
                    </a:p>
                  </a:txBody>
                  <a:tcPr marL="3704" marR="3704" marT="370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-30.6%</a:t>
                      </a:r>
                    </a:p>
                  </a:txBody>
                  <a:tcPr marL="3704" marR="3704" marT="3704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-23.5%</a:t>
                      </a:r>
                    </a:p>
                  </a:txBody>
                  <a:tcPr marL="3704" marR="3704" marT="3704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</a:tr>
              <a:tr h="162716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High Tier</a:t>
                      </a:r>
                    </a:p>
                  </a:txBody>
                  <a:tcPr marL="3704" marR="3704" marT="370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-29.8%</a:t>
                      </a:r>
                    </a:p>
                  </a:txBody>
                  <a:tcPr marL="3704" marR="3704" marT="370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-18.2%</a:t>
                      </a:r>
                    </a:p>
                  </a:txBody>
                  <a:tcPr marL="3704" marR="3704" marT="37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-21.2%</a:t>
                      </a:r>
                    </a:p>
                  </a:txBody>
                  <a:tcPr marL="3704" marR="3704" marT="3704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-34.3%</a:t>
                      </a:r>
                    </a:p>
                  </a:txBody>
                  <a:tcPr marL="3704" marR="3704" marT="370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-13.0%</a:t>
                      </a:r>
                    </a:p>
                  </a:txBody>
                  <a:tcPr marL="3704" marR="3704" marT="37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-14.3%</a:t>
                      </a:r>
                    </a:p>
                  </a:txBody>
                  <a:tcPr marL="3704" marR="3704" marT="3704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-26.8%</a:t>
                      </a:r>
                    </a:p>
                  </a:txBody>
                  <a:tcPr marL="3704" marR="3704" marT="370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-28.2%</a:t>
                      </a:r>
                    </a:p>
                  </a:txBody>
                  <a:tcPr marL="3704" marR="3704" marT="37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-21.4%</a:t>
                      </a:r>
                    </a:p>
                  </a:txBody>
                  <a:tcPr marL="3704" marR="3704" marT="3704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</a:tr>
              <a:tr h="167605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Super High</a:t>
                      </a:r>
                    </a:p>
                  </a:txBody>
                  <a:tcPr marL="3704" marR="3704" marT="370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-27.9%</a:t>
                      </a:r>
                    </a:p>
                  </a:txBody>
                  <a:tcPr marL="3704" marR="3704" marT="370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-15.9%</a:t>
                      </a:r>
                    </a:p>
                  </a:txBody>
                  <a:tcPr marL="3704" marR="3704" marT="37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-19.0%</a:t>
                      </a:r>
                    </a:p>
                  </a:txBody>
                  <a:tcPr marL="3704" marR="3704" marT="3704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-32.4%</a:t>
                      </a:r>
                    </a:p>
                  </a:txBody>
                  <a:tcPr marL="3704" marR="3704" marT="370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-10.6%</a:t>
                      </a:r>
                    </a:p>
                  </a:txBody>
                  <a:tcPr marL="3704" marR="3704" marT="37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-11.6%</a:t>
                      </a:r>
                    </a:p>
                  </a:txBody>
                  <a:tcPr marL="3704" marR="3704" marT="3704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-24.8%</a:t>
                      </a:r>
                    </a:p>
                  </a:txBody>
                  <a:tcPr marL="3704" marR="3704" marT="370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-26.3%</a:t>
                      </a:r>
                    </a:p>
                  </a:txBody>
                  <a:tcPr marL="3704" marR="3704" marT="37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-19.3%</a:t>
                      </a:r>
                    </a:p>
                  </a:txBody>
                  <a:tcPr marL="3704" marR="3704" marT="3704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7" name="Title 2"/>
          <p:cNvSpPr>
            <a:spLocks noGrp="1"/>
          </p:cNvSpPr>
          <p:nvPr>
            <p:ph type="title"/>
          </p:nvPr>
        </p:nvSpPr>
        <p:spPr bwMode="auto">
          <a:xfrm>
            <a:off x="468313" y="358775"/>
            <a:ext cx="5759450" cy="360363"/>
          </a:xfr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numCol="1" compatLnSpc="1">
            <a:prstTxWarp prst="textNoShape">
              <a:avLst/>
            </a:prstTxWarp>
          </a:bodyPr>
          <a:lstStyle/>
          <a:p>
            <a:r>
              <a:rPr lang="en-US" dirty="0">
                <a:latin typeface="Arial" charset="0"/>
                <a:ea typeface="ＭＳ Ｐゴシック" charset="0"/>
                <a:cs typeface="Arial" charset="0"/>
              </a:rPr>
              <a:t>Performance: </a:t>
            </a:r>
            <a:r>
              <a:rPr lang="en-US" dirty="0" err="1" smtClean="0">
                <a:latin typeface="Arial" charset="0"/>
                <a:ea typeface="ＭＳ Ｐゴシック" charset="0"/>
                <a:cs typeface="Arial" charset="0"/>
              </a:rPr>
              <a:t>RExt</a:t>
            </a:r>
            <a:r>
              <a:rPr lang="en-US" dirty="0" smtClean="0">
                <a:latin typeface="Arial" charset="0"/>
                <a:ea typeface="ＭＳ Ｐゴシック" charset="0"/>
                <a:cs typeface="Arial" charset="0"/>
              </a:rPr>
              <a:t> Sequences</a:t>
            </a:r>
            <a:endParaRPr lang="en-US" dirty="0">
              <a:latin typeface="Arial" charset="0"/>
              <a:ea typeface="ＭＳ Ｐゴシック" charset="0"/>
              <a:cs typeface="Arial" charset="0"/>
            </a:endParaRPr>
          </a:p>
        </p:txBody>
      </p:sp>
      <p:sp>
        <p:nvSpPr>
          <p:cNvPr id="106498" name="Date Placeholder 3"/>
          <p:cNvSpPr>
            <a:spLocks noGrp="1"/>
          </p:cNvSpPr>
          <p:nvPr>
            <p:ph type="dt" sz="quarter" idx="1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5227096E-6D80-724C-AB6E-9C55FA2C8EAA}" type="datetime1">
              <a:rPr lang="de-DE" sz="1100">
                <a:cs typeface="Arial" charset="0"/>
              </a:rPr>
              <a:pPr eaLnBrk="1" hangingPunct="1"/>
              <a:t>23.04.2013</a:t>
            </a:fld>
            <a:endParaRPr lang="de-DE" sz="1100">
              <a:cs typeface="Arial" charset="0"/>
            </a:endParaRPr>
          </a:p>
        </p:txBody>
      </p:sp>
      <p:sp>
        <p:nvSpPr>
          <p:cNvPr id="106499" name="Slide Number Placeholder 4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8A0CF4F5-C972-E949-8DAC-B1EFEE8C4A40}" type="slidenum">
              <a:rPr lang="de-DE" sz="1100">
                <a:cs typeface="Arial" charset="0"/>
              </a:rPr>
              <a:pPr eaLnBrk="1" hangingPunct="1"/>
              <a:t>7</a:t>
            </a:fld>
            <a:endParaRPr lang="de-DE" sz="1100">
              <a:cs typeface="Arial" charset="0"/>
            </a:endParaRPr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03072772"/>
              </p:ext>
            </p:extLst>
          </p:nvPr>
        </p:nvGraphicFramePr>
        <p:xfrm>
          <a:off x="395536" y="1196752"/>
          <a:ext cx="8352923" cy="2304254"/>
        </p:xfrm>
        <a:graphic>
          <a:graphicData uri="http://schemas.openxmlformats.org/drawingml/2006/table">
            <a:tbl>
              <a:tblPr/>
              <a:tblGrid>
                <a:gridCol w="936104"/>
                <a:gridCol w="824091"/>
                <a:gridCol w="824091"/>
                <a:gridCol w="824091"/>
                <a:gridCol w="824091"/>
                <a:gridCol w="824091"/>
                <a:gridCol w="824091"/>
                <a:gridCol w="824091"/>
                <a:gridCol w="824091"/>
                <a:gridCol w="824091"/>
              </a:tblGrid>
              <a:tr h="167605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10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YCbCr</a:t>
                      </a:r>
                      <a:endParaRPr lang="en-GB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704" marR="3704" marT="370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9">
                  <a:txBody>
                    <a:bodyPr/>
                    <a:lstStyle/>
                    <a:p>
                      <a:pPr algn="ctr" fontAlgn="b"/>
                      <a:r>
                        <a:rPr lang="en-GB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All Intra</a:t>
                      </a:r>
                    </a:p>
                  </a:txBody>
                  <a:tcPr marL="3704" marR="3704" marT="370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306964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Y</a:t>
                      </a:r>
                    </a:p>
                  </a:txBody>
                  <a:tcPr marL="3704" marR="3704" marT="370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U</a:t>
                      </a:r>
                    </a:p>
                  </a:txBody>
                  <a:tcPr marL="3704" marR="3704" marT="370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V</a:t>
                      </a:r>
                    </a:p>
                  </a:txBody>
                  <a:tcPr marL="3704" marR="3704" marT="3704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G</a:t>
                      </a:r>
                    </a:p>
                  </a:txBody>
                  <a:tcPr marL="3704" marR="3704" marT="370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B</a:t>
                      </a:r>
                    </a:p>
                  </a:txBody>
                  <a:tcPr marL="3704" marR="3704" marT="370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</a:t>
                      </a:r>
                    </a:p>
                  </a:txBody>
                  <a:tcPr marL="3704" marR="3704" marT="3704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(4Y+U+V) / 6</a:t>
                      </a:r>
                    </a:p>
                  </a:txBody>
                  <a:tcPr marL="3704" marR="3704" marT="370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(4G+B+R) / 6</a:t>
                      </a:r>
                    </a:p>
                  </a:txBody>
                  <a:tcPr marL="3704" marR="3704" marT="370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(G+B+R) / 3</a:t>
                      </a:r>
                    </a:p>
                  </a:txBody>
                  <a:tcPr marL="3704" marR="3704" marT="3704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9467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Main Tier</a:t>
                      </a:r>
                    </a:p>
                  </a:txBody>
                  <a:tcPr marL="3704" marR="3704" marT="370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-43.1%</a:t>
                      </a:r>
                    </a:p>
                  </a:txBody>
                  <a:tcPr marL="4763" marR="4763" marT="476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-20.2%</a:t>
                      </a:r>
                    </a:p>
                  </a:txBody>
                  <a:tcPr marL="4763" marR="4763" marT="4763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-33.7%</a:t>
                      </a:r>
                    </a:p>
                  </a:txBody>
                  <a:tcPr marL="4763" marR="4763" marT="476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-47.0%</a:t>
                      </a:r>
                    </a:p>
                  </a:txBody>
                  <a:tcPr marL="4763" marR="4763" marT="476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-1.8%</a:t>
                      </a:r>
                    </a:p>
                  </a:txBody>
                  <a:tcPr marL="4763" marR="4763" marT="4763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-10.5%</a:t>
                      </a:r>
                    </a:p>
                  </a:txBody>
                  <a:tcPr marL="4763" marR="4763" marT="476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-39.4%</a:t>
                      </a:r>
                    </a:p>
                  </a:txBody>
                  <a:tcPr marL="4763" marR="4763" marT="476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-37.2%</a:t>
                      </a:r>
                    </a:p>
                  </a:txBody>
                  <a:tcPr marL="4763" marR="4763" marT="4763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-24.6%</a:t>
                      </a:r>
                    </a:p>
                  </a:txBody>
                  <a:tcPr marL="4763" marR="4763" marT="476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</a:tr>
              <a:tr h="169467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High Tier</a:t>
                      </a:r>
                    </a:p>
                  </a:txBody>
                  <a:tcPr marL="3704" marR="3704" marT="370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-36.7%</a:t>
                      </a:r>
                    </a:p>
                  </a:txBody>
                  <a:tcPr marL="4763" marR="4763" marT="476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-16.5%</a:t>
                      </a:r>
                    </a:p>
                  </a:txBody>
                  <a:tcPr marL="4763" marR="4763" marT="4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-27.7%</a:t>
                      </a:r>
                    </a:p>
                  </a:txBody>
                  <a:tcPr marL="4763" marR="4763" marT="476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-39.7%</a:t>
                      </a:r>
                    </a:p>
                  </a:txBody>
                  <a:tcPr marL="4763" marR="4763" marT="476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5.6%</a:t>
                      </a:r>
                    </a:p>
                  </a:txBody>
                  <a:tcPr marL="4763" marR="4763" marT="4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-11.7%</a:t>
                      </a:r>
                    </a:p>
                  </a:txBody>
                  <a:tcPr marL="4763" marR="4763" marT="476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-32.4%</a:t>
                      </a:r>
                    </a:p>
                  </a:txBody>
                  <a:tcPr marL="4763" marR="4763" marT="476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-27.6%</a:t>
                      </a:r>
                    </a:p>
                  </a:txBody>
                  <a:tcPr marL="4763" marR="4763" marT="4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-13.3%</a:t>
                      </a:r>
                    </a:p>
                  </a:txBody>
                  <a:tcPr marL="4763" marR="4763" marT="476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</a:tr>
              <a:tr h="169467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Super High</a:t>
                      </a:r>
                    </a:p>
                  </a:txBody>
                  <a:tcPr marL="3704" marR="3704" marT="370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-28.3%</a:t>
                      </a:r>
                    </a:p>
                  </a:txBody>
                  <a:tcPr marL="4763" marR="4763" marT="476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-11.8%</a:t>
                      </a:r>
                    </a:p>
                  </a:txBody>
                  <a:tcPr marL="4763" marR="4763" marT="4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-21.1%</a:t>
                      </a:r>
                    </a:p>
                  </a:txBody>
                  <a:tcPr marL="4763" marR="4763" marT="476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-25.5%</a:t>
                      </a:r>
                    </a:p>
                  </a:txBody>
                  <a:tcPr marL="4763" marR="4763" marT="476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13.3%</a:t>
                      </a:r>
                    </a:p>
                  </a:txBody>
                  <a:tcPr marL="4763" marR="4763" marT="4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-5.8%</a:t>
                      </a:r>
                    </a:p>
                  </a:txBody>
                  <a:tcPr marL="4763" marR="4763" marT="476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-24.6%</a:t>
                      </a:r>
                    </a:p>
                  </a:txBody>
                  <a:tcPr marL="4763" marR="4763" marT="476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-12.2%</a:t>
                      </a:r>
                    </a:p>
                  </a:txBody>
                  <a:tcPr marL="4763" marR="4763" marT="4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3.1%</a:t>
                      </a:r>
                    </a:p>
                  </a:txBody>
                  <a:tcPr marL="4763" marR="4763" marT="476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</a:tr>
              <a:tr h="167605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3704" marR="3704" marT="370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9">
                  <a:txBody>
                    <a:bodyPr/>
                    <a:lstStyle/>
                    <a:p>
                      <a:pPr algn="ctr" fontAlgn="b"/>
                      <a:r>
                        <a:rPr lang="en-GB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Random Access</a:t>
                      </a:r>
                    </a:p>
                  </a:txBody>
                  <a:tcPr marL="3704" marR="3704" marT="370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162716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Main Tier</a:t>
                      </a:r>
                    </a:p>
                  </a:txBody>
                  <a:tcPr marL="3704" marR="3704" marT="370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-46.9%</a:t>
                      </a:r>
                    </a:p>
                  </a:txBody>
                  <a:tcPr marL="4763" marR="4763" marT="476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-27.6%</a:t>
                      </a:r>
                    </a:p>
                  </a:txBody>
                  <a:tcPr marL="4763" marR="4763" marT="4763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-39.1%</a:t>
                      </a:r>
                    </a:p>
                  </a:txBody>
                  <a:tcPr marL="4763" marR="4763" marT="476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-50.3%</a:t>
                      </a:r>
                    </a:p>
                  </a:txBody>
                  <a:tcPr marL="4763" marR="4763" marT="476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-5.5%</a:t>
                      </a:r>
                    </a:p>
                  </a:txBody>
                  <a:tcPr marL="4763" marR="4763" marT="4763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-19.0%</a:t>
                      </a:r>
                    </a:p>
                  </a:txBody>
                  <a:tcPr marL="4763" marR="4763" marT="476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-44.7%</a:t>
                      </a:r>
                    </a:p>
                  </a:txBody>
                  <a:tcPr marL="4763" marR="4763" marT="476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-41.9%</a:t>
                      </a:r>
                    </a:p>
                  </a:txBody>
                  <a:tcPr marL="4763" marR="4763" marT="4763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-31.2%</a:t>
                      </a:r>
                    </a:p>
                  </a:txBody>
                  <a:tcPr marL="4763" marR="4763" marT="476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</a:tr>
              <a:tr h="162716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High Tier</a:t>
                      </a:r>
                    </a:p>
                  </a:txBody>
                  <a:tcPr marL="3704" marR="3704" marT="370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-44.7%</a:t>
                      </a:r>
                    </a:p>
                  </a:txBody>
                  <a:tcPr marL="4763" marR="4763" marT="476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-19.6%</a:t>
                      </a:r>
                    </a:p>
                  </a:txBody>
                  <a:tcPr marL="4763" marR="4763" marT="4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-33.6%</a:t>
                      </a:r>
                    </a:p>
                  </a:txBody>
                  <a:tcPr marL="4763" marR="4763" marT="476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-47.8%</a:t>
                      </a:r>
                    </a:p>
                  </a:txBody>
                  <a:tcPr marL="4763" marR="4763" marT="476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12.2%</a:t>
                      </a:r>
                    </a:p>
                  </a:txBody>
                  <a:tcPr marL="4763" marR="4763" marT="4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5.8%</a:t>
                      </a:r>
                    </a:p>
                  </a:txBody>
                  <a:tcPr marL="4763" marR="4763" marT="476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-40.3%</a:t>
                      </a:r>
                    </a:p>
                  </a:txBody>
                  <a:tcPr marL="4763" marR="4763" marT="476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-34.8%</a:t>
                      </a:r>
                    </a:p>
                  </a:txBody>
                  <a:tcPr marL="4763" marR="4763" marT="4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-18.2%</a:t>
                      </a:r>
                    </a:p>
                  </a:txBody>
                  <a:tcPr marL="4763" marR="4763" marT="476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</a:tr>
              <a:tr h="167605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Super High</a:t>
                      </a:r>
                    </a:p>
                  </a:txBody>
                  <a:tcPr marL="3704" marR="3704" marT="370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-37.8%</a:t>
                      </a:r>
                    </a:p>
                  </a:txBody>
                  <a:tcPr marL="4763" marR="4763" marT="476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-13.7%</a:t>
                      </a:r>
                    </a:p>
                  </a:txBody>
                  <a:tcPr marL="4763" marR="4763" marT="4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-27.3%</a:t>
                      </a:r>
                    </a:p>
                  </a:txBody>
                  <a:tcPr marL="4763" marR="4763" marT="476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-37.5%</a:t>
                      </a:r>
                    </a:p>
                  </a:txBody>
                  <a:tcPr marL="4763" marR="4763" marT="476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25.7%</a:t>
                      </a:r>
                    </a:p>
                  </a:txBody>
                  <a:tcPr marL="4763" marR="4763" marT="4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-7.0%</a:t>
                      </a:r>
                    </a:p>
                  </a:txBody>
                  <a:tcPr marL="4763" marR="4763" marT="476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-32.5%</a:t>
                      </a:r>
                    </a:p>
                  </a:txBody>
                  <a:tcPr marL="4763" marR="4763" marT="476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-20.4%</a:t>
                      </a:r>
                    </a:p>
                  </a:txBody>
                  <a:tcPr marL="4763" marR="4763" marT="4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0.3%</a:t>
                      </a:r>
                    </a:p>
                  </a:txBody>
                  <a:tcPr marL="4763" marR="4763" marT="476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67605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3704" marR="3704" marT="370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9">
                  <a:txBody>
                    <a:bodyPr/>
                    <a:lstStyle/>
                    <a:p>
                      <a:pPr algn="ctr" fontAlgn="b"/>
                      <a:r>
                        <a:rPr lang="en-GB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Low Delay B</a:t>
                      </a:r>
                    </a:p>
                  </a:txBody>
                  <a:tcPr marL="3704" marR="3704" marT="370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162716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Main Tier</a:t>
                      </a:r>
                    </a:p>
                  </a:txBody>
                  <a:tcPr marL="3704" marR="3704" marT="370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-50.3%</a:t>
                      </a:r>
                    </a:p>
                  </a:txBody>
                  <a:tcPr marL="4763" marR="4763" marT="476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-26.0%</a:t>
                      </a:r>
                    </a:p>
                  </a:txBody>
                  <a:tcPr marL="4763" marR="4763" marT="4763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-38.8%</a:t>
                      </a:r>
                    </a:p>
                  </a:txBody>
                  <a:tcPr marL="4763" marR="4763" marT="476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-53.7%</a:t>
                      </a:r>
                    </a:p>
                  </a:txBody>
                  <a:tcPr marL="4763" marR="4763" marT="476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-2.0%</a:t>
                      </a:r>
                    </a:p>
                  </a:txBody>
                  <a:tcPr marL="4763" marR="4763" marT="4763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-21.3%</a:t>
                      </a:r>
                    </a:p>
                  </a:txBody>
                  <a:tcPr marL="4763" marR="4763" marT="476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-47.2%</a:t>
                      </a:r>
                    </a:p>
                  </a:txBody>
                  <a:tcPr marL="4763" marR="4763" marT="476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-44.5%</a:t>
                      </a:r>
                    </a:p>
                  </a:txBody>
                  <a:tcPr marL="4763" marR="4763" marT="4763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-32.5%</a:t>
                      </a:r>
                    </a:p>
                  </a:txBody>
                  <a:tcPr marL="4763" marR="4763" marT="476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</a:tr>
              <a:tr h="162716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High Tier</a:t>
                      </a:r>
                    </a:p>
                  </a:txBody>
                  <a:tcPr marL="3704" marR="3704" marT="370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-47.3%</a:t>
                      </a:r>
                    </a:p>
                  </a:txBody>
                  <a:tcPr marL="4763" marR="4763" marT="476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-19.9%</a:t>
                      </a:r>
                    </a:p>
                  </a:txBody>
                  <a:tcPr marL="4763" marR="4763" marT="4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-32.3%</a:t>
                      </a:r>
                    </a:p>
                  </a:txBody>
                  <a:tcPr marL="4763" marR="4763" marT="476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-50.6%</a:t>
                      </a:r>
                    </a:p>
                  </a:txBody>
                  <a:tcPr marL="4763" marR="4763" marT="476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14.6%</a:t>
                      </a:r>
                    </a:p>
                  </a:txBody>
                  <a:tcPr marL="4763" marR="4763" marT="4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2.7%</a:t>
                      </a:r>
                    </a:p>
                  </a:txBody>
                  <a:tcPr marL="4763" marR="4763" marT="476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-42.1%</a:t>
                      </a:r>
                    </a:p>
                  </a:txBody>
                  <a:tcPr marL="4763" marR="4763" marT="476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-37.1%</a:t>
                      </a:r>
                    </a:p>
                  </a:txBody>
                  <a:tcPr marL="4763" marR="4763" marT="4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-19.4%</a:t>
                      </a:r>
                    </a:p>
                  </a:txBody>
                  <a:tcPr marL="4763" marR="4763" marT="476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</a:tr>
              <a:tr h="167605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Super High</a:t>
                      </a:r>
                    </a:p>
                  </a:txBody>
                  <a:tcPr marL="3704" marR="3704" marT="370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-38.6%</a:t>
                      </a:r>
                    </a:p>
                  </a:txBody>
                  <a:tcPr marL="4763" marR="4763" marT="476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-13.1%</a:t>
                      </a:r>
                    </a:p>
                  </a:txBody>
                  <a:tcPr marL="4763" marR="4763" marT="4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-25.6%</a:t>
                      </a:r>
                    </a:p>
                  </a:txBody>
                  <a:tcPr marL="4763" marR="4763" marT="476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-39.4%</a:t>
                      </a:r>
                    </a:p>
                  </a:txBody>
                  <a:tcPr marL="4763" marR="4763" marT="476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29.6%</a:t>
                      </a:r>
                    </a:p>
                  </a:txBody>
                  <a:tcPr marL="4763" marR="4763" marT="4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-6.9%</a:t>
                      </a:r>
                    </a:p>
                  </a:txBody>
                  <a:tcPr marL="4763" marR="4763" marT="476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-32.9%</a:t>
                      </a:r>
                    </a:p>
                  </a:txBody>
                  <a:tcPr marL="4763" marR="4763" marT="476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-22.3%</a:t>
                      </a:r>
                    </a:p>
                  </a:txBody>
                  <a:tcPr marL="4763" marR="4763" marT="4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-1.2%</a:t>
                      </a:r>
                    </a:p>
                  </a:txBody>
                  <a:tcPr marL="4763" marR="4763" marT="476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graphicFrame>
        <p:nvGraphicFramePr>
          <p:cNvPr id="13" name="Tab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89450442"/>
              </p:ext>
            </p:extLst>
          </p:nvPr>
        </p:nvGraphicFramePr>
        <p:xfrm>
          <a:off x="395536" y="3645024"/>
          <a:ext cx="8352923" cy="2304255"/>
        </p:xfrm>
        <a:graphic>
          <a:graphicData uri="http://schemas.openxmlformats.org/drawingml/2006/table">
            <a:tbl>
              <a:tblPr/>
              <a:tblGrid>
                <a:gridCol w="936104"/>
                <a:gridCol w="824091"/>
                <a:gridCol w="824091"/>
                <a:gridCol w="824091"/>
                <a:gridCol w="824091"/>
                <a:gridCol w="824091"/>
                <a:gridCol w="824091"/>
                <a:gridCol w="824091"/>
                <a:gridCol w="824091"/>
                <a:gridCol w="824091"/>
              </a:tblGrid>
              <a:tr h="167605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N=2</a:t>
                      </a:r>
                    </a:p>
                  </a:txBody>
                  <a:tcPr marL="3704" marR="3704" marT="370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9">
                  <a:txBody>
                    <a:bodyPr/>
                    <a:lstStyle/>
                    <a:p>
                      <a:pPr algn="ctr" fontAlgn="b"/>
                      <a:r>
                        <a:rPr lang="en-GB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All Intra</a:t>
                      </a:r>
                    </a:p>
                  </a:txBody>
                  <a:tcPr marL="3704" marR="3704" marT="370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306964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Y</a:t>
                      </a:r>
                    </a:p>
                  </a:txBody>
                  <a:tcPr marL="3704" marR="3704" marT="370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U</a:t>
                      </a:r>
                    </a:p>
                  </a:txBody>
                  <a:tcPr marL="3704" marR="3704" marT="370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V</a:t>
                      </a:r>
                    </a:p>
                  </a:txBody>
                  <a:tcPr marL="3704" marR="3704" marT="3704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G</a:t>
                      </a:r>
                    </a:p>
                  </a:txBody>
                  <a:tcPr marL="3704" marR="3704" marT="370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B</a:t>
                      </a:r>
                    </a:p>
                  </a:txBody>
                  <a:tcPr marL="3704" marR="3704" marT="370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</a:t>
                      </a:r>
                    </a:p>
                  </a:txBody>
                  <a:tcPr marL="3704" marR="3704" marT="3704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(4Y+U+V) / 6</a:t>
                      </a:r>
                    </a:p>
                  </a:txBody>
                  <a:tcPr marL="3704" marR="3704" marT="370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(4G+B+R) / 6</a:t>
                      </a:r>
                    </a:p>
                  </a:txBody>
                  <a:tcPr marL="3704" marR="3704" marT="370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(G+B+R) / 3</a:t>
                      </a:r>
                    </a:p>
                  </a:txBody>
                  <a:tcPr marL="3704" marR="3704" marT="3704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8081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Main Tier</a:t>
                      </a:r>
                    </a:p>
                  </a:txBody>
                  <a:tcPr marL="3704" marR="3704" marT="370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-46.4%</a:t>
                      </a:r>
                    </a:p>
                  </a:txBody>
                  <a:tcPr marL="4763" marR="4763" marT="476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-9.7%</a:t>
                      </a:r>
                    </a:p>
                  </a:txBody>
                  <a:tcPr marL="4763" marR="4763" marT="4763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-27.1%</a:t>
                      </a:r>
                    </a:p>
                  </a:txBody>
                  <a:tcPr marL="4763" marR="4763" marT="476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-54.2%</a:t>
                      </a:r>
                    </a:p>
                  </a:txBody>
                  <a:tcPr marL="4763" marR="4763" marT="476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1.3%</a:t>
                      </a:r>
                    </a:p>
                  </a:txBody>
                  <a:tcPr marL="4763" marR="4763" marT="4763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-5.6%</a:t>
                      </a:r>
                    </a:p>
                  </a:txBody>
                  <a:tcPr marL="4763" marR="4763" marT="476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-40.5%</a:t>
                      </a:r>
                    </a:p>
                  </a:txBody>
                  <a:tcPr marL="4763" marR="4763" marT="476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-42.8%</a:t>
                      </a:r>
                    </a:p>
                  </a:txBody>
                  <a:tcPr marL="4763" marR="4763" marT="4763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-26.7%</a:t>
                      </a:r>
                    </a:p>
                  </a:txBody>
                  <a:tcPr marL="4763" marR="4763" marT="476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</a:tr>
              <a:tr h="162716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High Tier</a:t>
                      </a:r>
                    </a:p>
                  </a:txBody>
                  <a:tcPr marL="3704" marR="3704" marT="370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-42.5%</a:t>
                      </a:r>
                    </a:p>
                  </a:txBody>
                  <a:tcPr marL="4763" marR="4763" marT="476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-5.6%</a:t>
                      </a:r>
                    </a:p>
                  </a:txBody>
                  <a:tcPr marL="4763" marR="4763" marT="4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-21.8%</a:t>
                      </a:r>
                    </a:p>
                  </a:txBody>
                  <a:tcPr marL="4763" marR="4763" marT="476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-50.3%</a:t>
                      </a:r>
                    </a:p>
                  </a:txBody>
                  <a:tcPr marL="4763" marR="4763" marT="476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6.0%</a:t>
                      </a:r>
                    </a:p>
                  </a:txBody>
                  <a:tcPr marL="4763" marR="4763" marT="4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-0.1%</a:t>
                      </a:r>
                    </a:p>
                  </a:txBody>
                  <a:tcPr marL="4763" marR="4763" marT="476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-35.1%</a:t>
                      </a:r>
                    </a:p>
                  </a:txBody>
                  <a:tcPr marL="4763" marR="4763" marT="476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-37.3%</a:t>
                      </a:r>
                    </a:p>
                  </a:txBody>
                  <a:tcPr marL="4763" marR="4763" marT="4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-19.9%</a:t>
                      </a:r>
                    </a:p>
                  </a:txBody>
                  <a:tcPr marL="4763" marR="4763" marT="476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</a:tr>
              <a:tr h="167605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Super High</a:t>
                      </a:r>
                    </a:p>
                  </a:txBody>
                  <a:tcPr marL="3704" marR="3704" marT="370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-35.8%</a:t>
                      </a:r>
                    </a:p>
                  </a:txBody>
                  <a:tcPr marL="4763" marR="4763" marT="476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-2.3%</a:t>
                      </a:r>
                    </a:p>
                  </a:txBody>
                  <a:tcPr marL="4763" marR="4763" marT="4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-14.8%</a:t>
                      </a:r>
                    </a:p>
                  </a:txBody>
                  <a:tcPr marL="4763" marR="4763" marT="476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-43.6%</a:t>
                      </a:r>
                    </a:p>
                  </a:txBody>
                  <a:tcPr marL="4763" marR="4763" marT="476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9.5%</a:t>
                      </a:r>
                    </a:p>
                  </a:txBody>
                  <a:tcPr marL="4763" marR="4763" marT="4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4.2%</a:t>
                      </a:r>
                    </a:p>
                  </a:txBody>
                  <a:tcPr marL="4763" marR="4763" marT="476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-28.3%</a:t>
                      </a:r>
                    </a:p>
                  </a:txBody>
                  <a:tcPr marL="4763" marR="4763" marT="476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-30.5%</a:t>
                      </a:r>
                    </a:p>
                  </a:txBody>
                  <a:tcPr marL="4763" marR="4763" marT="4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-14.0%</a:t>
                      </a:r>
                    </a:p>
                  </a:txBody>
                  <a:tcPr marL="4763" marR="4763" marT="476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</a:tr>
              <a:tr h="167605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3704" marR="3704" marT="370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9">
                  <a:txBody>
                    <a:bodyPr/>
                    <a:lstStyle/>
                    <a:p>
                      <a:pPr algn="ctr" fontAlgn="b"/>
                      <a:r>
                        <a:rPr lang="en-GB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Random Access</a:t>
                      </a:r>
                    </a:p>
                  </a:txBody>
                  <a:tcPr marL="3704" marR="3704" marT="370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162716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Main Tier</a:t>
                      </a:r>
                    </a:p>
                  </a:txBody>
                  <a:tcPr marL="3704" marR="3704" marT="370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-49.5%</a:t>
                      </a:r>
                    </a:p>
                  </a:txBody>
                  <a:tcPr marL="4763" marR="4763" marT="476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-9.9%</a:t>
                      </a:r>
                    </a:p>
                  </a:txBody>
                  <a:tcPr marL="4763" marR="4763" marT="4763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-26.4%</a:t>
                      </a:r>
                    </a:p>
                  </a:txBody>
                  <a:tcPr marL="4763" marR="4763" marT="476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-57.5%</a:t>
                      </a:r>
                    </a:p>
                  </a:txBody>
                  <a:tcPr marL="4763" marR="4763" marT="476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2.3%</a:t>
                      </a:r>
                    </a:p>
                  </a:txBody>
                  <a:tcPr marL="4763" marR="4763" marT="4763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-6.7%</a:t>
                      </a:r>
                    </a:p>
                  </a:txBody>
                  <a:tcPr marL="4763" marR="4763" marT="476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-44.3%</a:t>
                      </a:r>
                    </a:p>
                  </a:txBody>
                  <a:tcPr marL="4763" marR="4763" marT="476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-46.6%</a:t>
                      </a:r>
                    </a:p>
                  </a:txBody>
                  <a:tcPr marL="4763" marR="4763" marT="4763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-30.6%</a:t>
                      </a:r>
                    </a:p>
                  </a:txBody>
                  <a:tcPr marL="4763" marR="4763" marT="476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</a:tr>
              <a:tr h="162716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High Tier</a:t>
                      </a:r>
                    </a:p>
                  </a:txBody>
                  <a:tcPr marL="3704" marR="3704" marT="370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-50.6%</a:t>
                      </a:r>
                    </a:p>
                  </a:txBody>
                  <a:tcPr marL="4763" marR="4763" marT="476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1.0%</a:t>
                      </a:r>
                    </a:p>
                  </a:txBody>
                  <a:tcPr marL="4763" marR="4763" marT="4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-21.8%</a:t>
                      </a:r>
                    </a:p>
                  </a:txBody>
                  <a:tcPr marL="4763" marR="4763" marT="476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-59.0%</a:t>
                      </a:r>
                    </a:p>
                  </a:txBody>
                  <a:tcPr marL="4763" marR="4763" marT="476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17.5%</a:t>
                      </a:r>
                    </a:p>
                  </a:txBody>
                  <a:tcPr marL="4763" marR="4763" marT="4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6.0%</a:t>
                      </a:r>
                    </a:p>
                  </a:txBody>
                  <a:tcPr marL="4763" marR="4763" marT="476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-42.4%</a:t>
                      </a:r>
                    </a:p>
                  </a:txBody>
                  <a:tcPr marL="4763" marR="4763" marT="476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-44.5%</a:t>
                      </a:r>
                    </a:p>
                  </a:txBody>
                  <a:tcPr marL="4763" marR="4763" marT="4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-23.0%</a:t>
                      </a:r>
                    </a:p>
                  </a:txBody>
                  <a:tcPr marL="4763" marR="4763" marT="476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</a:tr>
              <a:tr h="167605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Super High</a:t>
                      </a:r>
                    </a:p>
                  </a:txBody>
                  <a:tcPr marL="3704" marR="3704" marT="370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-46.8%</a:t>
                      </a:r>
                    </a:p>
                  </a:txBody>
                  <a:tcPr marL="4763" marR="4763" marT="476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8.7%</a:t>
                      </a:r>
                    </a:p>
                  </a:txBody>
                  <a:tcPr marL="4763" marR="4763" marT="4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-16.3%</a:t>
                      </a:r>
                    </a:p>
                  </a:txBody>
                  <a:tcPr marL="4763" marR="4763" marT="476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-55.4%</a:t>
                      </a:r>
                    </a:p>
                  </a:txBody>
                  <a:tcPr marL="4763" marR="4763" marT="476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27.6%</a:t>
                      </a:r>
                    </a:p>
                  </a:txBody>
                  <a:tcPr marL="4763" marR="4763" marT="4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12.6%</a:t>
                      </a:r>
                    </a:p>
                  </a:txBody>
                  <a:tcPr marL="4763" marR="4763" marT="476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-36.2%</a:t>
                      </a:r>
                    </a:p>
                  </a:txBody>
                  <a:tcPr marL="4763" marR="4763" marT="476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-38.3%</a:t>
                      </a:r>
                    </a:p>
                  </a:txBody>
                  <a:tcPr marL="4763" marR="4763" marT="4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-14.0%</a:t>
                      </a:r>
                    </a:p>
                  </a:txBody>
                  <a:tcPr marL="4763" marR="4763" marT="476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</a:tr>
              <a:tr h="167605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3704" marR="3704" marT="370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9">
                  <a:txBody>
                    <a:bodyPr/>
                    <a:lstStyle/>
                    <a:p>
                      <a:pPr algn="ctr" fontAlgn="b"/>
                      <a:r>
                        <a:rPr lang="en-GB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Low Delay B</a:t>
                      </a:r>
                    </a:p>
                  </a:txBody>
                  <a:tcPr marL="3704" marR="3704" marT="370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162716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Main Tier</a:t>
                      </a:r>
                    </a:p>
                  </a:txBody>
                  <a:tcPr marL="3704" marR="3704" marT="370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-52.5%</a:t>
                      </a:r>
                    </a:p>
                  </a:txBody>
                  <a:tcPr marL="4763" marR="4763" marT="476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-0.7%</a:t>
                      </a:r>
                    </a:p>
                  </a:txBody>
                  <a:tcPr marL="4763" marR="4763" marT="4763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-15.2%</a:t>
                      </a:r>
                    </a:p>
                  </a:txBody>
                  <a:tcPr marL="4763" marR="4763" marT="476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-60.4%</a:t>
                      </a:r>
                    </a:p>
                  </a:txBody>
                  <a:tcPr marL="4763" marR="4763" marT="476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11.4%</a:t>
                      </a:r>
                    </a:p>
                  </a:txBody>
                  <a:tcPr marL="4763" marR="4763" marT="4763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1.8%</a:t>
                      </a:r>
                    </a:p>
                  </a:txBody>
                  <a:tcPr marL="4763" marR="4763" marT="476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-45.1%</a:t>
                      </a:r>
                    </a:p>
                  </a:txBody>
                  <a:tcPr marL="4763" marR="4763" marT="476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-47.9%</a:t>
                      </a:r>
                    </a:p>
                  </a:txBody>
                  <a:tcPr marL="4763" marR="4763" marT="4763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-28.7%</a:t>
                      </a:r>
                    </a:p>
                  </a:txBody>
                  <a:tcPr marL="4763" marR="4763" marT="476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</a:tr>
              <a:tr h="162716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High Tier</a:t>
                      </a:r>
                    </a:p>
                  </a:txBody>
                  <a:tcPr marL="3704" marR="3704" marT="370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-53.5%</a:t>
                      </a:r>
                    </a:p>
                  </a:txBody>
                  <a:tcPr marL="4763" marR="4763" marT="476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6.1%</a:t>
                      </a:r>
                    </a:p>
                  </a:txBody>
                  <a:tcPr marL="4763" marR="4763" marT="4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-13.5%</a:t>
                      </a:r>
                    </a:p>
                  </a:txBody>
                  <a:tcPr marL="4763" marR="4763" marT="476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-61.8%</a:t>
                      </a:r>
                    </a:p>
                  </a:txBody>
                  <a:tcPr marL="4763" marR="4763" marT="476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24.6%</a:t>
                      </a:r>
                    </a:p>
                  </a:txBody>
                  <a:tcPr marL="4763" marR="4763" marT="4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14.1%</a:t>
                      </a:r>
                    </a:p>
                  </a:txBody>
                  <a:tcPr marL="4763" marR="4763" marT="476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-43.6%</a:t>
                      </a:r>
                    </a:p>
                  </a:txBody>
                  <a:tcPr marL="4763" marR="4763" marT="476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-46.2%</a:t>
                      </a:r>
                    </a:p>
                  </a:txBody>
                  <a:tcPr marL="4763" marR="4763" marT="4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-21.8%</a:t>
                      </a:r>
                    </a:p>
                  </a:txBody>
                  <a:tcPr marL="4763" marR="4763" marT="476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</a:tr>
              <a:tr h="167605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Super High</a:t>
                      </a:r>
                    </a:p>
                  </a:txBody>
                  <a:tcPr marL="3704" marR="3704" marT="370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-47.7%</a:t>
                      </a:r>
                    </a:p>
                  </a:txBody>
                  <a:tcPr marL="4763" marR="4763" marT="476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12.0%</a:t>
                      </a:r>
                    </a:p>
                  </a:txBody>
                  <a:tcPr marL="4763" marR="4763" marT="4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-8.7%</a:t>
                      </a:r>
                    </a:p>
                  </a:txBody>
                  <a:tcPr marL="4763" marR="4763" marT="476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-56.3%</a:t>
                      </a:r>
                    </a:p>
                  </a:txBody>
                  <a:tcPr marL="4763" marR="4763" marT="476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32.0%</a:t>
                      </a:r>
                    </a:p>
                  </a:txBody>
                  <a:tcPr marL="4763" marR="4763" marT="4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18.0%</a:t>
                      </a:r>
                    </a:p>
                  </a:txBody>
                  <a:tcPr marL="4763" marR="4763" marT="476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-36.1%</a:t>
                      </a:r>
                    </a:p>
                  </a:txBody>
                  <a:tcPr marL="4763" marR="4763" marT="476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-38.5%</a:t>
                      </a:r>
                    </a:p>
                  </a:txBody>
                  <a:tcPr marL="4763" marR="4763" marT="4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-12.5%</a:t>
                      </a:r>
                    </a:p>
                  </a:txBody>
                  <a:tcPr marL="4763" marR="4763" marT="476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62717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7" name="Title 2"/>
          <p:cNvSpPr>
            <a:spLocks noGrp="1"/>
          </p:cNvSpPr>
          <p:nvPr>
            <p:ph type="title"/>
          </p:nvPr>
        </p:nvSpPr>
        <p:spPr bwMode="auto">
          <a:xfrm>
            <a:off x="468313" y="358775"/>
            <a:ext cx="5759450" cy="360363"/>
          </a:xfr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numCol="1" compatLnSpc="1">
            <a:prstTxWarp prst="textNoShape">
              <a:avLst/>
            </a:prstTxWarp>
          </a:bodyPr>
          <a:lstStyle/>
          <a:p>
            <a:r>
              <a:rPr lang="en-US" dirty="0">
                <a:latin typeface="Arial" charset="0"/>
                <a:ea typeface="ＭＳ Ｐゴシック" charset="0"/>
                <a:cs typeface="Arial" charset="0"/>
              </a:rPr>
              <a:t>Performance: </a:t>
            </a:r>
            <a:r>
              <a:rPr lang="en-US" dirty="0" smtClean="0">
                <a:latin typeface="Arial" charset="0"/>
                <a:ea typeface="ＭＳ Ｐゴシック" charset="0"/>
                <a:cs typeface="Arial" charset="0"/>
              </a:rPr>
              <a:t>LM Chroma</a:t>
            </a:r>
            <a:endParaRPr lang="en-US" dirty="0">
              <a:latin typeface="Arial" charset="0"/>
              <a:ea typeface="ＭＳ Ｐゴシック" charset="0"/>
              <a:cs typeface="Arial" charset="0"/>
            </a:endParaRPr>
          </a:p>
        </p:txBody>
      </p:sp>
      <p:sp>
        <p:nvSpPr>
          <p:cNvPr id="106498" name="Date Placeholder 3"/>
          <p:cNvSpPr>
            <a:spLocks noGrp="1"/>
          </p:cNvSpPr>
          <p:nvPr>
            <p:ph type="dt" sz="quarter" idx="1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5227096E-6D80-724C-AB6E-9C55FA2C8EAA}" type="datetime1">
              <a:rPr lang="de-DE" sz="1100">
                <a:cs typeface="Arial" charset="0"/>
              </a:rPr>
              <a:pPr eaLnBrk="1" hangingPunct="1"/>
              <a:t>23.04.2013</a:t>
            </a:fld>
            <a:endParaRPr lang="de-DE" sz="1100">
              <a:cs typeface="Arial" charset="0"/>
            </a:endParaRPr>
          </a:p>
        </p:txBody>
      </p:sp>
      <p:sp>
        <p:nvSpPr>
          <p:cNvPr id="106499" name="Slide Number Placeholder 4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8A0CF4F5-C972-E949-8DAC-B1EFEE8C4A40}" type="slidenum">
              <a:rPr lang="de-DE" sz="1100">
                <a:cs typeface="Arial" charset="0"/>
              </a:rPr>
              <a:pPr eaLnBrk="1" hangingPunct="1"/>
              <a:t>8</a:t>
            </a:fld>
            <a:endParaRPr lang="de-DE" sz="1100">
              <a:cs typeface="Arial" charset="0"/>
            </a:endParaRPr>
          </a:p>
        </p:txBody>
      </p:sp>
      <p:sp>
        <p:nvSpPr>
          <p:cNvPr id="7" name="Content Placeholder 1"/>
          <p:cNvSpPr txBox="1">
            <a:spLocks/>
          </p:cNvSpPr>
          <p:nvPr/>
        </p:nvSpPr>
        <p:spPr bwMode="auto">
          <a:xfrm>
            <a:off x="395288" y="1125538"/>
            <a:ext cx="8353425" cy="4824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>
            <a:lvl1pPr marL="287338" indent="-287338" algn="l" rtl="0" eaLnBrk="1" fontAlgn="base" hangingPunct="1"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defRPr sz="2000" b="1" kern="1200">
                <a:solidFill>
                  <a:srgbClr val="262626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265113" indent="-265113" algn="l" rtl="0" eaLnBrk="1" fontAlgn="base" hangingPunct="1"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defRPr sz="2000" kern="1200">
                <a:solidFill>
                  <a:srgbClr val="262626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449263" marR="0" indent="-18415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n"/>
              <a:tabLst/>
              <a:defRPr sz="2000" kern="1200">
                <a:solidFill>
                  <a:srgbClr val="262626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627063" marR="0" indent="-177800" algn="ctr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None/>
              <a:tabLst/>
              <a:defRPr lang="de-DE" sz="1400" kern="1200">
                <a:solidFill>
                  <a:srgbClr val="262626"/>
                </a:solidFill>
                <a:latin typeface="+mn-lt"/>
                <a:ea typeface="+mn-ea"/>
                <a:cs typeface="Arial"/>
              </a:defRPr>
            </a:lvl4pPr>
            <a:lvl5pPr marL="803275" indent="-176213" algn="l" rtl="0" eaLnBrk="1" fontAlgn="base" hangingPunct="1"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n"/>
              <a:defRPr sz="1400" kern="1200">
                <a:solidFill>
                  <a:srgbClr val="262626"/>
                </a:solidFill>
                <a:latin typeface="+mn-lt"/>
                <a:ea typeface="+mn-ea"/>
                <a:cs typeface="Arial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Wingdings" charset="2"/>
              <a:buChar char="q"/>
              <a:defRPr/>
            </a:pPr>
            <a:r>
              <a:rPr lang="en-US" dirty="0"/>
              <a:t>P</a:t>
            </a:r>
            <a:r>
              <a:rPr lang="en-US" dirty="0" smtClean="0"/>
              <a:t>erformance relative to LM Chroma on RGB Sequences</a:t>
            </a:r>
          </a:p>
          <a:p>
            <a:pPr marL="504825" lvl="2" indent="-342900">
              <a:buFont typeface="Wingdings" charset="2"/>
              <a:buChar char="q"/>
              <a:defRPr/>
            </a:pPr>
            <a:r>
              <a:rPr lang="en-US" dirty="0" smtClean="0"/>
              <a:t>Proposed scheme (N=2) serves as the anchor</a:t>
            </a:r>
          </a:p>
          <a:p>
            <a:pPr marL="504825" lvl="2" indent="-342900">
              <a:buFont typeface="Wingdings" charset="2"/>
              <a:buChar char="q"/>
              <a:defRPr/>
            </a:pPr>
            <a:r>
              <a:rPr lang="en-US" dirty="0" smtClean="0"/>
              <a:t>LM Chroma Test 1 used as test candidate</a:t>
            </a:r>
            <a:endParaRPr lang="en-US" dirty="0"/>
          </a:p>
          <a:p>
            <a:pPr marL="342900" indent="-342900">
              <a:buFont typeface="Wingdings" charset="2"/>
              <a:buChar char="q"/>
              <a:defRPr/>
            </a:pPr>
            <a:endParaRPr lang="en-US" dirty="0"/>
          </a:p>
        </p:txBody>
      </p:sp>
      <p:graphicFrame>
        <p:nvGraphicFramePr>
          <p:cNvPr id="13" name="Tab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97355909"/>
              </p:ext>
            </p:extLst>
          </p:nvPr>
        </p:nvGraphicFramePr>
        <p:xfrm>
          <a:off x="395536" y="2636913"/>
          <a:ext cx="8352923" cy="2304255"/>
        </p:xfrm>
        <a:graphic>
          <a:graphicData uri="http://schemas.openxmlformats.org/drawingml/2006/table">
            <a:tbl>
              <a:tblPr/>
              <a:tblGrid>
                <a:gridCol w="936104"/>
                <a:gridCol w="824091"/>
                <a:gridCol w="824091"/>
                <a:gridCol w="824091"/>
                <a:gridCol w="824091"/>
                <a:gridCol w="824091"/>
                <a:gridCol w="824091"/>
                <a:gridCol w="824091"/>
                <a:gridCol w="824091"/>
                <a:gridCol w="824091"/>
              </a:tblGrid>
              <a:tr h="167605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LM Chroma</a:t>
                      </a:r>
                      <a:endParaRPr lang="en-GB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704" marR="3704" marT="370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9">
                  <a:txBody>
                    <a:bodyPr/>
                    <a:lstStyle/>
                    <a:p>
                      <a:pPr algn="ctr" fontAlgn="b"/>
                      <a:r>
                        <a:rPr lang="en-GB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All Intra</a:t>
                      </a:r>
                    </a:p>
                  </a:txBody>
                  <a:tcPr marL="3704" marR="3704" marT="370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306964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Y</a:t>
                      </a:r>
                    </a:p>
                  </a:txBody>
                  <a:tcPr marL="3704" marR="3704" marT="370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U</a:t>
                      </a:r>
                    </a:p>
                  </a:txBody>
                  <a:tcPr marL="3704" marR="3704" marT="370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V</a:t>
                      </a:r>
                    </a:p>
                  </a:txBody>
                  <a:tcPr marL="3704" marR="3704" marT="3704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G</a:t>
                      </a:r>
                    </a:p>
                  </a:txBody>
                  <a:tcPr marL="3704" marR="3704" marT="370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B</a:t>
                      </a:r>
                    </a:p>
                  </a:txBody>
                  <a:tcPr marL="3704" marR="3704" marT="370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</a:t>
                      </a:r>
                    </a:p>
                  </a:txBody>
                  <a:tcPr marL="3704" marR="3704" marT="3704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(4Y+U+V) / 6</a:t>
                      </a:r>
                    </a:p>
                  </a:txBody>
                  <a:tcPr marL="3704" marR="3704" marT="370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(4G+B+R) / 6</a:t>
                      </a:r>
                    </a:p>
                  </a:txBody>
                  <a:tcPr marL="3704" marR="3704" marT="370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(G+B+R) / 3</a:t>
                      </a:r>
                    </a:p>
                  </a:txBody>
                  <a:tcPr marL="3704" marR="3704" marT="3704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8081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Main Tier</a:t>
                      </a:r>
                    </a:p>
                  </a:txBody>
                  <a:tcPr marL="3704" marR="3704" marT="370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63" marR="4763" marT="4763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63" marR="4763" marT="476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76.7%</a:t>
                      </a:r>
                    </a:p>
                  </a:txBody>
                  <a:tcPr marL="4763" marR="4763" marT="476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ECDD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-19.6%</a:t>
                      </a:r>
                    </a:p>
                  </a:txBody>
                  <a:tcPr marL="4763" marR="4763" marT="4763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-14.3%</a:t>
                      </a:r>
                    </a:p>
                  </a:txBody>
                  <a:tcPr marL="4763" marR="4763" marT="476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39.2%</a:t>
                      </a:r>
                    </a:p>
                  </a:txBody>
                  <a:tcPr marL="4763" marR="4763" marT="4763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8.3%</a:t>
                      </a:r>
                    </a:p>
                  </a:txBody>
                  <a:tcPr marL="4763" marR="4763" marT="476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</a:tr>
              <a:tr h="162716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High Tier</a:t>
                      </a:r>
                    </a:p>
                  </a:txBody>
                  <a:tcPr marL="3704" marR="3704" marT="370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63" marR="4763" marT="4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63" marR="4763" marT="476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70.6%</a:t>
                      </a:r>
                    </a:p>
                  </a:txBody>
                  <a:tcPr marL="4763" marR="4763" marT="476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CDD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-20.1%</a:t>
                      </a:r>
                    </a:p>
                  </a:txBody>
                  <a:tcPr marL="4763" marR="4763" marT="4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-14.8%</a:t>
                      </a:r>
                    </a:p>
                  </a:txBody>
                  <a:tcPr marL="4763" marR="4763" marT="476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33.7%</a:t>
                      </a:r>
                    </a:p>
                  </a:txBody>
                  <a:tcPr marL="4763" marR="4763" marT="4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4.6%</a:t>
                      </a:r>
                    </a:p>
                  </a:txBody>
                  <a:tcPr marL="4763" marR="4763" marT="476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</a:tr>
              <a:tr h="167605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Super High</a:t>
                      </a:r>
                    </a:p>
                  </a:txBody>
                  <a:tcPr marL="3704" marR="3704" marT="370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63" marR="4763" marT="4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63" marR="4763" marT="476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58.1%</a:t>
                      </a:r>
                    </a:p>
                  </a:txBody>
                  <a:tcPr marL="4763" marR="4763" marT="476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CDD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-19.7%</a:t>
                      </a:r>
                    </a:p>
                  </a:txBody>
                  <a:tcPr marL="4763" marR="4763" marT="4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-14.8%</a:t>
                      </a:r>
                    </a:p>
                  </a:txBody>
                  <a:tcPr marL="4763" marR="4763" marT="476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27.5%</a:t>
                      </a:r>
                    </a:p>
                  </a:txBody>
                  <a:tcPr marL="4763" marR="4763" marT="4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2.5%</a:t>
                      </a:r>
                    </a:p>
                  </a:txBody>
                  <a:tcPr marL="4763" marR="4763" marT="476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67605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3704" marR="3704" marT="370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9">
                  <a:txBody>
                    <a:bodyPr/>
                    <a:lstStyle/>
                    <a:p>
                      <a:pPr algn="ctr" fontAlgn="b"/>
                      <a:r>
                        <a:rPr lang="en-GB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Random Access</a:t>
                      </a:r>
                    </a:p>
                  </a:txBody>
                  <a:tcPr marL="3704" marR="3704" marT="370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162716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Main Tier</a:t>
                      </a:r>
                    </a:p>
                  </a:txBody>
                  <a:tcPr marL="3704" marR="3704" marT="370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63" marR="4763" marT="4763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63" marR="4763" marT="476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123.3%</a:t>
                      </a:r>
                    </a:p>
                  </a:txBody>
                  <a:tcPr marL="4763" marR="4763" marT="476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ECDD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-12.3%</a:t>
                      </a:r>
                    </a:p>
                  </a:txBody>
                  <a:tcPr marL="4763" marR="4763" marT="4763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-5.9%</a:t>
                      </a:r>
                    </a:p>
                  </a:txBody>
                  <a:tcPr marL="4763" marR="4763" marT="476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70.3%</a:t>
                      </a:r>
                    </a:p>
                  </a:txBody>
                  <a:tcPr marL="4763" marR="4763" marT="4763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ECDD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27.5%</a:t>
                      </a:r>
                    </a:p>
                  </a:txBody>
                  <a:tcPr marL="4763" marR="4763" marT="476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ECDD4"/>
                    </a:solidFill>
                  </a:tcPr>
                </a:tc>
              </a:tr>
              <a:tr h="162716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High Tier</a:t>
                      </a:r>
                    </a:p>
                  </a:txBody>
                  <a:tcPr marL="3704" marR="3704" marT="370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63" marR="4763" marT="4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63" marR="4763" marT="476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133.1%</a:t>
                      </a:r>
                    </a:p>
                  </a:txBody>
                  <a:tcPr marL="4763" marR="4763" marT="476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CDD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-18.8%</a:t>
                      </a:r>
                    </a:p>
                  </a:txBody>
                  <a:tcPr marL="4763" marR="4763" marT="4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-10.3%</a:t>
                      </a:r>
                    </a:p>
                  </a:txBody>
                  <a:tcPr marL="4763" marR="4763" marT="476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67.8%</a:t>
                      </a:r>
                    </a:p>
                  </a:txBody>
                  <a:tcPr marL="4763" marR="4763" marT="4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CDD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20.5%</a:t>
                      </a:r>
                    </a:p>
                  </a:txBody>
                  <a:tcPr marL="4763" marR="4763" marT="476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CDD4"/>
                    </a:solidFill>
                  </a:tcPr>
                </a:tc>
              </a:tr>
              <a:tr h="167605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Super High</a:t>
                      </a:r>
                    </a:p>
                  </a:txBody>
                  <a:tcPr marL="3704" marR="3704" marT="370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63" marR="4763" marT="4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63" marR="4763" marT="476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63" marR="4763" marT="4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63" marR="4763" marT="476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63" marR="4763" marT="4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63" marR="4763" marT="476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67605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3704" marR="3704" marT="370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9">
                  <a:txBody>
                    <a:bodyPr/>
                    <a:lstStyle/>
                    <a:p>
                      <a:pPr algn="ctr" fontAlgn="b"/>
                      <a:r>
                        <a:rPr lang="en-GB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Low Delay B</a:t>
                      </a:r>
                    </a:p>
                  </a:txBody>
                  <a:tcPr marL="3704" marR="3704" marT="370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162716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Main Tier</a:t>
                      </a:r>
                    </a:p>
                  </a:txBody>
                  <a:tcPr marL="3704" marR="3704" marT="370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63" marR="4763" marT="4763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63" marR="4763" marT="476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169.6%</a:t>
                      </a:r>
                    </a:p>
                  </a:txBody>
                  <a:tcPr marL="4763" marR="4763" marT="476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ECDD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-12.7%</a:t>
                      </a:r>
                    </a:p>
                  </a:txBody>
                  <a:tcPr marL="4763" marR="4763" marT="4763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-5.4%</a:t>
                      </a:r>
                    </a:p>
                  </a:txBody>
                  <a:tcPr marL="4763" marR="4763" marT="476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93.1%</a:t>
                      </a:r>
                    </a:p>
                  </a:txBody>
                  <a:tcPr marL="4763" marR="4763" marT="4763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ECDD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35.8%</a:t>
                      </a:r>
                    </a:p>
                  </a:txBody>
                  <a:tcPr marL="4763" marR="4763" marT="476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ECDD4"/>
                    </a:solidFill>
                  </a:tcPr>
                </a:tc>
              </a:tr>
              <a:tr h="162716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High Tier</a:t>
                      </a:r>
                    </a:p>
                  </a:txBody>
                  <a:tcPr marL="3704" marR="3704" marT="370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63" marR="4763" marT="4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63" marR="4763" marT="476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166.3%</a:t>
                      </a:r>
                    </a:p>
                  </a:txBody>
                  <a:tcPr marL="4763" marR="4763" marT="476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CDD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-19.7%</a:t>
                      </a:r>
                    </a:p>
                  </a:txBody>
                  <a:tcPr marL="4763" marR="4763" marT="4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-10.8%</a:t>
                      </a:r>
                    </a:p>
                  </a:txBody>
                  <a:tcPr marL="4763" marR="4763" marT="476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84.0%</a:t>
                      </a:r>
                    </a:p>
                  </a:txBody>
                  <a:tcPr marL="4763" marR="4763" marT="4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CDD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25.9%</a:t>
                      </a:r>
                    </a:p>
                  </a:txBody>
                  <a:tcPr marL="4763" marR="4763" marT="476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CDD4"/>
                    </a:solidFill>
                  </a:tcPr>
                </a:tc>
              </a:tr>
              <a:tr h="167605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Super High</a:t>
                      </a:r>
                    </a:p>
                  </a:txBody>
                  <a:tcPr marL="3704" marR="3704" marT="370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63" marR="4763" marT="4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63" marR="4763" marT="476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63" marR="4763" marT="4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63" marR="4763" marT="476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63" marR="4763" marT="4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63" marR="4763" marT="476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300827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5" name="Title 2"/>
          <p:cNvSpPr>
            <a:spLocks noGrp="1"/>
          </p:cNvSpPr>
          <p:nvPr>
            <p:ph type="title"/>
          </p:nvPr>
        </p:nvSpPr>
        <p:spPr bwMode="auto">
          <a:xfrm>
            <a:off x="468313" y="358775"/>
            <a:ext cx="5759450" cy="360363"/>
          </a:xfr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numCol="1" compatLnSpc="1">
            <a:prstTxWarp prst="textNoShape">
              <a:avLst/>
            </a:prstTxWarp>
          </a:bodyPr>
          <a:lstStyle/>
          <a:p>
            <a:r>
              <a:rPr lang="en-US">
                <a:latin typeface="Arial" charset="0"/>
                <a:ea typeface="ＭＳ Ｐゴシック" charset="0"/>
                <a:cs typeface="Arial" charset="0"/>
              </a:rPr>
              <a:t>Complexity</a:t>
            </a:r>
          </a:p>
        </p:txBody>
      </p:sp>
      <p:sp>
        <p:nvSpPr>
          <p:cNvPr id="108546" name="Date Placeholder 3"/>
          <p:cNvSpPr>
            <a:spLocks noGrp="1"/>
          </p:cNvSpPr>
          <p:nvPr>
            <p:ph type="dt" sz="quarter" idx="1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F4DE2DB2-9CED-214E-AC3C-933B9A6E831C}" type="datetime1">
              <a:rPr lang="de-DE" sz="1100">
                <a:cs typeface="Arial" charset="0"/>
              </a:rPr>
              <a:pPr eaLnBrk="1" hangingPunct="1"/>
              <a:t>23.04.2013</a:t>
            </a:fld>
            <a:endParaRPr lang="de-DE" sz="1100">
              <a:cs typeface="Arial" charset="0"/>
            </a:endParaRPr>
          </a:p>
        </p:txBody>
      </p:sp>
      <p:sp>
        <p:nvSpPr>
          <p:cNvPr id="108547" name="Slide Number Placeholder 4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A195C228-F416-BA4E-8828-4688BD18BD3E}" type="slidenum">
              <a:rPr lang="de-DE" sz="1100">
                <a:cs typeface="Arial" charset="0"/>
              </a:rPr>
              <a:pPr eaLnBrk="1" hangingPunct="1"/>
              <a:t>9</a:t>
            </a:fld>
            <a:endParaRPr lang="de-DE" sz="1100">
              <a:cs typeface="Arial" charset="0"/>
            </a:endParaRPr>
          </a:p>
        </p:txBody>
      </p:sp>
      <p:sp>
        <p:nvSpPr>
          <p:cNvPr id="11" name="Content Placeholder 1"/>
          <p:cNvSpPr txBox="1">
            <a:spLocks/>
          </p:cNvSpPr>
          <p:nvPr/>
        </p:nvSpPr>
        <p:spPr bwMode="auto">
          <a:xfrm>
            <a:off x="395288" y="1125538"/>
            <a:ext cx="8353425" cy="4824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>
            <a:lvl1pPr marL="287338" indent="-287338" algn="l" rtl="0" eaLnBrk="1" fontAlgn="base" hangingPunct="1"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defRPr sz="2000" b="1" kern="1200">
                <a:solidFill>
                  <a:srgbClr val="262626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265113" indent="-265113" algn="l" rtl="0" eaLnBrk="1" fontAlgn="base" hangingPunct="1"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defRPr sz="2000" kern="1200">
                <a:solidFill>
                  <a:srgbClr val="262626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449263" marR="0" indent="-18415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n"/>
              <a:tabLst/>
              <a:defRPr sz="2000" kern="1200">
                <a:solidFill>
                  <a:srgbClr val="262626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627063" marR="0" indent="-177800" algn="ctr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None/>
              <a:tabLst/>
              <a:defRPr lang="de-DE" sz="1400" kern="1200">
                <a:solidFill>
                  <a:srgbClr val="262626"/>
                </a:solidFill>
                <a:latin typeface="+mn-lt"/>
                <a:ea typeface="+mn-ea"/>
                <a:cs typeface="Arial"/>
              </a:defRPr>
            </a:lvl4pPr>
            <a:lvl5pPr marL="803275" indent="-176213" algn="l" rtl="0" eaLnBrk="1" fontAlgn="base" hangingPunct="1"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n"/>
              <a:defRPr sz="1400" kern="1200">
                <a:solidFill>
                  <a:srgbClr val="262626"/>
                </a:solidFill>
                <a:latin typeface="+mn-lt"/>
                <a:ea typeface="+mn-ea"/>
                <a:cs typeface="Arial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Wingdings" charset="2"/>
              <a:buChar char="q"/>
              <a:defRPr/>
            </a:pPr>
            <a:r>
              <a:rPr lang="en-US" dirty="0" smtClean="0"/>
              <a:t>Decoder</a:t>
            </a:r>
          </a:p>
          <a:p>
            <a:pPr marL="504825" lvl="2" indent="-342900">
              <a:buFont typeface="Wingdings" charset="2"/>
              <a:buChar char="q"/>
              <a:defRPr/>
            </a:pPr>
            <a:r>
              <a:rPr lang="en-US" dirty="0" smtClean="0"/>
              <a:t>Bit depth for </a:t>
            </a:r>
            <a:r>
              <a:rPr lang="en-US" dirty="0" err="1" smtClean="0"/>
              <a:t>chroma</a:t>
            </a:r>
            <a:r>
              <a:rPr lang="en-US" dirty="0" smtClean="0"/>
              <a:t> is increased by one bit internally</a:t>
            </a:r>
          </a:p>
          <a:p>
            <a:pPr marL="504825" lvl="2" indent="-342900">
              <a:buFont typeface="Wingdings" charset="2"/>
              <a:buChar char="q"/>
              <a:defRPr/>
            </a:pPr>
            <a:r>
              <a:rPr lang="en-US" dirty="0" smtClean="0"/>
              <a:t>But no increase in memory for decoded picture buffer</a:t>
            </a:r>
          </a:p>
          <a:p>
            <a:pPr marL="342900" indent="-342900">
              <a:buFont typeface="Wingdings" charset="2"/>
              <a:buChar char="q"/>
              <a:defRPr/>
            </a:pPr>
            <a:endParaRPr lang="en-US" dirty="0"/>
          </a:p>
          <a:p>
            <a:pPr marL="342900" indent="-342900">
              <a:buFont typeface="Wingdings" charset="2"/>
              <a:buChar char="q"/>
              <a:defRPr/>
            </a:pPr>
            <a:r>
              <a:rPr lang="en-US" dirty="0" smtClean="0"/>
              <a:t>Encoder</a:t>
            </a:r>
          </a:p>
          <a:p>
            <a:pPr marL="504825" lvl="2" indent="-342900">
              <a:buFont typeface="Wingdings" charset="2"/>
              <a:buChar char="q"/>
              <a:defRPr/>
            </a:pPr>
            <a:r>
              <a:rPr lang="en-US" dirty="0" smtClean="0"/>
              <a:t>Testing additional modes</a:t>
            </a:r>
          </a:p>
          <a:p>
            <a:pPr marL="504825" lvl="2" indent="-342900">
              <a:buFont typeface="Wingdings" charset="2"/>
              <a:buChar char="q"/>
              <a:defRPr/>
            </a:pPr>
            <a:r>
              <a:rPr lang="en-US" dirty="0" smtClean="0"/>
              <a:t>Fast decision mode possible</a:t>
            </a:r>
          </a:p>
          <a:p>
            <a:pPr marL="342900" indent="-342900">
              <a:buFont typeface="Wingdings" charset="2"/>
              <a:buChar char="q"/>
              <a:defRPr/>
            </a:pPr>
            <a:endParaRPr lang="en-US" dirty="0" smtClean="0"/>
          </a:p>
          <a:p>
            <a:pPr marL="342900" indent="-342900">
              <a:buFont typeface="Wingdings" charset="2"/>
              <a:buChar char="q"/>
              <a:defRPr/>
            </a:pPr>
            <a:r>
              <a:rPr lang="en-US" dirty="0" smtClean="0"/>
              <a:t>Architecture</a:t>
            </a:r>
          </a:p>
          <a:p>
            <a:pPr marL="504825" lvl="2" indent="-342900">
              <a:buFont typeface="Wingdings" charset="2"/>
              <a:buChar char="q"/>
              <a:defRPr/>
            </a:pPr>
            <a:r>
              <a:rPr lang="en-US" dirty="0" smtClean="0"/>
              <a:t>Changes in architecture can be considered as low</a:t>
            </a:r>
          </a:p>
          <a:p>
            <a:pPr marL="504825" lvl="2" indent="-342900">
              <a:buFont typeface="Wingdings" charset="2"/>
              <a:buChar char="q"/>
              <a:defRPr/>
            </a:pPr>
            <a:r>
              <a:rPr lang="en-US" dirty="0" smtClean="0"/>
              <a:t>Tool can be disabled for other environments</a:t>
            </a:r>
          </a:p>
          <a:p>
            <a:pPr marL="0" indent="0" algn="ctr">
              <a:defRPr/>
            </a:pPr>
            <a:endParaRPr lang="en-US" dirty="0"/>
          </a:p>
          <a:p>
            <a:pPr marL="342900" indent="-342900">
              <a:buFont typeface="Wingdings" charset="2"/>
              <a:buChar char="q"/>
              <a:defRPr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Alle Vorlagen Fraunhofer HHI_united_2007">
  <a:themeElements>
    <a:clrScheme name="Fraunhofer HHI Farbschema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808284"/>
      </a:accent1>
      <a:accent2>
        <a:srgbClr val="009879"/>
      </a:accent2>
      <a:accent3>
        <a:srgbClr val="D8400A"/>
      </a:accent3>
      <a:accent4>
        <a:srgbClr val="FFFF00"/>
      </a:accent4>
      <a:accent5>
        <a:srgbClr val="604878"/>
      </a:accent5>
      <a:accent6>
        <a:srgbClr val="00B0F0"/>
      </a:accent6>
      <a:hlink>
        <a:srgbClr val="808285"/>
      </a:hlink>
      <a:folHlink>
        <a:srgbClr val="FFC000"/>
      </a:folHlink>
    </a:clrScheme>
    <a:fontScheme name="4_HHI Master">
      <a:majorFont>
        <a:latin typeface="FrutigerBQ"/>
        <a:ea typeface="Tahoma"/>
        <a:cs typeface="Tahoma"/>
      </a:majorFont>
      <a:minorFont>
        <a:latin typeface="Arial"/>
        <a:ea typeface="Tahoma"/>
        <a:cs typeface="Tahoma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lnDef>
      <a:spPr>
        <a:ln w="12700">
          <a:solidFill>
            <a:schemeClr val="tx1"/>
          </a:solidFill>
          <a:tailEnd type="triangl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ppt/theme/theme10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HHI Master">
  <a:themeElements>
    <a:clrScheme name="HHI - Broadband Mobile Communication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21515"/>
      </a:accent1>
      <a:accent2>
        <a:srgbClr val="00BCE1"/>
      </a:accent2>
      <a:accent3>
        <a:srgbClr val="808285"/>
      </a:accent3>
      <a:accent4>
        <a:srgbClr val="FFFF00"/>
      </a:accent4>
      <a:accent5>
        <a:srgbClr val="604878"/>
      </a:accent5>
      <a:accent6>
        <a:srgbClr val="00B0F0"/>
      </a:accent6>
      <a:hlink>
        <a:srgbClr val="808285"/>
      </a:hlink>
      <a:folHlink>
        <a:srgbClr val="FFC000"/>
      </a:folHlink>
    </a:clrScheme>
    <a:fontScheme name="4_HHI Master">
      <a:majorFont>
        <a:latin typeface="FrutigerBQ"/>
        <a:ea typeface="Tahoma"/>
        <a:cs typeface="Tahoma"/>
      </a:majorFont>
      <a:minorFont>
        <a:latin typeface="Arial"/>
        <a:ea typeface="Tahoma"/>
        <a:cs typeface="Tahoma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HHI Master">
  <a:themeElements>
    <a:clrScheme name="HHI - Fibre Optical Sensor Systems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0059BE"/>
      </a:accent1>
      <a:accent2>
        <a:srgbClr val="C2D50B"/>
      </a:accent2>
      <a:accent3>
        <a:srgbClr val="808285"/>
      </a:accent3>
      <a:accent4>
        <a:srgbClr val="FFFF00"/>
      </a:accent4>
      <a:accent5>
        <a:srgbClr val="604878"/>
      </a:accent5>
      <a:accent6>
        <a:srgbClr val="00B0F0"/>
      </a:accent6>
      <a:hlink>
        <a:srgbClr val="808285"/>
      </a:hlink>
      <a:folHlink>
        <a:srgbClr val="FFC000"/>
      </a:folHlink>
    </a:clrScheme>
    <a:fontScheme name="4_HHI Master">
      <a:majorFont>
        <a:latin typeface="FrutigerBQ"/>
        <a:ea typeface="Tahoma"/>
        <a:cs typeface="Tahoma"/>
      </a:majorFont>
      <a:minorFont>
        <a:latin typeface="Arial"/>
        <a:ea typeface="Tahoma"/>
        <a:cs typeface="Tahoma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3_HHI Master">
  <a:themeElements>
    <a:clrScheme name="HHI - High Speed Hardware Architecture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00A1A2"/>
      </a:accent1>
      <a:accent2>
        <a:srgbClr val="AD403D"/>
      </a:accent2>
      <a:accent3>
        <a:srgbClr val="808285"/>
      </a:accent3>
      <a:accent4>
        <a:srgbClr val="FFFF00"/>
      </a:accent4>
      <a:accent5>
        <a:srgbClr val="604878"/>
      </a:accent5>
      <a:accent6>
        <a:srgbClr val="00B0F0"/>
      </a:accent6>
      <a:hlink>
        <a:srgbClr val="808285"/>
      </a:hlink>
      <a:folHlink>
        <a:srgbClr val="FFC000"/>
      </a:folHlink>
    </a:clrScheme>
    <a:fontScheme name="4_HHI Master">
      <a:majorFont>
        <a:latin typeface="FrutigerBQ"/>
        <a:ea typeface="Tahoma"/>
        <a:cs typeface="Tahoma"/>
      </a:majorFont>
      <a:minorFont>
        <a:latin typeface="Arial"/>
        <a:ea typeface="Tahoma"/>
        <a:cs typeface="Tahoma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4_HHI Master">
  <a:themeElements>
    <a:clrScheme name="HHI - Interactive Media - Human Factors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D8CD00"/>
      </a:accent1>
      <a:accent2>
        <a:srgbClr val="4045A0"/>
      </a:accent2>
      <a:accent3>
        <a:srgbClr val="808285"/>
      </a:accent3>
      <a:accent4>
        <a:srgbClr val="FFFF00"/>
      </a:accent4>
      <a:accent5>
        <a:srgbClr val="604878"/>
      </a:accent5>
      <a:accent6>
        <a:srgbClr val="00B0F0"/>
      </a:accent6>
      <a:hlink>
        <a:srgbClr val="808285"/>
      </a:hlink>
      <a:folHlink>
        <a:srgbClr val="FFC000"/>
      </a:folHlink>
    </a:clrScheme>
    <a:fontScheme name="4_HHI Master">
      <a:majorFont>
        <a:latin typeface="FrutigerBQ"/>
        <a:ea typeface="Tahoma"/>
        <a:cs typeface="Tahoma"/>
      </a:majorFont>
      <a:minorFont>
        <a:latin typeface="Arial"/>
        <a:ea typeface="Tahoma"/>
        <a:cs typeface="Tahoma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5_HHI Master">
  <a:themeElements>
    <a:clrScheme name="HHI - Image processing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5ABE00"/>
      </a:accent1>
      <a:accent2>
        <a:srgbClr val="D8400A"/>
      </a:accent2>
      <a:accent3>
        <a:srgbClr val="808285"/>
      </a:accent3>
      <a:accent4>
        <a:srgbClr val="FFFF00"/>
      </a:accent4>
      <a:accent5>
        <a:srgbClr val="604878"/>
      </a:accent5>
      <a:accent6>
        <a:srgbClr val="00B0F0"/>
      </a:accent6>
      <a:hlink>
        <a:srgbClr val="808285"/>
      </a:hlink>
      <a:folHlink>
        <a:srgbClr val="FFC000"/>
      </a:folHlink>
    </a:clrScheme>
    <a:fontScheme name="4_HHI Master">
      <a:majorFont>
        <a:latin typeface="FrutigerBQ"/>
        <a:ea typeface="Tahoma"/>
        <a:cs typeface="Tahoma"/>
      </a:majorFont>
      <a:minorFont>
        <a:latin typeface="Arial"/>
        <a:ea typeface="Tahoma"/>
        <a:cs typeface="Tahoma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6_HHI Master">
  <a:themeElements>
    <a:clrScheme name="HHI - Photonic Components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0076B3"/>
      </a:accent1>
      <a:accent2>
        <a:srgbClr val="DECF08"/>
      </a:accent2>
      <a:accent3>
        <a:srgbClr val="808285"/>
      </a:accent3>
      <a:accent4>
        <a:srgbClr val="FFFF00"/>
      </a:accent4>
      <a:accent5>
        <a:srgbClr val="604878"/>
      </a:accent5>
      <a:accent6>
        <a:srgbClr val="00B0F0"/>
      </a:accent6>
      <a:hlink>
        <a:srgbClr val="808285"/>
      </a:hlink>
      <a:folHlink>
        <a:srgbClr val="FFC000"/>
      </a:folHlink>
    </a:clrScheme>
    <a:fontScheme name="4_HHI Master">
      <a:majorFont>
        <a:latin typeface="FrutigerBQ"/>
        <a:ea typeface="Tahoma"/>
        <a:cs typeface="Tahoma"/>
      </a:majorFont>
      <a:minorFont>
        <a:latin typeface="Arial"/>
        <a:ea typeface="Tahoma"/>
        <a:cs typeface="Tahoma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7_HHI Master">
  <a:themeElements>
    <a:clrScheme name="HHI - Photonic Networks and Systems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00B3DF"/>
      </a:accent1>
      <a:accent2>
        <a:srgbClr val="F99D16"/>
      </a:accent2>
      <a:accent3>
        <a:srgbClr val="808285"/>
      </a:accent3>
      <a:accent4>
        <a:srgbClr val="FFFF00"/>
      </a:accent4>
      <a:accent5>
        <a:srgbClr val="604878"/>
      </a:accent5>
      <a:accent6>
        <a:srgbClr val="00B0F0"/>
      </a:accent6>
      <a:hlink>
        <a:srgbClr val="808285"/>
      </a:hlink>
      <a:folHlink>
        <a:srgbClr val="FFC000"/>
      </a:folHlink>
    </a:clrScheme>
    <a:fontScheme name="4_HHI Master">
      <a:majorFont>
        <a:latin typeface="FrutigerBQ"/>
        <a:ea typeface="Tahoma"/>
        <a:cs typeface="Tahoma"/>
      </a:majorFont>
      <a:minorFont>
        <a:latin typeface="Arial"/>
        <a:ea typeface="Tahoma"/>
        <a:cs typeface="Tahoma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1672</Words>
  <Application>Microsoft Office PowerPoint</Application>
  <PresentationFormat>On-screen Show (4:3)</PresentationFormat>
  <Paragraphs>614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8</vt:i4>
      </vt:variant>
      <vt:variant>
        <vt:lpstr>Slide Titles</vt:lpstr>
      </vt:variant>
      <vt:variant>
        <vt:i4>10</vt:i4>
      </vt:variant>
    </vt:vector>
  </HeadingPairs>
  <TitlesOfParts>
    <vt:vector size="24" baseType="lpstr">
      <vt:lpstr>ＭＳ Ｐゴシック</vt:lpstr>
      <vt:lpstr>Arial</vt:lpstr>
      <vt:lpstr>Calibri</vt:lpstr>
      <vt:lpstr>FrutigerBQ</vt:lpstr>
      <vt:lpstr>Tahoma</vt:lpstr>
      <vt:lpstr>Wingdings</vt:lpstr>
      <vt:lpstr>Alle Vorlagen Fraunhofer HHI_united_2007</vt:lpstr>
      <vt:lpstr>1_HHI Master</vt:lpstr>
      <vt:lpstr>2_HHI Master</vt:lpstr>
      <vt:lpstr>3_HHI Master</vt:lpstr>
      <vt:lpstr>4_HHI Master</vt:lpstr>
      <vt:lpstr>5_HHI Master</vt:lpstr>
      <vt:lpstr>6_HHI Master</vt:lpstr>
      <vt:lpstr>7_HHI Master</vt:lpstr>
      <vt:lpstr>PowerPoint Presentation</vt:lpstr>
      <vt:lpstr>Motivation</vt:lpstr>
      <vt:lpstr>Proposed Scheme</vt:lpstr>
      <vt:lpstr>Technical Concept</vt:lpstr>
      <vt:lpstr>Measurement</vt:lpstr>
      <vt:lpstr>Performance: Screen Content</vt:lpstr>
      <vt:lpstr>Performance: RExt Sequences</vt:lpstr>
      <vt:lpstr>Performance: LM Chroma</vt:lpstr>
      <vt:lpstr>Complexity</vt:lpstr>
      <vt:lpstr>Conclusion</vt:lpstr>
    </vt:vector>
  </TitlesOfParts>
  <Company>united communications GmbH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PowerPoint-Template für PPT2007</dc:title>
  <dc:creator>Fraunhofer HHI</dc:creator>
  <cp:lastModifiedBy>#810</cp:lastModifiedBy>
  <cp:revision>445</cp:revision>
  <dcterms:created xsi:type="dcterms:W3CDTF">2010-10-12T07:03:46Z</dcterms:created>
  <dcterms:modified xsi:type="dcterms:W3CDTF">2013-04-23T11:00:38Z</dcterms:modified>
</cp:coreProperties>
</file>