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4"/>
  </p:notesMasterIdLst>
  <p:handoutMasterIdLst>
    <p:handoutMasterId r:id="rId25"/>
  </p:handoutMasterIdLst>
  <p:sldIdLst>
    <p:sldId id="256" r:id="rId9"/>
    <p:sldId id="300" r:id="rId10"/>
    <p:sldId id="294" r:id="rId11"/>
    <p:sldId id="304" r:id="rId12"/>
    <p:sldId id="309" r:id="rId13"/>
    <p:sldId id="310" r:id="rId14"/>
    <p:sldId id="303" r:id="rId15"/>
    <p:sldId id="308" r:id="rId16"/>
    <p:sldId id="301" r:id="rId17"/>
    <p:sldId id="305" r:id="rId18"/>
    <p:sldId id="306" r:id="rId19"/>
    <p:sldId id="307" r:id="rId20"/>
    <p:sldId id="313" r:id="rId21"/>
    <p:sldId id="311" r:id="rId22"/>
    <p:sldId id="312" r:id="rId2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9" autoAdjust="0"/>
    <p:restoredTop sz="57520" autoAdjust="0"/>
  </p:normalViewPr>
  <p:slideViewPr>
    <p:cSldViewPr showGuides="1">
      <p:cViewPr varScale="1">
        <p:scale>
          <a:sx n="92" d="100"/>
          <a:sy n="92" d="100"/>
        </p:scale>
        <p:origin x="-600" y="-11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17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E67A27-B795-514B-903D-C6ED2A66B88B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143878-3D9C-3441-AA21-544E1EB37DEC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669ABE-BA13-A14F-A389-91447311A1D6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97192-9A2D-154B-AD08-773B9A56D5C8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3503DF-5692-A148-A34D-58A5AC385022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86D185-E7A2-0F43-925F-4AA7F675F186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E8ABBF-9AF4-B84D-ADA8-1A5D19DDB66D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DCD497-D50A-C34F-9E8D-5C4BB6905C13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503EF5-F034-0A4F-BADB-287AFF5FB82E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3C5ACA-A273-6E46-B8C6-A5E3ECF9F0AF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7DC3F8-2F45-584A-801C-B505453D5E5D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DEDBF6-5371-2E43-9E79-FC98220EBBDD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F154CA-EE50-7846-AAE8-8F5E4F7B2AEC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EBB1DF-81FC-424F-8259-79CAC1B6111E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6792C9-3017-3043-92FD-8C34D8FB6F6B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56F36-A95A-4043-B639-E3030BA2F659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A015B6-53D1-A74C-9D42-9612CA234DBC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1B760C-A418-C24E-9AA4-A46271C5C9F5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EAFB66-86F9-ED46-A0DB-A10A61070AF6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F0F387-E164-4149-AAD2-31167583C97F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988EB3-7E4D-0B44-A220-1AF9F46F3127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1217C0-12D5-1542-BADB-16FD2D7F3710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59761C-F0D9-D847-BB42-32F973E391D6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12D674-0CC2-3040-B04B-1548AAF1D8E4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B04E22-9C2E-424D-A290-901FE4AE579C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376B42-7B64-A24A-9592-E52F01B8F630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66F581-54D1-0A4A-BB28-E6C518C53FC5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8A4D33-D29E-8A4B-B6CB-26649D4C193F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57D335-A3A7-4140-9D54-B6DABD1E5925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64D604-3923-3645-BFA1-48C28597EEE3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E5C8C3-4D5F-DC40-8357-160447F60CE8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931FC-C11F-734E-9E1F-9EE5A204C625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9275BB-6527-B740-A56C-FB9D01977A64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0036D4-5E2F-A643-A38F-49B6DAB3E5A1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EA6D2-CDBA-7146-BA49-8FE3B108C857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C80222-C033-C94C-9056-01EE6A46347F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A143A-3CC4-3541-A08A-3E6D6F088BCD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709696-AE5C-7E4F-B0F5-B8D46E477446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DC840C-7BC2-8040-8F22-55BB065EB946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873CA2-2C86-2845-B531-D593A08A4A2F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8E0F87-562F-4E4D-8A16-4F037E5E7E9D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042A4B-3AC4-0343-B0BC-2ADD5E349D38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CB2D99-D5F4-0C44-B8E9-3474CC62B386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9C2409-C6B1-FC44-93AA-A50DFA30F47C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F0E91-E153-C747-8A68-B61FAE69656F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75F770-C01E-7343-9D5C-89B67B2DABF8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F7E994-58F0-CA42-9715-613EEAF664B1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C6EF65-BEB3-FD49-A477-75EEA920860A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3B4B2E-3221-FD43-A0B2-A69E42BF9DC6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3E1F7-1370-DE46-BDED-3DAC70F5B6EE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F8303A-EF84-6D4C-9679-730B3B49C5C9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62E950-BEA9-0E4B-B1D1-2255EE3781FE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3827F8-7C9F-9B4B-9DB9-5E0DD1FE0EC4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179718-CCDD-AF47-9728-D1F9E70F7E51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87CC3E-32C1-D541-8B41-684F15E10FCC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9146D2-A3CB-DA47-8CDA-34F5C5FF9AB9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9EB7E6-2C7F-A44B-9BDE-ED3B5CD0A3DC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80CEB2-A76B-B549-927D-8D3C37ED3B0B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EE662E-2AD1-AB4A-80F1-C3E36CA8074E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316751-92E9-C14F-B643-9ED36B5F68E2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F442C8-41BD-E54E-BB6F-80CEAD5A35E5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AAEDC8-C763-3C4E-A7AA-49B82DD6646C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ECA1DA-81CD-CC44-B43C-9F5782309BC7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6659E6-58F6-2A4C-8405-DE3DC2886BE8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B75094-4F79-F241-B7B7-60129BCFF8C0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22A66C-3C72-B843-8B94-09ECA734BAF4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78C6B-8BDA-0C44-8C6B-3538340CD514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175349B-AA75-3A4D-ACA3-4EC74F16D129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06596B-0BBD-4945-B07B-E5EC0C072904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6FF653-BA12-A246-B533-25175FB1B352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B96EAA-BDB2-7543-9CC2-8C68B853DD66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1FC346-73AE-FE45-911F-DBDEC8B13B1E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085D13-A77F-034E-AFE8-E1BAA87241E8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581F94-5C52-2642-9777-5B5FE7653B8B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B537C8-11AB-9149-A6FB-FC044F5550A9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037DFA-BB3F-D445-A3CE-DB1F1F79ABE9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DAB105-42CB-1A4F-AF16-CA42A2898940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2EB6C6-5202-AA47-9925-F1D904F567F8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90658-E080-C141-908E-0A35271CFB6A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0B528-967A-7545-9060-2440A71FC91D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0268-D4AE-6941-ADE3-79BEDB0E3A70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81787E-DB80-5E4B-B28A-A8CB09E901A4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FA51DF-D16D-5F48-A6A0-9945CEEE8B3D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6F53B6-94BD-2F4D-88A3-635778EDC4FE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88594F-AD95-664C-909A-E25FFB5290C3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63FF43-58BD-9146-802B-E6E0BB82AD84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45102-8EAA-1047-9198-EDFC2B65B953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F0F668-E1B4-9F44-8A41-E333BE75EA39}" type="datetime1">
              <a:rPr lang="de-DE" smtClean="0"/>
              <a:t>20.04.13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0772228D-5A70-8449-9B14-8DB94714E878}" type="datetime1">
              <a:rPr lang="de-DE" smtClean="0"/>
              <a:t>20.04.13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94CBEE0-7FA6-F54B-8AB7-807BAC3AD7BE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C12B704-764D-FD46-B90B-F2C482178BD9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66E095B-9EB5-F144-B285-E3DE2FD970B9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002BC0A0-9789-8046-97A7-F80915AB9B07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8E9F3A49-B73C-1B4C-9F88-659488BDE5C3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575C92B-A5FF-C748-89A4-CD8C407ED943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6BD5EF4-F5CC-9C4B-8B2F-5605A6756F55}" type="datetime1">
              <a:rPr lang="de-DE" smtClean="0"/>
              <a:t>20.04.13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1292662"/>
          </a:xfrm>
        </p:spPr>
        <p:txBody>
          <a:bodyPr/>
          <a:lstStyle/>
          <a:p>
            <a:r>
              <a:rPr lang="en-US" dirty="0"/>
              <a:t>Ultra-low delay multi-layer decoding by interleaving of decoding units in SHVC and </a:t>
            </a:r>
            <a:r>
              <a:rPr lang="en-US" dirty="0" smtClean="0"/>
              <a:t>3D/MV-HEVC (</a:t>
            </a:r>
            <a:r>
              <a:rPr lang="de-DE" dirty="0" smtClean="0"/>
              <a:t>JCTVC-M0204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152001"/>
            <a:ext cx="8496300" cy="276999"/>
          </a:xfrm>
        </p:spPr>
        <p:txBody>
          <a:bodyPr/>
          <a:lstStyle/>
          <a:p>
            <a:r>
              <a:rPr lang="de-DE" dirty="0"/>
              <a:t>Karsten </a:t>
            </a:r>
            <a:r>
              <a:rPr lang="de-DE" dirty="0" err="1" smtClean="0"/>
              <a:t>Sühring</a:t>
            </a:r>
            <a:r>
              <a:rPr lang="de-DE" dirty="0" smtClean="0"/>
              <a:t>, Robert </a:t>
            </a:r>
            <a:r>
              <a:rPr lang="de-DE" dirty="0" err="1" smtClean="0"/>
              <a:t>Skupin</a:t>
            </a:r>
            <a:r>
              <a:rPr lang="de-DE" dirty="0" smtClean="0"/>
              <a:t>, </a:t>
            </a:r>
            <a:r>
              <a:rPr lang="de-DE" dirty="0" err="1" smtClean="0"/>
              <a:t>Yago</a:t>
            </a:r>
            <a:r>
              <a:rPr lang="de-DE" dirty="0" smtClean="0"/>
              <a:t> Sanchez, Thomas </a:t>
            </a:r>
            <a:r>
              <a:rPr lang="de-DE" dirty="0" err="1" smtClean="0"/>
              <a:t>Schierl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608413"/>
          </a:xfrm>
        </p:spPr>
        <p:txBody>
          <a:bodyPr/>
          <a:lstStyle/>
          <a:p>
            <a:pPr marL="0" indent="0"/>
            <a:r>
              <a:rPr lang="en-US" sz="2800" dirty="0" err="1" smtClean="0"/>
              <a:t>tiles_enabled_flag</a:t>
            </a:r>
            <a:r>
              <a:rPr lang="en-US" sz="2800" dirty="0" smtClean="0"/>
              <a:t> </a:t>
            </a:r>
            <a:r>
              <a:rPr lang="en-US" sz="2800" dirty="0"/>
              <a:t>is equal to 0 and </a:t>
            </a:r>
            <a:r>
              <a:rPr lang="en-US" sz="2800" dirty="0" err="1" smtClean="0"/>
              <a:t>entropy_coding_sync_enabled_flag</a:t>
            </a:r>
            <a:r>
              <a:rPr lang="en-US" sz="2800" dirty="0"/>
              <a:t> </a:t>
            </a:r>
            <a:r>
              <a:rPr lang="en-US" sz="2800" dirty="0" smtClean="0"/>
              <a:t>equal </a:t>
            </a:r>
            <a:r>
              <a:rPr lang="en-US" sz="2800" dirty="0"/>
              <a:t>to 0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357188" indent="-357188">
              <a:spcBef>
                <a:spcPct val="0"/>
              </a:spcBef>
              <a:buFont typeface="Wingdings" pitchFamily="2" charset="2"/>
              <a:buChar char="§"/>
              <a:tabLst>
                <a:tab pos="185738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min_spatial_segment_delay-1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 more necessary in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layer N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(red) from the “collocated” slice onwards to decode a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 in layer N+1 (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blue)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357188" indent="-357188"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PicWidthInCtbsYA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*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CtbRowBA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(sliceSegAddrC-1) +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CtbColBA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(sliceSegAddrC-1)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shall be smaller than sliceSegAddrA-1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VLC NAL </a:t>
            </a:r>
            <a:r>
              <a:rPr lang="de-DE" dirty="0" err="1" smtClean="0"/>
              <a:t>unit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M0204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4" y="3501008"/>
            <a:ext cx="5573229" cy="143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93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464397"/>
          </a:xfrm>
        </p:spPr>
        <p:txBody>
          <a:bodyPr/>
          <a:lstStyle/>
          <a:p>
            <a:pPr marL="0" indent="0"/>
            <a:r>
              <a:rPr lang="en-US" sz="2800" dirty="0" err="1" smtClean="0"/>
              <a:t>tiles_enabled_flag</a:t>
            </a:r>
            <a:r>
              <a:rPr lang="en-US" sz="2800" dirty="0" smtClean="0"/>
              <a:t> </a:t>
            </a:r>
            <a:r>
              <a:rPr lang="en-US" sz="2800" dirty="0"/>
              <a:t>is equal to 0 and </a:t>
            </a:r>
            <a:r>
              <a:rPr lang="en-US" sz="2800" dirty="0" err="1" smtClean="0"/>
              <a:t>entropy_coding_sync_enabled_flag</a:t>
            </a:r>
            <a:r>
              <a:rPr lang="en-US" sz="2800" dirty="0"/>
              <a:t> </a:t>
            </a:r>
            <a:r>
              <a:rPr lang="en-US" sz="2800" dirty="0" smtClean="0"/>
              <a:t>equal </a:t>
            </a:r>
            <a:r>
              <a:rPr lang="en-US" sz="2800" dirty="0"/>
              <a:t>to </a:t>
            </a:r>
            <a:r>
              <a:rPr lang="en-US" sz="2800" dirty="0" smtClean="0"/>
              <a:t>1</a:t>
            </a:r>
            <a:endParaRPr lang="en-US" sz="2800" dirty="0"/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357188" indent="-357188"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lice A with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and slice B with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are consecutive NAL units from different layers where the layer containing slice B depends on the layer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containig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slice A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357188" indent="-357188"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CtbRowBA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) – Floor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((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) /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PicWidthInCtbsYA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) + 1) is equal or greater than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min_spatial_segment_delay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VCL NAL </a:t>
            </a:r>
            <a:r>
              <a:rPr lang="de-DE" dirty="0" err="1" smtClean="0"/>
              <a:t>unit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M0204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94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680421"/>
          </a:xfrm>
        </p:spPr>
        <p:txBody>
          <a:bodyPr/>
          <a:lstStyle/>
          <a:p>
            <a:pPr marL="0" indent="0"/>
            <a:r>
              <a:rPr lang="en-US" sz="2800" dirty="0" err="1" smtClean="0"/>
              <a:t>tiles_enabled_flag</a:t>
            </a:r>
            <a:r>
              <a:rPr lang="en-US" sz="2800" dirty="0" smtClean="0"/>
              <a:t> </a:t>
            </a:r>
            <a:r>
              <a:rPr lang="en-US" sz="2800" dirty="0"/>
              <a:t>is equal to </a:t>
            </a:r>
            <a:r>
              <a:rPr lang="en-US" sz="2800" dirty="0" smtClean="0"/>
              <a:t>1 </a:t>
            </a:r>
            <a:r>
              <a:rPr lang="en-US" sz="2800" dirty="0"/>
              <a:t>and </a:t>
            </a:r>
            <a:r>
              <a:rPr lang="en-US" sz="2800" dirty="0" err="1" smtClean="0"/>
              <a:t>entropy_coding_sync_enabled_flag</a:t>
            </a:r>
            <a:r>
              <a:rPr lang="en-US" sz="2800" dirty="0"/>
              <a:t> </a:t>
            </a:r>
            <a:r>
              <a:rPr lang="en-US" sz="2800" dirty="0" smtClean="0"/>
              <a:t>equal </a:t>
            </a:r>
            <a:r>
              <a:rPr lang="en-US" sz="2800" dirty="0"/>
              <a:t>to 0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357188" indent="-357188"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lice A with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is any slice in layer N (red) and slice B with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the next slice in layer N+1 (blue)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357188" indent="-357188"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TileId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PicWidthInCtbsYA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*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CtbRowBA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(sliceSegAddrB-1) +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CtbColBA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(sliceSegAddrB-1) ] ] -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TileId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sliceSegAddrA-1] ] shall be equal or greater than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min_spatial_segment_delay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VCL NAL </a:t>
            </a:r>
            <a:r>
              <a:rPr lang="de-DE" dirty="0" err="1" smtClean="0"/>
              <a:t>unit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</a:t>
            </a:r>
            <a:r>
              <a:rPr lang="de-DE" smtClean="0"/>
              <a:t>– M0204</a:t>
            </a:r>
            <a:endParaRPr lang="de-D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425" y="3140968"/>
            <a:ext cx="497105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994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Following slides contain proposed definitions for reference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283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95536" y="1196753"/>
            <a:ext cx="8496300" cy="4896544"/>
          </a:xfrm>
        </p:spPr>
        <p:txBody>
          <a:bodyPr/>
          <a:lstStyle/>
          <a:p>
            <a:pPr marL="0" indent="0"/>
            <a:r>
              <a:rPr lang="en-GB" dirty="0"/>
              <a:t>access unit</a:t>
            </a:r>
            <a:r>
              <a:rPr lang="en-GB" b="0" dirty="0"/>
              <a:t>: A set of NAL units that are associated with each other according to a specified classification rule, are consecutive in decoding order, and contain exactly one coded picture.</a:t>
            </a:r>
            <a:endParaRPr lang="en-US" b="0" dirty="0"/>
          </a:p>
          <a:p>
            <a:pPr marL="0" indent="0"/>
            <a:r>
              <a:rPr lang="en-GB" dirty="0"/>
              <a:t>coded layer picture component</a:t>
            </a:r>
            <a:r>
              <a:rPr lang="en-GB" b="0" dirty="0"/>
              <a:t>: A coded representation of a layer picture component containing all coding tree units of a layer picture component.</a:t>
            </a:r>
            <a:endParaRPr lang="en-US" b="0" dirty="0"/>
          </a:p>
          <a:p>
            <a:pPr marL="0" indent="0"/>
            <a:r>
              <a:rPr lang="en-GB" dirty="0"/>
              <a:t>coded picture</a:t>
            </a:r>
            <a:r>
              <a:rPr lang="en-GB" b="0" dirty="0"/>
              <a:t>: A coded representation of all coded layer picture components at a specific display time.</a:t>
            </a:r>
            <a:endParaRPr lang="en-US" b="0" dirty="0"/>
          </a:p>
          <a:p>
            <a:pPr marL="0" indent="0"/>
            <a:r>
              <a:rPr lang="en-GB" dirty="0"/>
              <a:t>layer picture component</a:t>
            </a:r>
            <a:r>
              <a:rPr lang="en-GB" b="0" dirty="0"/>
              <a:t>: An array of </a:t>
            </a:r>
            <a:r>
              <a:rPr lang="en-GB" b="0" dirty="0" err="1"/>
              <a:t>luma</a:t>
            </a:r>
            <a:r>
              <a:rPr lang="en-GB" b="0" dirty="0"/>
              <a:t> samples in monochrome format or an array of </a:t>
            </a:r>
            <a:r>
              <a:rPr lang="en-GB" b="0" dirty="0" err="1"/>
              <a:t>luma</a:t>
            </a:r>
            <a:r>
              <a:rPr lang="en-GB" b="0" dirty="0"/>
              <a:t> samples and two corresponding arrays of </a:t>
            </a:r>
            <a:r>
              <a:rPr lang="en-GB" b="0" dirty="0" err="1"/>
              <a:t>chroma</a:t>
            </a:r>
            <a:r>
              <a:rPr lang="en-GB" b="0" dirty="0"/>
              <a:t> samples in 4:2:0, 4:2:2, and 4:4:4 colour format, which coded representation consists of the NAL units from a specific layer among all NAL units in an access unit.</a:t>
            </a:r>
            <a:endParaRPr lang="en-US" b="0" dirty="0"/>
          </a:p>
          <a:p>
            <a:pPr marL="0" indent="0"/>
            <a:r>
              <a:rPr lang="en-GB" dirty="0"/>
              <a:t>picture</a:t>
            </a:r>
            <a:r>
              <a:rPr lang="en-GB" b="0" dirty="0"/>
              <a:t>: A picture is a set of all layer picture components at a specific display time</a:t>
            </a:r>
            <a:r>
              <a:rPr lang="en-GB" b="0" dirty="0" smtClean="0"/>
              <a:t>.</a:t>
            </a: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66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95536" y="1340768"/>
            <a:ext cx="8496300" cy="4516455"/>
          </a:xfrm>
        </p:spPr>
        <p:txBody>
          <a:bodyPr/>
          <a:lstStyle/>
          <a:p>
            <a:pPr marL="82550" indent="-82550"/>
            <a:r>
              <a:rPr lang="en-CA" b="0" dirty="0"/>
              <a:t>If the specifications shall allow different GOP structures per layer or </a:t>
            </a:r>
            <a:r>
              <a:rPr lang="en-CA" b="0" dirty="0" smtClean="0"/>
              <a:t>view, </a:t>
            </a:r>
            <a:r>
              <a:rPr lang="en-CA" b="0" dirty="0"/>
              <a:t>the following alternatives are proposed for coded picture and picture</a:t>
            </a:r>
            <a:r>
              <a:rPr lang="en-CA" b="0" dirty="0" smtClean="0"/>
              <a:t>:</a:t>
            </a:r>
          </a:p>
          <a:p>
            <a:endParaRPr lang="en-US" b="0" dirty="0"/>
          </a:p>
          <a:p>
            <a:pPr marL="0" indent="0"/>
            <a:r>
              <a:rPr lang="en-GB" dirty="0"/>
              <a:t>coded picture</a:t>
            </a:r>
            <a:r>
              <a:rPr lang="en-GB" b="0" dirty="0"/>
              <a:t>: A coded representation of a one or more coded layer picture components that are consecutive in </a:t>
            </a:r>
            <a:r>
              <a:rPr lang="en-GB" b="0" dirty="0" err="1"/>
              <a:t>bitstream</a:t>
            </a:r>
            <a:r>
              <a:rPr lang="en-GB" b="0" dirty="0"/>
              <a:t> order and are displayed at the same display time</a:t>
            </a:r>
            <a:r>
              <a:rPr lang="en-GB" b="0" dirty="0" smtClean="0"/>
              <a:t>.</a:t>
            </a:r>
          </a:p>
          <a:p>
            <a:pPr marL="0" indent="0"/>
            <a:endParaRPr lang="en-US" b="0" dirty="0"/>
          </a:p>
          <a:p>
            <a:pPr marL="0" indent="0"/>
            <a:r>
              <a:rPr lang="en-GB" dirty="0"/>
              <a:t>picture</a:t>
            </a:r>
            <a:r>
              <a:rPr lang="en-GB" b="0" dirty="0"/>
              <a:t>: A picture is a set of one or more layer picture components that are consecutive in </a:t>
            </a:r>
            <a:r>
              <a:rPr lang="en-GB" b="0" dirty="0" err="1"/>
              <a:t>bitstream</a:t>
            </a:r>
            <a:r>
              <a:rPr lang="en-GB" b="0" dirty="0"/>
              <a:t> order and are displayed at the same display time</a:t>
            </a:r>
            <a:r>
              <a:rPr lang="en-GB" b="0" dirty="0" smtClean="0"/>
              <a:t>.</a:t>
            </a: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7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HEVC allows parallelization and ultra-low decoding based on high-level parallelization tools such as tiles, </a:t>
            </a:r>
            <a:r>
              <a:rPr lang="en-US" sz="2400" dirty="0" err="1" smtClean="0"/>
              <a:t>wavefronts</a:t>
            </a:r>
            <a:r>
              <a:rPr lang="en-US" sz="2400" dirty="0" smtClean="0"/>
              <a:t> and slice segments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Decoding units allow to access sub-pictures in the </a:t>
            </a:r>
            <a:r>
              <a:rPr lang="en-US" sz="2400" dirty="0" err="1" smtClean="0"/>
              <a:t>bitstream</a:t>
            </a: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In order to support ultra-low delay effectively in SHVC and 3D/MV-HEVC parallel decoding of decoding units of different layers would be desirable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0"/>
            <a:ext cx="8496300" cy="482453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I</a:t>
            </a:r>
            <a:r>
              <a:rPr lang="en-US" sz="2800" dirty="0" smtClean="0"/>
              <a:t>nterleave </a:t>
            </a:r>
            <a:r>
              <a:rPr lang="en-US" sz="2800" dirty="0"/>
              <a:t>DUs from the same access unit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(at same time </a:t>
            </a:r>
            <a:r>
              <a:rPr lang="en-US" sz="2800" dirty="0"/>
              <a:t>instant</a:t>
            </a:r>
            <a:r>
              <a:rPr lang="en-US" sz="2800" dirty="0" smtClean="0"/>
              <a:t>)</a:t>
            </a:r>
          </a:p>
          <a:p>
            <a:pPr marL="549275" lvl="1" indent="-342900">
              <a:buFont typeface="Wingdings" pitchFamily="2" charset="2"/>
              <a:buChar char="§"/>
            </a:pPr>
            <a:r>
              <a:rPr lang="en-US" sz="2800" dirty="0"/>
              <a:t>n</a:t>
            </a:r>
            <a:r>
              <a:rPr lang="en-US" sz="2800" dirty="0" smtClean="0"/>
              <a:t>o interleaving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549275" lvl="1" indent="-342900">
              <a:buFont typeface="Wingdings" pitchFamily="2" charset="2"/>
              <a:buChar char="§"/>
            </a:pPr>
            <a:r>
              <a:rPr lang="en-US" sz="2800" dirty="0"/>
              <a:t>w</a:t>
            </a:r>
            <a:r>
              <a:rPr lang="en-US" sz="2800" dirty="0" smtClean="0"/>
              <a:t>ith interleaving</a:t>
            </a:r>
            <a:endParaRPr lang="en-US" sz="28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D</a:t>
            </a:r>
            <a:r>
              <a:rPr lang="en-US" sz="2800" dirty="0" smtClean="0"/>
              <a:t>ecoding </a:t>
            </a:r>
            <a:r>
              <a:rPr lang="en-US" sz="2800" dirty="0"/>
              <a:t>units </a:t>
            </a:r>
            <a:r>
              <a:rPr lang="en-US" sz="2800" dirty="0" smtClean="0"/>
              <a:t>ordered so </a:t>
            </a:r>
            <a:r>
              <a:rPr lang="en-US" sz="2800" dirty="0"/>
              <a:t>that </a:t>
            </a:r>
            <a:r>
              <a:rPr lang="en-US" sz="2800" dirty="0" smtClean="0"/>
              <a:t>necessary </a:t>
            </a:r>
            <a:r>
              <a:rPr lang="en-US" sz="2800" dirty="0"/>
              <a:t>reference sub-pictures are </a:t>
            </a:r>
            <a:r>
              <a:rPr lang="en-US" sz="2800" dirty="0" smtClean="0"/>
              <a:t>available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6"/>
          <a:stretch/>
        </p:blipFill>
        <p:spPr bwMode="auto">
          <a:xfrm>
            <a:off x="1198265" y="2627474"/>
            <a:ext cx="6931171" cy="1161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6894830" cy="870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Since an access unit is a set of NAL units in consecutive order, NAL units of different layers have to pertain to the same access unit to allow interleaving</a:t>
            </a:r>
          </a:p>
          <a:p>
            <a:pPr marL="0" indent="0"/>
            <a:endParaRPr lang="en-US" sz="28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/>
              <a:t>However, if unequal GOP sizes in layers are to be allowed (e.g. proposed in JCTVC-</a:t>
            </a:r>
            <a:r>
              <a:rPr lang="en-CA" sz="2800" dirty="0" smtClean="0"/>
              <a:t>L0171) NAL units of different layers should be contained in different access units</a:t>
            </a: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Access </a:t>
            </a:r>
            <a:r>
              <a:rPr lang="de-DE" dirty="0" err="1" smtClean="0"/>
              <a:t>unit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209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0" indent="0"/>
            <a:r>
              <a:rPr lang="en-US" sz="2800" dirty="0"/>
              <a:t>P</a:t>
            </a:r>
            <a:r>
              <a:rPr lang="en-US" sz="2800" dirty="0" smtClean="0"/>
              <a:t>roposed rule:</a:t>
            </a:r>
          </a:p>
          <a:p>
            <a:pPr marL="0" indent="0"/>
            <a:endParaRPr lang="en-US" sz="2800" dirty="0"/>
          </a:p>
          <a:p>
            <a:pPr marL="342900" lvl="1" indent="-342900">
              <a:buClr>
                <a:srgbClr val="6D6E71"/>
              </a:buClr>
              <a:buFont typeface="Wingdings" pitchFamily="2" charset="2"/>
              <a:buChar char="§"/>
            </a:pPr>
            <a:r>
              <a:rPr lang="en-US" sz="2800" dirty="0" smtClean="0"/>
              <a:t>Consecutive </a:t>
            </a:r>
            <a:r>
              <a:rPr lang="en-US" sz="2800" dirty="0"/>
              <a:t>layers that share the same display time are collected in one access </a:t>
            </a:r>
            <a:r>
              <a:rPr lang="en-US" sz="2800" dirty="0" smtClean="0"/>
              <a:t>unit.</a:t>
            </a:r>
            <a:endParaRPr lang="en-US" sz="2800" dirty="0"/>
          </a:p>
          <a:p>
            <a:pPr marL="342900" lvl="1" indent="-342900">
              <a:buClr>
                <a:srgbClr val="6D6E71"/>
              </a:buClr>
              <a:buFont typeface="Wingdings" pitchFamily="2" charset="2"/>
              <a:buChar char="§"/>
            </a:pPr>
            <a:r>
              <a:rPr lang="en-US" sz="2800" dirty="0" smtClean="0"/>
              <a:t>Consecutive </a:t>
            </a:r>
            <a:r>
              <a:rPr lang="en-US" sz="2800" dirty="0"/>
              <a:t>layers that </a:t>
            </a:r>
            <a:r>
              <a:rPr lang="en-US" sz="2800" b="1" dirty="0"/>
              <a:t>do not</a:t>
            </a:r>
            <a:r>
              <a:rPr lang="en-US" sz="2800" dirty="0"/>
              <a:t> share the same display time will start </a:t>
            </a:r>
            <a:r>
              <a:rPr lang="en-US" sz="2800" b="1" dirty="0"/>
              <a:t>new</a:t>
            </a:r>
            <a:r>
              <a:rPr lang="en-US" sz="2800" dirty="0"/>
              <a:t> access </a:t>
            </a:r>
            <a:r>
              <a:rPr lang="en-US" sz="2800" dirty="0" smtClean="0"/>
              <a:t>units.</a:t>
            </a:r>
          </a:p>
          <a:p>
            <a:pPr marL="342900" lvl="1" indent="-342900">
              <a:buClr>
                <a:srgbClr val="6D6E71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 marL="619125" lvl="2" indent="-342900">
              <a:buClr>
                <a:srgbClr val="6D6E71"/>
              </a:buClr>
              <a:buFont typeface="Wingdings" pitchFamily="2" charset="2"/>
              <a:buChar char="§"/>
            </a:pPr>
            <a:r>
              <a:rPr lang="en-US" sz="2400" dirty="0" smtClean="0"/>
              <a:t>No interleaving shall be applied within different GOP structures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Access unit definition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57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0" indent="0"/>
            <a:r>
              <a:rPr lang="en-US" sz="2800" dirty="0"/>
              <a:t>P</a:t>
            </a:r>
            <a:r>
              <a:rPr lang="en-US" sz="2800" dirty="0" smtClean="0"/>
              <a:t>roposed rule:</a:t>
            </a:r>
          </a:p>
          <a:p>
            <a:pPr marL="0" indent="0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Access unit definition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72" y="2037680"/>
            <a:ext cx="5003800" cy="3911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07704" y="2420888"/>
            <a:ext cx="864096" cy="3240360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87824" y="2420888"/>
            <a:ext cx="3384376" cy="3240360"/>
          </a:xfrm>
          <a:prstGeom prst="rect">
            <a:avLst/>
          </a:prstGeom>
          <a:solidFill>
            <a:schemeClr val="accent2">
              <a:lumMod val="60000"/>
              <a:lumOff val="40000"/>
              <a:alpha val="2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5926" y="3275692"/>
            <a:ext cx="1159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AU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32240" y="3284984"/>
            <a:ext cx="154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AUs</a:t>
            </a:r>
            <a:endParaRPr lang="en-US" dirty="0"/>
          </a:p>
        </p:txBody>
      </p:sp>
      <p:cxnSp>
        <p:nvCxnSpPr>
          <p:cNvPr id="12" name="Straight Connector 11"/>
          <p:cNvCxnSpPr>
            <a:stCxn id="9" idx="3"/>
          </p:cNvCxnSpPr>
          <p:nvPr/>
        </p:nvCxnSpPr>
        <p:spPr>
          <a:xfrm flipV="1">
            <a:off x="1475656" y="3212976"/>
            <a:ext cx="640470" cy="2473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1"/>
          </p:cNvCxnSpPr>
          <p:nvPr/>
        </p:nvCxnSpPr>
        <p:spPr>
          <a:xfrm flipH="1" flipV="1">
            <a:off x="5652120" y="3140968"/>
            <a:ext cx="1080120" cy="3286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17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280151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err="1" smtClean="0"/>
              <a:t>du_interleaving_enabled_flag</a:t>
            </a: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  <a:p>
            <a:pPr marL="0" indent="0"/>
            <a:endParaRPr lang="en-US" sz="2800" dirty="0"/>
          </a:p>
          <a:p>
            <a:pPr marL="0" indent="0">
              <a:spcBef>
                <a:spcPct val="0"/>
              </a:spcBef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0" indent="0">
              <a:spcBef>
                <a:spcPct val="0"/>
              </a:spcBef>
            </a:pPr>
            <a:r>
              <a:rPr lang="en-CA" sz="1800" dirty="0" err="1"/>
              <a:t>du_interleaving_enabled_flag</a:t>
            </a:r>
            <a:r>
              <a:rPr lang="en-CA" sz="1800" b="0" dirty="0"/>
              <a:t> equal to 1, specifies that decoding units of different coded view/layer picture components may be interleaved within an access unit. When </a:t>
            </a:r>
            <a:r>
              <a:rPr lang="en-CA" sz="1800" b="0" dirty="0" err="1"/>
              <a:t>du_interleaving_enabled_flag</a:t>
            </a:r>
            <a:r>
              <a:rPr lang="en-CA" sz="1800" b="0" dirty="0"/>
              <a:t> is equal to 0, for each view/layer picture component, all decoding units follow each other directly in the </a:t>
            </a:r>
            <a:r>
              <a:rPr lang="en-CA" sz="1800" b="0" dirty="0" err="1"/>
              <a:t>bitstream</a:t>
            </a:r>
            <a:r>
              <a:rPr lang="en-CA" sz="1800" b="0" dirty="0"/>
              <a:t> (i.e. no interleaving is used.)</a:t>
            </a:r>
            <a:endParaRPr lang="en-US" sz="1800" b="0" dirty="0"/>
          </a:p>
          <a:p>
            <a:pPr marL="0" indent="0">
              <a:spcBef>
                <a:spcPct val="0"/>
              </a:spcBef>
            </a:pPr>
            <a:endParaRPr lang="en-US" sz="18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solution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M0204</a:t>
            </a:r>
            <a:endParaRPr lang="de-D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843456"/>
              </p:ext>
            </p:extLst>
          </p:nvPr>
        </p:nvGraphicFramePr>
        <p:xfrm>
          <a:off x="199977" y="2276872"/>
          <a:ext cx="8754657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Document" r:id="rId4" imgW="5867400" imgH="1206500" progId="Word.Document.12">
                  <p:embed/>
                </p:oleObj>
              </mc:Choice>
              <mc:Fallback>
                <p:oleObj name="Document" r:id="rId4" imgW="5867400" imgH="120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9977" y="2276872"/>
                        <a:ext cx="8754657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329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0" indent="0"/>
            <a:r>
              <a:rPr lang="en-US" sz="2800" dirty="0" smtClean="0"/>
              <a:t>Basic ordering rule for interleaving: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3200" dirty="0" smtClean="0"/>
              <a:t>VCL NAL unit order is restricted so that no dependency to future VCL NAL units exists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  <a:p>
            <a:pPr marL="0" indent="0"/>
            <a:r>
              <a:rPr lang="en-US" sz="2400" b="0" dirty="0" smtClean="0"/>
              <a:t>For simplicity the following definitions are using </a:t>
            </a:r>
            <a:r>
              <a:rPr lang="en-US" sz="2400" b="0" dirty="0" err="1" smtClean="0"/>
              <a:t>min_spatial_segment_delay</a:t>
            </a:r>
            <a:r>
              <a:rPr lang="en-US" sz="2400" b="0" dirty="0" smtClean="0"/>
              <a:t> which is proposed in JCTVC-M0200 but not a requirement for this proposal.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VLC NAL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order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M0204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72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680421"/>
          </a:xfrm>
        </p:spPr>
        <p:txBody>
          <a:bodyPr/>
          <a:lstStyle/>
          <a:p>
            <a:pPr marL="0" indent="0"/>
            <a:r>
              <a:rPr lang="en-US" sz="2800" dirty="0" smtClean="0"/>
              <a:t>VCL NAL unit order within a layer as for HEVC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273050" indent="-273050">
              <a:spcBef>
                <a:spcPct val="0"/>
              </a:spcBef>
              <a:buFont typeface="Wingdings" pitchFamily="2" charset="2"/>
              <a:buChar char="§"/>
              <a:tabLst>
                <a:tab pos="273050" algn="l"/>
              </a:tabLst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Let </a:t>
            </a:r>
            <a:r>
              <a:rPr lang="en-US" b="0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and </a:t>
            </a:r>
            <a:r>
              <a:rPr lang="en-US" b="0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be the </a:t>
            </a:r>
            <a:r>
              <a:rPr lang="en-US" b="0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slice_segment_address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values of any two coded slice segment NAL units A and B within the same coded layer picture component. When either of the following conditions is true, coded slice segment NAL unit A shall precede the coded slice segment NAL unit B: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Char char="§"/>
            </a:pPr>
            <a:endParaRPr lang="en-US" sz="10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527050" lvl="2" indent="-273050">
              <a:spcBef>
                <a:spcPct val="0"/>
              </a:spcBef>
              <a:buFont typeface="Wingdings" pitchFamily="2" charset="2"/>
              <a:buChar char="§"/>
              <a:tabLst>
                <a:tab pos="273050" algn="l"/>
              </a:tabLst>
            </a:pP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TileId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] ] is less than 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</a:b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TileId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] ]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.</a:t>
            </a:r>
          </a:p>
          <a:p>
            <a:pPr marL="527050" lvl="2" indent="-273050">
              <a:spcBef>
                <a:spcPct val="0"/>
              </a:spcBef>
              <a:buFont typeface="Wingdings" pitchFamily="2" charset="2"/>
              <a:buChar char="§"/>
              <a:tabLst>
                <a:tab pos="273050" algn="l"/>
              </a:tabLst>
            </a:pPr>
            <a:endParaRPr lang="en-US" sz="105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pPr marL="527050" lvl="2" indent="-273050">
              <a:spcBef>
                <a:spcPct val="0"/>
              </a:spcBef>
              <a:buFont typeface="Wingdings" pitchFamily="2" charset="2"/>
              <a:buChar char="§"/>
              <a:tabLst>
                <a:tab pos="273050" algn="l"/>
              </a:tabLst>
            </a:pP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TileId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] ] is equal to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TileId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] ] and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] is less than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CtbAddrRsToTs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[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sliceSegAddrB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 ]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VLC NAL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order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M0204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64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76</TotalTime>
  <Words>959</Words>
  <Application>Microsoft Macintosh PowerPoint</Application>
  <PresentationFormat>On-screen Show (4:3)</PresentationFormat>
  <Paragraphs>125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Document</vt:lpstr>
      <vt:lpstr>PowerPoint Presentation</vt:lpstr>
      <vt:lpstr>Introduction</vt:lpstr>
      <vt:lpstr>Proposed solution</vt:lpstr>
      <vt:lpstr>Access unit definition</vt:lpstr>
      <vt:lpstr>Access unit definition</vt:lpstr>
      <vt:lpstr>Access unit definition</vt:lpstr>
      <vt:lpstr>Proposed solution</vt:lpstr>
      <vt:lpstr>VLC NAL unit order</vt:lpstr>
      <vt:lpstr>VLC NAL unit order</vt:lpstr>
      <vt:lpstr>VLC NAL unit order</vt:lpstr>
      <vt:lpstr>VCL NAL unit order</vt:lpstr>
      <vt:lpstr>VCL NAL unit order</vt:lpstr>
      <vt:lpstr>End</vt:lpstr>
      <vt:lpstr>Definitions</vt:lpstr>
      <vt:lpstr>Definitions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Karsten Suehring</cp:lastModifiedBy>
  <cp:revision>416</cp:revision>
  <dcterms:created xsi:type="dcterms:W3CDTF">2010-10-12T07:03:46Z</dcterms:created>
  <dcterms:modified xsi:type="dcterms:W3CDTF">2013-04-20T02:00:00Z</dcterms:modified>
</cp:coreProperties>
</file>