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6" r:id="rId11"/>
    <p:sldId id="267" r:id="rId12"/>
    <p:sldId id="264" r:id="rId13"/>
  </p:sldIdLst>
  <p:sldSz cx="9144000" cy="6858000" type="screen4x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arco - Jürgen Slowack" initials="JS" lastIdx="4" clrIdx="0"/>
  <p:cmAuthor id="1" name="Thijs Vermeir" initials="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5557"/>
    <a:srgbClr val="FF0000"/>
    <a:srgbClr val="D71418"/>
    <a:srgbClr val="424E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3" autoAdjust="0"/>
    <p:restoredTop sz="76769" autoAdjust="0"/>
  </p:normalViewPr>
  <p:slideViewPr>
    <p:cSldViewPr snapToGrid="0" snapToObjects="1">
      <p:cViewPr>
        <p:scale>
          <a:sx n="75" d="100"/>
          <a:sy n="75" d="100"/>
        </p:scale>
        <p:origin x="-1888" y="-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>
        <p:scale>
          <a:sx n="75" d="100"/>
          <a:sy n="75" d="100"/>
        </p:scale>
        <p:origin x="-2292" y="-72"/>
      </p:cViewPr>
      <p:guideLst>
        <p:guide orient="horz" pos="3224"/>
        <p:guide pos="22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commentAuthors" Target="commentAuthors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/>
          <p:cNvSpPr/>
          <p:nvPr/>
        </p:nvSpPr>
        <p:spPr>
          <a:xfrm>
            <a:off x="1647" y="9721107"/>
            <a:ext cx="7102419" cy="51350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075" tIns="49538" rIns="99075" bIns="49538" rtlCol="0" anchor="ctr" anchorCtr="0"/>
          <a:lstStyle/>
          <a:p>
            <a:pPr algn="ctr"/>
            <a:endParaRPr lang="nl-BE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5445246" y="9767205"/>
            <a:ext cx="1491667" cy="38682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300"/>
            </a:lvl1pPr>
          </a:lstStyle>
          <a:p>
            <a:fld id="{5FCB17C8-4003-408B-A401-CAE4E26A3215}" type="datetimeFigureOut">
              <a:rPr lang="nl-BE" sz="110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18/04/13</a:t>
            </a:fld>
            <a:endParaRPr lang="nl-BE" sz="11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729464" y="9767205"/>
            <a:ext cx="4624167" cy="386820"/>
          </a:xfrm>
          <a:prstGeom prst="rect">
            <a:avLst/>
          </a:prstGeom>
        </p:spPr>
        <p:txBody>
          <a:bodyPr vert="horz" lIns="99075" tIns="49538" rIns="99075" bIns="49538" rtlCol="0" anchor="ctr" anchorCtr="0"/>
          <a:lstStyle>
            <a:lvl1pPr algn="l">
              <a:defRPr sz="1300"/>
            </a:lvl1pPr>
          </a:lstStyle>
          <a:p>
            <a:endParaRPr lang="nl-BE" sz="11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156707" y="9766085"/>
            <a:ext cx="384902" cy="38575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300"/>
            </a:lvl1pPr>
          </a:lstStyle>
          <a:p>
            <a:fld id="{B826F42A-7CB9-44F5-8A3A-C98783FC02D0}" type="slidenum">
              <a:rPr lang="nl-BE" sz="1100" b="1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/>
              <a:t>‹#›</a:t>
            </a:fld>
            <a:endParaRPr lang="nl-BE" sz="1100" b="1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8" name="Group 4"/>
          <p:cNvGrpSpPr>
            <a:grpSpLocks noChangeAspect="1"/>
          </p:cNvGrpSpPr>
          <p:nvPr/>
        </p:nvGrpSpPr>
        <p:grpSpPr bwMode="auto">
          <a:xfrm>
            <a:off x="638874" y="9661287"/>
            <a:ext cx="9867" cy="530683"/>
            <a:chOff x="518" y="4078"/>
            <a:chExt cx="8" cy="224"/>
          </a:xfrm>
        </p:grpSpPr>
        <p:sp>
          <p:nvSpPr>
            <p:cNvPr id="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518" y="4078"/>
              <a:ext cx="8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0" name="Freeform 5"/>
            <p:cNvSpPr>
              <a:spLocks noEditPoints="1"/>
            </p:cNvSpPr>
            <p:nvPr userDrawn="1"/>
          </p:nvSpPr>
          <p:spPr bwMode="auto">
            <a:xfrm>
              <a:off x="518" y="4078"/>
              <a:ext cx="8" cy="224"/>
            </a:xfrm>
            <a:custGeom>
              <a:avLst/>
              <a:gdLst>
                <a:gd name="T0" fmla="*/ 8 w 8"/>
                <a:gd name="T1" fmla="*/ 224 h 224"/>
                <a:gd name="T2" fmla="*/ 0 w 8"/>
                <a:gd name="T3" fmla="*/ 224 h 224"/>
                <a:gd name="T4" fmla="*/ 0 w 8"/>
                <a:gd name="T5" fmla="*/ 216 h 224"/>
                <a:gd name="T6" fmla="*/ 8 w 8"/>
                <a:gd name="T7" fmla="*/ 216 h 224"/>
                <a:gd name="T8" fmla="*/ 8 w 8"/>
                <a:gd name="T9" fmla="*/ 224 h 224"/>
                <a:gd name="T10" fmla="*/ 8 w 8"/>
                <a:gd name="T11" fmla="*/ 224 h 224"/>
                <a:gd name="T12" fmla="*/ 8 w 8"/>
                <a:gd name="T13" fmla="*/ 200 h 224"/>
                <a:gd name="T14" fmla="*/ 0 w 8"/>
                <a:gd name="T15" fmla="*/ 200 h 224"/>
                <a:gd name="T16" fmla="*/ 0 w 8"/>
                <a:gd name="T17" fmla="*/ 192 h 224"/>
                <a:gd name="T18" fmla="*/ 8 w 8"/>
                <a:gd name="T19" fmla="*/ 192 h 224"/>
                <a:gd name="T20" fmla="*/ 8 w 8"/>
                <a:gd name="T21" fmla="*/ 200 h 224"/>
                <a:gd name="T22" fmla="*/ 8 w 8"/>
                <a:gd name="T23" fmla="*/ 200 h 224"/>
                <a:gd name="T24" fmla="*/ 8 w 8"/>
                <a:gd name="T25" fmla="*/ 176 h 224"/>
                <a:gd name="T26" fmla="*/ 0 w 8"/>
                <a:gd name="T27" fmla="*/ 176 h 224"/>
                <a:gd name="T28" fmla="*/ 0 w 8"/>
                <a:gd name="T29" fmla="*/ 168 h 224"/>
                <a:gd name="T30" fmla="*/ 8 w 8"/>
                <a:gd name="T31" fmla="*/ 168 h 224"/>
                <a:gd name="T32" fmla="*/ 8 w 8"/>
                <a:gd name="T33" fmla="*/ 176 h 224"/>
                <a:gd name="T34" fmla="*/ 8 w 8"/>
                <a:gd name="T35" fmla="*/ 176 h 224"/>
                <a:gd name="T36" fmla="*/ 8 w 8"/>
                <a:gd name="T37" fmla="*/ 152 h 224"/>
                <a:gd name="T38" fmla="*/ 0 w 8"/>
                <a:gd name="T39" fmla="*/ 152 h 224"/>
                <a:gd name="T40" fmla="*/ 0 w 8"/>
                <a:gd name="T41" fmla="*/ 144 h 224"/>
                <a:gd name="T42" fmla="*/ 8 w 8"/>
                <a:gd name="T43" fmla="*/ 144 h 224"/>
                <a:gd name="T44" fmla="*/ 8 w 8"/>
                <a:gd name="T45" fmla="*/ 152 h 224"/>
                <a:gd name="T46" fmla="*/ 8 w 8"/>
                <a:gd name="T47" fmla="*/ 152 h 224"/>
                <a:gd name="T48" fmla="*/ 8 w 8"/>
                <a:gd name="T49" fmla="*/ 128 h 224"/>
                <a:gd name="T50" fmla="*/ 0 w 8"/>
                <a:gd name="T51" fmla="*/ 128 h 224"/>
                <a:gd name="T52" fmla="*/ 0 w 8"/>
                <a:gd name="T53" fmla="*/ 120 h 224"/>
                <a:gd name="T54" fmla="*/ 8 w 8"/>
                <a:gd name="T55" fmla="*/ 120 h 224"/>
                <a:gd name="T56" fmla="*/ 8 w 8"/>
                <a:gd name="T57" fmla="*/ 128 h 224"/>
                <a:gd name="T58" fmla="*/ 8 w 8"/>
                <a:gd name="T59" fmla="*/ 128 h 224"/>
                <a:gd name="T60" fmla="*/ 8 w 8"/>
                <a:gd name="T61" fmla="*/ 104 h 224"/>
                <a:gd name="T62" fmla="*/ 0 w 8"/>
                <a:gd name="T63" fmla="*/ 104 h 224"/>
                <a:gd name="T64" fmla="*/ 0 w 8"/>
                <a:gd name="T65" fmla="*/ 96 h 224"/>
                <a:gd name="T66" fmla="*/ 8 w 8"/>
                <a:gd name="T67" fmla="*/ 96 h 224"/>
                <a:gd name="T68" fmla="*/ 8 w 8"/>
                <a:gd name="T69" fmla="*/ 104 h 224"/>
                <a:gd name="T70" fmla="*/ 8 w 8"/>
                <a:gd name="T71" fmla="*/ 104 h 224"/>
                <a:gd name="T72" fmla="*/ 8 w 8"/>
                <a:gd name="T73" fmla="*/ 80 h 224"/>
                <a:gd name="T74" fmla="*/ 0 w 8"/>
                <a:gd name="T75" fmla="*/ 80 h 224"/>
                <a:gd name="T76" fmla="*/ 0 w 8"/>
                <a:gd name="T77" fmla="*/ 72 h 224"/>
                <a:gd name="T78" fmla="*/ 8 w 8"/>
                <a:gd name="T79" fmla="*/ 72 h 224"/>
                <a:gd name="T80" fmla="*/ 8 w 8"/>
                <a:gd name="T81" fmla="*/ 80 h 224"/>
                <a:gd name="T82" fmla="*/ 8 w 8"/>
                <a:gd name="T83" fmla="*/ 80 h 224"/>
                <a:gd name="T84" fmla="*/ 8 w 8"/>
                <a:gd name="T85" fmla="*/ 56 h 224"/>
                <a:gd name="T86" fmla="*/ 0 w 8"/>
                <a:gd name="T87" fmla="*/ 56 h 224"/>
                <a:gd name="T88" fmla="*/ 0 w 8"/>
                <a:gd name="T89" fmla="*/ 48 h 224"/>
                <a:gd name="T90" fmla="*/ 8 w 8"/>
                <a:gd name="T91" fmla="*/ 48 h 224"/>
                <a:gd name="T92" fmla="*/ 8 w 8"/>
                <a:gd name="T93" fmla="*/ 56 h 224"/>
                <a:gd name="T94" fmla="*/ 8 w 8"/>
                <a:gd name="T95" fmla="*/ 56 h 224"/>
                <a:gd name="T96" fmla="*/ 8 w 8"/>
                <a:gd name="T97" fmla="*/ 32 h 224"/>
                <a:gd name="T98" fmla="*/ 0 w 8"/>
                <a:gd name="T99" fmla="*/ 32 h 224"/>
                <a:gd name="T100" fmla="*/ 0 w 8"/>
                <a:gd name="T101" fmla="*/ 24 h 224"/>
                <a:gd name="T102" fmla="*/ 8 w 8"/>
                <a:gd name="T103" fmla="*/ 24 h 224"/>
                <a:gd name="T104" fmla="*/ 8 w 8"/>
                <a:gd name="T105" fmla="*/ 32 h 224"/>
                <a:gd name="T106" fmla="*/ 8 w 8"/>
                <a:gd name="T107" fmla="*/ 32 h 224"/>
                <a:gd name="T108" fmla="*/ 8 w 8"/>
                <a:gd name="T109" fmla="*/ 8 h 224"/>
                <a:gd name="T110" fmla="*/ 0 w 8"/>
                <a:gd name="T111" fmla="*/ 8 h 224"/>
                <a:gd name="T112" fmla="*/ 0 w 8"/>
                <a:gd name="T113" fmla="*/ 0 h 224"/>
                <a:gd name="T114" fmla="*/ 8 w 8"/>
                <a:gd name="T115" fmla="*/ 0 h 224"/>
                <a:gd name="T116" fmla="*/ 8 w 8"/>
                <a:gd name="T117" fmla="*/ 8 h 224"/>
                <a:gd name="T118" fmla="*/ 8 w 8"/>
                <a:gd name="T119" fmla="*/ 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" h="224">
                  <a:moveTo>
                    <a:pt x="8" y="224"/>
                  </a:moveTo>
                  <a:lnTo>
                    <a:pt x="0" y="224"/>
                  </a:lnTo>
                  <a:lnTo>
                    <a:pt x="0" y="216"/>
                  </a:lnTo>
                  <a:lnTo>
                    <a:pt x="8" y="216"/>
                  </a:lnTo>
                  <a:lnTo>
                    <a:pt x="8" y="224"/>
                  </a:lnTo>
                  <a:lnTo>
                    <a:pt x="8" y="224"/>
                  </a:lnTo>
                  <a:close/>
                  <a:moveTo>
                    <a:pt x="8" y="200"/>
                  </a:moveTo>
                  <a:lnTo>
                    <a:pt x="0" y="200"/>
                  </a:lnTo>
                  <a:lnTo>
                    <a:pt x="0" y="192"/>
                  </a:lnTo>
                  <a:lnTo>
                    <a:pt x="8" y="192"/>
                  </a:lnTo>
                  <a:lnTo>
                    <a:pt x="8" y="200"/>
                  </a:lnTo>
                  <a:lnTo>
                    <a:pt x="8" y="200"/>
                  </a:lnTo>
                  <a:close/>
                  <a:moveTo>
                    <a:pt x="8" y="176"/>
                  </a:moveTo>
                  <a:lnTo>
                    <a:pt x="0" y="176"/>
                  </a:lnTo>
                  <a:lnTo>
                    <a:pt x="0" y="168"/>
                  </a:lnTo>
                  <a:lnTo>
                    <a:pt x="8" y="168"/>
                  </a:lnTo>
                  <a:lnTo>
                    <a:pt x="8" y="176"/>
                  </a:lnTo>
                  <a:lnTo>
                    <a:pt x="8" y="176"/>
                  </a:lnTo>
                  <a:close/>
                  <a:moveTo>
                    <a:pt x="8" y="152"/>
                  </a:moveTo>
                  <a:lnTo>
                    <a:pt x="0" y="152"/>
                  </a:lnTo>
                  <a:lnTo>
                    <a:pt x="0" y="144"/>
                  </a:lnTo>
                  <a:lnTo>
                    <a:pt x="8" y="144"/>
                  </a:lnTo>
                  <a:lnTo>
                    <a:pt x="8" y="152"/>
                  </a:lnTo>
                  <a:lnTo>
                    <a:pt x="8" y="152"/>
                  </a:lnTo>
                  <a:close/>
                  <a:moveTo>
                    <a:pt x="8" y="128"/>
                  </a:moveTo>
                  <a:lnTo>
                    <a:pt x="0" y="128"/>
                  </a:lnTo>
                  <a:lnTo>
                    <a:pt x="0" y="120"/>
                  </a:lnTo>
                  <a:lnTo>
                    <a:pt x="8" y="120"/>
                  </a:lnTo>
                  <a:lnTo>
                    <a:pt x="8" y="128"/>
                  </a:lnTo>
                  <a:lnTo>
                    <a:pt x="8" y="128"/>
                  </a:lnTo>
                  <a:close/>
                  <a:moveTo>
                    <a:pt x="8" y="104"/>
                  </a:moveTo>
                  <a:lnTo>
                    <a:pt x="0" y="104"/>
                  </a:lnTo>
                  <a:lnTo>
                    <a:pt x="0" y="96"/>
                  </a:lnTo>
                  <a:lnTo>
                    <a:pt x="8" y="96"/>
                  </a:lnTo>
                  <a:lnTo>
                    <a:pt x="8" y="104"/>
                  </a:lnTo>
                  <a:lnTo>
                    <a:pt x="8" y="104"/>
                  </a:lnTo>
                  <a:close/>
                  <a:moveTo>
                    <a:pt x="8" y="80"/>
                  </a:moveTo>
                  <a:lnTo>
                    <a:pt x="0" y="80"/>
                  </a:lnTo>
                  <a:lnTo>
                    <a:pt x="0" y="72"/>
                  </a:lnTo>
                  <a:lnTo>
                    <a:pt x="8" y="72"/>
                  </a:lnTo>
                  <a:lnTo>
                    <a:pt x="8" y="80"/>
                  </a:lnTo>
                  <a:lnTo>
                    <a:pt x="8" y="80"/>
                  </a:lnTo>
                  <a:close/>
                  <a:moveTo>
                    <a:pt x="8" y="56"/>
                  </a:moveTo>
                  <a:lnTo>
                    <a:pt x="0" y="56"/>
                  </a:lnTo>
                  <a:lnTo>
                    <a:pt x="0" y="48"/>
                  </a:lnTo>
                  <a:lnTo>
                    <a:pt x="8" y="48"/>
                  </a:lnTo>
                  <a:lnTo>
                    <a:pt x="8" y="56"/>
                  </a:lnTo>
                  <a:lnTo>
                    <a:pt x="8" y="56"/>
                  </a:lnTo>
                  <a:close/>
                  <a:moveTo>
                    <a:pt x="8" y="32"/>
                  </a:moveTo>
                  <a:lnTo>
                    <a:pt x="0" y="32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8" y="32"/>
                  </a:lnTo>
                  <a:lnTo>
                    <a:pt x="8" y="32"/>
                  </a:lnTo>
                  <a:close/>
                  <a:moveTo>
                    <a:pt x="8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</p:grpSp>
    </p:spTree>
    <p:extLst>
      <p:ext uri="{BB962C8B-B14F-4D97-AF65-F5344CB8AC3E}">
        <p14:creationId xmlns:p14="http://schemas.microsoft.com/office/powerpoint/2010/main" val="14359227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5363" y="768350"/>
            <a:ext cx="5113337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BE" dirty="0"/>
          </a:p>
        </p:txBody>
      </p:sp>
      <p:sp>
        <p:nvSpPr>
          <p:cNvPr id="8" name="Rechthoek 5"/>
          <p:cNvSpPr/>
          <p:nvPr/>
        </p:nvSpPr>
        <p:spPr>
          <a:xfrm>
            <a:off x="1647" y="9721107"/>
            <a:ext cx="7102419" cy="513507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9075" tIns="49538" rIns="99075" bIns="49538" rtlCol="0" anchor="ctr" anchorCtr="0"/>
          <a:lstStyle/>
          <a:p>
            <a:pPr algn="ctr"/>
            <a:endParaRPr lang="nl-BE"/>
          </a:p>
        </p:txBody>
      </p:sp>
      <p:sp>
        <p:nvSpPr>
          <p:cNvPr id="9" name="Tijdelijke aanduiding voor datum 2"/>
          <p:cNvSpPr txBox="1">
            <a:spLocks/>
          </p:cNvSpPr>
          <p:nvPr/>
        </p:nvSpPr>
        <p:spPr>
          <a:xfrm>
            <a:off x="5445246" y="9767205"/>
            <a:ext cx="1491667" cy="38682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FCB17C8-4003-408B-A401-CAE4E26A3215}" type="datetimeFigureOut">
              <a:rPr lang="nl-BE" sz="110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pPr/>
              <a:t>18/04/13</a:t>
            </a:fld>
            <a:endParaRPr lang="nl-BE" sz="1100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Tijdelijke aanduiding voor voettekst 3"/>
          <p:cNvSpPr>
            <a:spLocks noGrp="1"/>
          </p:cNvSpPr>
          <p:nvPr>
            <p:ph type="ftr" sz="quarter" idx="4"/>
          </p:nvPr>
        </p:nvSpPr>
        <p:spPr>
          <a:xfrm>
            <a:off x="729464" y="9767205"/>
            <a:ext cx="4624167" cy="386820"/>
          </a:xfrm>
          <a:prstGeom prst="rect">
            <a:avLst/>
          </a:prstGeom>
        </p:spPr>
        <p:txBody>
          <a:bodyPr vert="horz" lIns="99075" tIns="49538" rIns="99075" bIns="49538" rtlCol="0" anchor="ctr" anchorCtr="0"/>
          <a:lstStyle>
            <a:lvl1pPr algn="l">
              <a:defRPr sz="1100"/>
            </a:lvl1pPr>
          </a:lstStyle>
          <a:p>
            <a:endParaRPr lang="nl-BE" dirty="0">
              <a:solidFill>
                <a:schemeClr val="bg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Tijdelijke aanduiding voor dianummer 4"/>
          <p:cNvSpPr>
            <a:spLocks noGrp="1"/>
          </p:cNvSpPr>
          <p:nvPr>
            <p:ph type="sldNum" sz="quarter" idx="5"/>
          </p:nvPr>
        </p:nvSpPr>
        <p:spPr>
          <a:xfrm>
            <a:off x="156707" y="9766085"/>
            <a:ext cx="384902" cy="385750"/>
          </a:xfrm>
          <a:prstGeom prst="rect">
            <a:avLst/>
          </a:prstGeom>
        </p:spPr>
        <p:txBody>
          <a:bodyPr vert="horz" lIns="0" tIns="0" rIns="0" bIns="0" rtlCol="0" anchor="ctr" anchorCtr="0"/>
          <a:lstStyle>
            <a:lvl1pPr algn="r">
              <a:defRPr sz="11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826F42A-7CB9-44F5-8A3A-C98783FC02D0}" type="slidenum">
              <a:rPr lang="nl-BE" b="1" smtClean="0">
                <a:solidFill>
                  <a:schemeClr val="bg1"/>
                </a:solidFill>
              </a:rPr>
              <a:pPr/>
              <a:t>‹#›</a:t>
            </a:fld>
            <a:endParaRPr lang="nl-BE" b="1" dirty="0">
              <a:solidFill>
                <a:schemeClr val="bg1"/>
              </a:solidFill>
            </a:endParaRPr>
          </a:p>
        </p:txBody>
      </p:sp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638874" y="9661287"/>
            <a:ext cx="9867" cy="530683"/>
            <a:chOff x="518" y="4078"/>
            <a:chExt cx="8" cy="224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518" y="4078"/>
              <a:ext cx="8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4" name="Freeform 5"/>
            <p:cNvSpPr>
              <a:spLocks noEditPoints="1"/>
            </p:cNvSpPr>
            <p:nvPr userDrawn="1"/>
          </p:nvSpPr>
          <p:spPr bwMode="auto">
            <a:xfrm>
              <a:off x="518" y="4078"/>
              <a:ext cx="8" cy="224"/>
            </a:xfrm>
            <a:custGeom>
              <a:avLst/>
              <a:gdLst>
                <a:gd name="T0" fmla="*/ 8 w 8"/>
                <a:gd name="T1" fmla="*/ 224 h 224"/>
                <a:gd name="T2" fmla="*/ 0 w 8"/>
                <a:gd name="T3" fmla="*/ 224 h 224"/>
                <a:gd name="T4" fmla="*/ 0 w 8"/>
                <a:gd name="T5" fmla="*/ 216 h 224"/>
                <a:gd name="T6" fmla="*/ 8 w 8"/>
                <a:gd name="T7" fmla="*/ 216 h 224"/>
                <a:gd name="T8" fmla="*/ 8 w 8"/>
                <a:gd name="T9" fmla="*/ 224 h 224"/>
                <a:gd name="T10" fmla="*/ 8 w 8"/>
                <a:gd name="T11" fmla="*/ 224 h 224"/>
                <a:gd name="T12" fmla="*/ 8 w 8"/>
                <a:gd name="T13" fmla="*/ 200 h 224"/>
                <a:gd name="T14" fmla="*/ 0 w 8"/>
                <a:gd name="T15" fmla="*/ 200 h 224"/>
                <a:gd name="T16" fmla="*/ 0 w 8"/>
                <a:gd name="T17" fmla="*/ 192 h 224"/>
                <a:gd name="T18" fmla="*/ 8 w 8"/>
                <a:gd name="T19" fmla="*/ 192 h 224"/>
                <a:gd name="T20" fmla="*/ 8 w 8"/>
                <a:gd name="T21" fmla="*/ 200 h 224"/>
                <a:gd name="T22" fmla="*/ 8 w 8"/>
                <a:gd name="T23" fmla="*/ 200 h 224"/>
                <a:gd name="T24" fmla="*/ 8 w 8"/>
                <a:gd name="T25" fmla="*/ 176 h 224"/>
                <a:gd name="T26" fmla="*/ 0 w 8"/>
                <a:gd name="T27" fmla="*/ 176 h 224"/>
                <a:gd name="T28" fmla="*/ 0 w 8"/>
                <a:gd name="T29" fmla="*/ 168 h 224"/>
                <a:gd name="T30" fmla="*/ 8 w 8"/>
                <a:gd name="T31" fmla="*/ 168 h 224"/>
                <a:gd name="T32" fmla="*/ 8 w 8"/>
                <a:gd name="T33" fmla="*/ 176 h 224"/>
                <a:gd name="T34" fmla="*/ 8 w 8"/>
                <a:gd name="T35" fmla="*/ 176 h 224"/>
                <a:gd name="T36" fmla="*/ 8 w 8"/>
                <a:gd name="T37" fmla="*/ 152 h 224"/>
                <a:gd name="T38" fmla="*/ 0 w 8"/>
                <a:gd name="T39" fmla="*/ 152 h 224"/>
                <a:gd name="T40" fmla="*/ 0 w 8"/>
                <a:gd name="T41" fmla="*/ 144 h 224"/>
                <a:gd name="T42" fmla="*/ 8 w 8"/>
                <a:gd name="T43" fmla="*/ 144 h 224"/>
                <a:gd name="T44" fmla="*/ 8 w 8"/>
                <a:gd name="T45" fmla="*/ 152 h 224"/>
                <a:gd name="T46" fmla="*/ 8 w 8"/>
                <a:gd name="T47" fmla="*/ 152 h 224"/>
                <a:gd name="T48" fmla="*/ 8 w 8"/>
                <a:gd name="T49" fmla="*/ 128 h 224"/>
                <a:gd name="T50" fmla="*/ 0 w 8"/>
                <a:gd name="T51" fmla="*/ 128 h 224"/>
                <a:gd name="T52" fmla="*/ 0 w 8"/>
                <a:gd name="T53" fmla="*/ 120 h 224"/>
                <a:gd name="T54" fmla="*/ 8 w 8"/>
                <a:gd name="T55" fmla="*/ 120 h 224"/>
                <a:gd name="T56" fmla="*/ 8 w 8"/>
                <a:gd name="T57" fmla="*/ 128 h 224"/>
                <a:gd name="T58" fmla="*/ 8 w 8"/>
                <a:gd name="T59" fmla="*/ 128 h 224"/>
                <a:gd name="T60" fmla="*/ 8 w 8"/>
                <a:gd name="T61" fmla="*/ 104 h 224"/>
                <a:gd name="T62" fmla="*/ 0 w 8"/>
                <a:gd name="T63" fmla="*/ 104 h 224"/>
                <a:gd name="T64" fmla="*/ 0 w 8"/>
                <a:gd name="T65" fmla="*/ 96 h 224"/>
                <a:gd name="T66" fmla="*/ 8 w 8"/>
                <a:gd name="T67" fmla="*/ 96 h 224"/>
                <a:gd name="T68" fmla="*/ 8 w 8"/>
                <a:gd name="T69" fmla="*/ 104 h 224"/>
                <a:gd name="T70" fmla="*/ 8 w 8"/>
                <a:gd name="T71" fmla="*/ 104 h 224"/>
                <a:gd name="T72" fmla="*/ 8 w 8"/>
                <a:gd name="T73" fmla="*/ 80 h 224"/>
                <a:gd name="T74" fmla="*/ 0 w 8"/>
                <a:gd name="T75" fmla="*/ 80 h 224"/>
                <a:gd name="T76" fmla="*/ 0 w 8"/>
                <a:gd name="T77" fmla="*/ 72 h 224"/>
                <a:gd name="T78" fmla="*/ 8 w 8"/>
                <a:gd name="T79" fmla="*/ 72 h 224"/>
                <a:gd name="T80" fmla="*/ 8 w 8"/>
                <a:gd name="T81" fmla="*/ 80 h 224"/>
                <a:gd name="T82" fmla="*/ 8 w 8"/>
                <a:gd name="T83" fmla="*/ 80 h 224"/>
                <a:gd name="T84" fmla="*/ 8 w 8"/>
                <a:gd name="T85" fmla="*/ 56 h 224"/>
                <a:gd name="T86" fmla="*/ 0 w 8"/>
                <a:gd name="T87" fmla="*/ 56 h 224"/>
                <a:gd name="T88" fmla="*/ 0 w 8"/>
                <a:gd name="T89" fmla="*/ 48 h 224"/>
                <a:gd name="T90" fmla="*/ 8 w 8"/>
                <a:gd name="T91" fmla="*/ 48 h 224"/>
                <a:gd name="T92" fmla="*/ 8 w 8"/>
                <a:gd name="T93" fmla="*/ 56 h 224"/>
                <a:gd name="T94" fmla="*/ 8 w 8"/>
                <a:gd name="T95" fmla="*/ 56 h 224"/>
                <a:gd name="T96" fmla="*/ 8 w 8"/>
                <a:gd name="T97" fmla="*/ 32 h 224"/>
                <a:gd name="T98" fmla="*/ 0 w 8"/>
                <a:gd name="T99" fmla="*/ 32 h 224"/>
                <a:gd name="T100" fmla="*/ 0 w 8"/>
                <a:gd name="T101" fmla="*/ 24 h 224"/>
                <a:gd name="T102" fmla="*/ 8 w 8"/>
                <a:gd name="T103" fmla="*/ 24 h 224"/>
                <a:gd name="T104" fmla="*/ 8 w 8"/>
                <a:gd name="T105" fmla="*/ 32 h 224"/>
                <a:gd name="T106" fmla="*/ 8 w 8"/>
                <a:gd name="T107" fmla="*/ 32 h 224"/>
                <a:gd name="T108" fmla="*/ 8 w 8"/>
                <a:gd name="T109" fmla="*/ 8 h 224"/>
                <a:gd name="T110" fmla="*/ 0 w 8"/>
                <a:gd name="T111" fmla="*/ 8 h 224"/>
                <a:gd name="T112" fmla="*/ 0 w 8"/>
                <a:gd name="T113" fmla="*/ 0 h 224"/>
                <a:gd name="T114" fmla="*/ 8 w 8"/>
                <a:gd name="T115" fmla="*/ 0 h 224"/>
                <a:gd name="T116" fmla="*/ 8 w 8"/>
                <a:gd name="T117" fmla="*/ 8 h 224"/>
                <a:gd name="T118" fmla="*/ 8 w 8"/>
                <a:gd name="T119" fmla="*/ 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" h="224">
                  <a:moveTo>
                    <a:pt x="8" y="224"/>
                  </a:moveTo>
                  <a:lnTo>
                    <a:pt x="0" y="224"/>
                  </a:lnTo>
                  <a:lnTo>
                    <a:pt x="0" y="216"/>
                  </a:lnTo>
                  <a:lnTo>
                    <a:pt x="8" y="216"/>
                  </a:lnTo>
                  <a:lnTo>
                    <a:pt x="8" y="224"/>
                  </a:lnTo>
                  <a:lnTo>
                    <a:pt x="8" y="224"/>
                  </a:lnTo>
                  <a:close/>
                  <a:moveTo>
                    <a:pt x="8" y="200"/>
                  </a:moveTo>
                  <a:lnTo>
                    <a:pt x="0" y="200"/>
                  </a:lnTo>
                  <a:lnTo>
                    <a:pt x="0" y="192"/>
                  </a:lnTo>
                  <a:lnTo>
                    <a:pt x="8" y="192"/>
                  </a:lnTo>
                  <a:lnTo>
                    <a:pt x="8" y="200"/>
                  </a:lnTo>
                  <a:lnTo>
                    <a:pt x="8" y="200"/>
                  </a:lnTo>
                  <a:close/>
                  <a:moveTo>
                    <a:pt x="8" y="176"/>
                  </a:moveTo>
                  <a:lnTo>
                    <a:pt x="0" y="176"/>
                  </a:lnTo>
                  <a:lnTo>
                    <a:pt x="0" y="168"/>
                  </a:lnTo>
                  <a:lnTo>
                    <a:pt x="8" y="168"/>
                  </a:lnTo>
                  <a:lnTo>
                    <a:pt x="8" y="176"/>
                  </a:lnTo>
                  <a:lnTo>
                    <a:pt x="8" y="176"/>
                  </a:lnTo>
                  <a:close/>
                  <a:moveTo>
                    <a:pt x="8" y="152"/>
                  </a:moveTo>
                  <a:lnTo>
                    <a:pt x="0" y="152"/>
                  </a:lnTo>
                  <a:lnTo>
                    <a:pt x="0" y="144"/>
                  </a:lnTo>
                  <a:lnTo>
                    <a:pt x="8" y="144"/>
                  </a:lnTo>
                  <a:lnTo>
                    <a:pt x="8" y="152"/>
                  </a:lnTo>
                  <a:lnTo>
                    <a:pt x="8" y="152"/>
                  </a:lnTo>
                  <a:close/>
                  <a:moveTo>
                    <a:pt x="8" y="128"/>
                  </a:moveTo>
                  <a:lnTo>
                    <a:pt x="0" y="128"/>
                  </a:lnTo>
                  <a:lnTo>
                    <a:pt x="0" y="120"/>
                  </a:lnTo>
                  <a:lnTo>
                    <a:pt x="8" y="120"/>
                  </a:lnTo>
                  <a:lnTo>
                    <a:pt x="8" y="128"/>
                  </a:lnTo>
                  <a:lnTo>
                    <a:pt x="8" y="128"/>
                  </a:lnTo>
                  <a:close/>
                  <a:moveTo>
                    <a:pt x="8" y="104"/>
                  </a:moveTo>
                  <a:lnTo>
                    <a:pt x="0" y="104"/>
                  </a:lnTo>
                  <a:lnTo>
                    <a:pt x="0" y="96"/>
                  </a:lnTo>
                  <a:lnTo>
                    <a:pt x="8" y="96"/>
                  </a:lnTo>
                  <a:lnTo>
                    <a:pt x="8" y="104"/>
                  </a:lnTo>
                  <a:lnTo>
                    <a:pt x="8" y="104"/>
                  </a:lnTo>
                  <a:close/>
                  <a:moveTo>
                    <a:pt x="8" y="80"/>
                  </a:moveTo>
                  <a:lnTo>
                    <a:pt x="0" y="80"/>
                  </a:lnTo>
                  <a:lnTo>
                    <a:pt x="0" y="72"/>
                  </a:lnTo>
                  <a:lnTo>
                    <a:pt x="8" y="72"/>
                  </a:lnTo>
                  <a:lnTo>
                    <a:pt x="8" y="80"/>
                  </a:lnTo>
                  <a:lnTo>
                    <a:pt x="8" y="80"/>
                  </a:lnTo>
                  <a:close/>
                  <a:moveTo>
                    <a:pt x="8" y="56"/>
                  </a:moveTo>
                  <a:lnTo>
                    <a:pt x="0" y="56"/>
                  </a:lnTo>
                  <a:lnTo>
                    <a:pt x="0" y="48"/>
                  </a:lnTo>
                  <a:lnTo>
                    <a:pt x="8" y="48"/>
                  </a:lnTo>
                  <a:lnTo>
                    <a:pt x="8" y="56"/>
                  </a:lnTo>
                  <a:lnTo>
                    <a:pt x="8" y="56"/>
                  </a:lnTo>
                  <a:close/>
                  <a:moveTo>
                    <a:pt x="8" y="32"/>
                  </a:moveTo>
                  <a:lnTo>
                    <a:pt x="0" y="32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8" y="32"/>
                  </a:lnTo>
                  <a:lnTo>
                    <a:pt x="8" y="32"/>
                  </a:lnTo>
                  <a:close/>
                  <a:moveTo>
                    <a:pt x="8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</p:grpSp>
    </p:spTree>
    <p:extLst>
      <p:ext uri="{BB962C8B-B14F-4D97-AF65-F5344CB8AC3E}">
        <p14:creationId xmlns:p14="http://schemas.microsoft.com/office/powerpoint/2010/main" val="1893339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73600" indent="-273600" algn="l" defTabSz="914400" rtl="0" eaLnBrk="1" latinLnBrk="0" hangingPunct="1">
      <a:spcBef>
        <a:spcPts val="1200"/>
      </a:spcBef>
      <a:buClr>
        <a:srgbClr val="FF0000"/>
      </a:buClr>
      <a:buFont typeface="Wingdings" pitchFamily="2" charset="2"/>
      <a:buChar char="§"/>
      <a:defRPr sz="2200" kern="1200">
        <a:solidFill>
          <a:srgbClr val="4F5557"/>
        </a:solidFill>
        <a:latin typeface="Verdana" pitchFamily="34" charset="0"/>
        <a:ea typeface="Verdana" pitchFamily="34" charset="0"/>
        <a:cs typeface="Verdana" pitchFamily="34" charset="0"/>
      </a:defRPr>
    </a:lvl1pPr>
    <a:lvl2pPr marL="504000" indent="-230400" algn="l" defTabSz="914400" rtl="0" eaLnBrk="1" latinLnBrk="0" hangingPunct="1">
      <a:spcBef>
        <a:spcPts val="1400"/>
      </a:spcBef>
      <a:buClr>
        <a:srgbClr val="FF0000"/>
      </a:buClr>
      <a:buSzPct val="80000"/>
      <a:buFont typeface="Verdana" pitchFamily="34" charset="0"/>
      <a:buChar char="▫"/>
      <a:defRPr sz="1800" kern="1200">
        <a:solidFill>
          <a:srgbClr val="4F5557"/>
        </a:solidFill>
        <a:latin typeface="Verdana" pitchFamily="34" charset="0"/>
        <a:ea typeface="Verdana" pitchFamily="34" charset="0"/>
        <a:cs typeface="Verdana" pitchFamily="34" charset="0"/>
      </a:defRPr>
    </a:lvl2pPr>
    <a:lvl3pPr marL="752400" indent="-244800" algn="l" defTabSz="914400" rtl="0" eaLnBrk="1" latinLnBrk="0" hangingPunct="1">
      <a:spcBef>
        <a:spcPts val="1200"/>
      </a:spcBef>
      <a:buClr>
        <a:srgbClr val="FF0000"/>
      </a:buClr>
      <a:buFont typeface="Verdana" pitchFamily="34" charset="0"/>
      <a:buChar char="-"/>
      <a:defRPr sz="1400" kern="1200">
        <a:solidFill>
          <a:srgbClr val="4F5557"/>
        </a:solidFill>
        <a:latin typeface="Verdana" pitchFamily="34" charset="0"/>
        <a:ea typeface="Verdana" pitchFamily="34" charset="0"/>
        <a:cs typeface="Verdana" pitchFamily="34" charset="0"/>
      </a:defRPr>
    </a:lvl3pPr>
    <a:lvl4pPr marL="1602000" indent="-230400" algn="l" defTabSz="914400" rtl="0" eaLnBrk="1" latinLnBrk="0" hangingPunct="1">
      <a:spcBef>
        <a:spcPts val="600"/>
      </a:spcBef>
      <a:buClr>
        <a:srgbClr val="FF0000"/>
      </a:buClr>
      <a:buSzPct val="60000"/>
      <a:buFont typeface="Wingdings" pitchFamily="2" charset="2"/>
      <a:buChar char="§"/>
      <a:defRPr sz="1400" kern="1200">
        <a:solidFill>
          <a:srgbClr val="4F5557"/>
        </a:solidFill>
        <a:latin typeface="Verdana" pitchFamily="34" charset="0"/>
        <a:ea typeface="Verdana" pitchFamily="34" charset="0"/>
        <a:cs typeface="Verdana" pitchFamily="34" charset="0"/>
      </a:defRPr>
    </a:lvl4pPr>
    <a:lvl5pPr marL="2059200" indent="-230400" algn="l" defTabSz="914400" rtl="0" eaLnBrk="1" latinLnBrk="0" hangingPunct="1">
      <a:spcBef>
        <a:spcPts val="24"/>
      </a:spcBef>
      <a:buClr>
        <a:srgbClr val="FF0000"/>
      </a:buClr>
      <a:buSzPct val="80000"/>
      <a:buFont typeface="Verdana" pitchFamily="34" charset="0"/>
      <a:buChar char="▫"/>
      <a:defRPr sz="1400" kern="1200">
        <a:solidFill>
          <a:srgbClr val="4F5557"/>
        </a:solidFill>
        <a:latin typeface="Verdana" pitchFamily="34" charset="0"/>
        <a:ea typeface="Verdana" pitchFamily="34" charset="0"/>
        <a:cs typeface="Verdana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r>
              <a:rPr lang="en-US" baseline="0" dirty="0" smtClean="0"/>
              <a:t> wall with screen content</a:t>
            </a:r>
          </a:p>
          <a:p>
            <a:pPr marL="504000" marR="0" lvl="1" indent="-23040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FF0000"/>
              </a:buClr>
              <a:buSzPct val="80000"/>
              <a:buFont typeface="Verdana" pitchFamily="34" charset="0"/>
              <a:buChar char="▫"/>
              <a:tabLst/>
              <a:defRPr/>
            </a:pPr>
            <a:r>
              <a:rPr lang="en-US" baseline="0" dirty="0" smtClean="0"/>
              <a:t>SCADA (supervisory control and data acquisition)</a:t>
            </a:r>
          </a:p>
          <a:p>
            <a:pPr marL="504000" marR="0" lvl="1" indent="-23040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FF0000"/>
              </a:buClr>
              <a:buSzPct val="80000"/>
              <a:buFont typeface="Verdana" pitchFamily="34" charset="0"/>
              <a:buChar char="▫"/>
              <a:tabLst/>
              <a:defRPr/>
            </a:pPr>
            <a:r>
              <a:rPr lang="en-US" baseline="0" dirty="0" smtClean="0"/>
              <a:t>High resolution (multiple times HD screens seamlessly merged)</a:t>
            </a:r>
          </a:p>
          <a:p>
            <a:pPr lvl="1"/>
            <a:r>
              <a:rPr lang="en-US" baseline="0" dirty="0" smtClean="0"/>
              <a:t>Streamed to multiple locations (in-house, remote site, …)</a:t>
            </a:r>
          </a:p>
          <a:p>
            <a:pPr lvl="1"/>
            <a:r>
              <a:rPr lang="en-US" baseline="0" dirty="0" smtClean="0"/>
              <a:t>Long distance viewing (operator)</a:t>
            </a:r>
          </a:p>
          <a:p>
            <a:pPr lvl="1"/>
            <a:r>
              <a:rPr lang="en-US" baseline="0" dirty="0" smtClean="0"/>
              <a:t>Recording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6F42A-7CB9-44F5-8A3A-C98783FC02D0}" type="slidenum">
              <a:rPr lang="nl-BE" b="1" smtClean="0">
                <a:solidFill>
                  <a:schemeClr val="bg1"/>
                </a:solidFill>
              </a:rPr>
              <a:pPr/>
              <a:t>3</a:t>
            </a:fld>
            <a:endParaRPr lang="nl-B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8885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View wall, mixed content</a:t>
            </a:r>
          </a:p>
          <a:p>
            <a:r>
              <a:rPr lang="en-US" dirty="0" smtClean="0"/>
              <a:t>Short</a:t>
            </a:r>
            <a:r>
              <a:rPr lang="en-US" baseline="0" dirty="0" smtClean="0"/>
              <a:t> distance viewing -&gt; No typical video coding artifacts allowed</a:t>
            </a:r>
          </a:p>
          <a:p>
            <a:r>
              <a:rPr lang="en-US" baseline="0" dirty="0" smtClean="0"/>
              <a:t>Introduction of consumer electronics in professional markets (smartphones, tablets)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6F42A-7CB9-44F5-8A3A-C98783FC02D0}" type="slidenum">
              <a:rPr lang="nl-BE" b="1" smtClean="0">
                <a:solidFill>
                  <a:schemeClr val="bg1"/>
                </a:solidFill>
              </a:rPr>
              <a:pPr/>
              <a:t>4</a:t>
            </a:fld>
            <a:endParaRPr lang="nl-B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282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Digital operating room</a:t>
            </a:r>
          </a:p>
          <a:p>
            <a:r>
              <a:rPr lang="en-US" dirty="0" smtClean="0"/>
              <a:t>Life critical</a:t>
            </a:r>
          </a:p>
          <a:p>
            <a:r>
              <a:rPr lang="en-US" dirty="0" smtClean="0"/>
              <a:t>Low latency!, High quality (lossless)</a:t>
            </a:r>
          </a:p>
          <a:p>
            <a:r>
              <a:rPr lang="en-US" dirty="0" smtClean="0"/>
              <a:t>Recording/Streaming</a:t>
            </a:r>
            <a:r>
              <a:rPr lang="en-US" baseline="0" dirty="0" smtClean="0"/>
              <a:t> (</a:t>
            </a:r>
            <a:r>
              <a:rPr lang="en-US" baseline="0" dirty="0" err="1" smtClean="0"/>
              <a:t>lossy</a:t>
            </a:r>
            <a:r>
              <a:rPr lang="en-US" baseline="0" dirty="0" smtClean="0"/>
              <a:t>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6F42A-7CB9-44F5-8A3A-C98783FC02D0}" type="slidenum">
              <a:rPr lang="nl-BE" b="1" smtClean="0">
                <a:solidFill>
                  <a:schemeClr val="bg1"/>
                </a:solidFill>
              </a:rPr>
              <a:pPr/>
              <a:t>5</a:t>
            </a:fld>
            <a:endParaRPr lang="nl-B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9437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Collaboration in Meetings</a:t>
            </a:r>
          </a:p>
          <a:p>
            <a:r>
              <a:rPr lang="en-US" dirty="0" smtClean="0"/>
              <a:t>Remote collaboration (share presentations over the internet)</a:t>
            </a:r>
          </a:p>
          <a:p>
            <a:r>
              <a:rPr lang="en-US" dirty="0" smtClean="0"/>
              <a:t>Multiple</a:t>
            </a:r>
            <a:r>
              <a:rPr lang="en-US" baseline="0" dirty="0" smtClean="0"/>
              <a:t> (wireless) presentations (low bandwidth)</a:t>
            </a:r>
          </a:p>
          <a:p>
            <a:r>
              <a:rPr lang="en-US" baseline="0" dirty="0" smtClean="0"/>
              <a:t>Low latency for interactive presentations</a:t>
            </a:r>
          </a:p>
          <a:p>
            <a:r>
              <a:rPr lang="en-US" baseline="0" dirty="0" smtClean="0"/>
              <a:t>Mixed content for presentations with video conferencing</a:t>
            </a:r>
          </a:p>
          <a:p>
            <a:r>
              <a:rPr lang="en-US" baseline="0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6F42A-7CB9-44F5-8A3A-C98783FC02D0}" type="slidenum">
              <a:rPr lang="nl-BE" b="1" smtClean="0">
                <a:solidFill>
                  <a:schemeClr val="bg1"/>
                </a:solidFill>
              </a:rPr>
              <a:pPr/>
              <a:t>6</a:t>
            </a:fld>
            <a:endParaRPr lang="nl-B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4040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444 -&gt; Color space has unacceptable</a:t>
            </a:r>
            <a:r>
              <a:rPr lang="en-US" baseline="0" dirty="0" smtClean="0"/>
              <a:t> artifacts</a:t>
            </a:r>
          </a:p>
          <a:p>
            <a:r>
              <a:rPr lang="en-US" baseline="0" dirty="0" smtClean="0"/>
              <a:t>Consumer </a:t>
            </a:r>
            <a:r>
              <a:rPr lang="en-US" baseline="0" dirty="0" err="1" smtClean="0"/>
              <a:t>electonics</a:t>
            </a:r>
            <a:endParaRPr lang="en-US" baseline="0" dirty="0" smtClean="0"/>
          </a:p>
          <a:p>
            <a:pPr lvl="1"/>
            <a:r>
              <a:rPr lang="en-US" baseline="0" dirty="0" smtClean="0"/>
              <a:t>Re-using HEVC Main Profile</a:t>
            </a:r>
          </a:p>
          <a:p>
            <a:pPr lvl="1"/>
            <a:r>
              <a:rPr lang="en-US" baseline="0" dirty="0" smtClean="0"/>
              <a:t>Scalable layer</a:t>
            </a:r>
          </a:p>
          <a:p>
            <a:pPr lvl="1"/>
            <a:r>
              <a:rPr lang="en-US" baseline="0" dirty="0" smtClean="0"/>
              <a:t>Not draining battery lifetime of </a:t>
            </a:r>
            <a:r>
              <a:rPr lang="en-US" baseline="0" smtClean="0"/>
              <a:t>mobile devices.</a:t>
            </a:r>
            <a:endParaRPr lang="en-US" baseline="0" dirty="0" smtClean="0"/>
          </a:p>
          <a:p>
            <a:r>
              <a:rPr lang="en-US" baseline="0" dirty="0" smtClean="0"/>
              <a:t>Single stream only decoded on limited set of devices</a:t>
            </a:r>
          </a:p>
          <a:p>
            <a:pPr lvl="1"/>
            <a:r>
              <a:rPr lang="en-US" baseline="0" dirty="0" smtClean="0"/>
              <a:t>Not like in Broadcast market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6F42A-7CB9-44F5-8A3A-C98783FC02D0}" type="slidenum">
              <a:rPr lang="nl-BE" b="1" smtClean="0">
                <a:solidFill>
                  <a:schemeClr val="bg1"/>
                </a:solidFill>
              </a:rPr>
              <a:pPr/>
              <a:t>8</a:t>
            </a:fld>
            <a:endParaRPr lang="nl-B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2757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Natural content:</a:t>
            </a:r>
          </a:p>
          <a:p>
            <a:pPr lvl="1"/>
            <a:r>
              <a:rPr lang="en-US" dirty="0" smtClean="0"/>
              <a:t>Pre-compressed</a:t>
            </a:r>
          </a:p>
          <a:p>
            <a:pPr lvl="1"/>
            <a:r>
              <a:rPr lang="en-US" dirty="0" smtClean="0"/>
              <a:t>Already</a:t>
            </a:r>
            <a:r>
              <a:rPr lang="en-US" baseline="0" dirty="0" smtClean="0"/>
              <a:t> has encoding artifacts</a:t>
            </a:r>
          </a:p>
          <a:p>
            <a:pPr lvl="1"/>
            <a:r>
              <a:rPr lang="en-US" baseline="0" dirty="0" smtClean="0"/>
              <a:t>No high quality expected</a:t>
            </a:r>
          </a:p>
          <a:p>
            <a:pPr lvl="0"/>
            <a:r>
              <a:rPr lang="en-US" baseline="0" dirty="0" smtClean="0"/>
              <a:t>Screen content:</a:t>
            </a:r>
          </a:p>
          <a:p>
            <a:pPr lvl="1"/>
            <a:r>
              <a:rPr lang="en-US" baseline="0" dirty="0" smtClean="0"/>
              <a:t>Native content (locally generated)</a:t>
            </a:r>
          </a:p>
          <a:p>
            <a:pPr lvl="1"/>
            <a:r>
              <a:rPr lang="en-US" baseline="0" dirty="0" smtClean="0"/>
              <a:t>Very high quality expectations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26F42A-7CB9-44F5-8A3A-C98783FC02D0}" type="slidenum">
              <a:rPr lang="nl-BE" b="1" smtClean="0">
                <a:solidFill>
                  <a:schemeClr val="bg1"/>
                </a:solidFill>
              </a:rPr>
              <a:pPr/>
              <a:t>10</a:t>
            </a:fld>
            <a:endParaRPr lang="nl-BE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351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w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7.wmf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w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64630" y="870873"/>
            <a:ext cx="6977770" cy="1249149"/>
          </a:xfrm>
        </p:spPr>
        <p:txBody>
          <a:bodyPr anchor="b" anchorCtr="0">
            <a:normAutofit/>
          </a:bodyPr>
          <a:lstStyle>
            <a:lvl1pPr algn="l">
              <a:spcAft>
                <a:spcPts val="3000"/>
              </a:spcAft>
              <a:defRPr sz="3300" b="1">
                <a:solidFill>
                  <a:srgbClr val="4F5557"/>
                </a:solidFill>
              </a:defRPr>
            </a:lvl1pPr>
          </a:lstStyle>
          <a:p>
            <a:r>
              <a:rPr lang="nl-NL" dirty="0" smtClean="0"/>
              <a:t>Click </a:t>
            </a:r>
            <a:r>
              <a:rPr lang="nl-NL" err="1" smtClean="0"/>
              <a:t>to</a:t>
            </a:r>
            <a:r>
              <a:rPr lang="nl-NL" smtClean="0"/>
              <a:t> edit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64630" y="2162628"/>
            <a:ext cx="6400800" cy="870857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200"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Click </a:t>
            </a:r>
            <a:r>
              <a:rPr lang="nl-NL" err="1" smtClean="0"/>
              <a:t>to</a:t>
            </a:r>
            <a:r>
              <a:rPr lang="nl-NL" smtClean="0"/>
              <a:t> edit subtitle</a:t>
            </a:r>
            <a:endParaRPr lang="nl-NL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6591" y="6350537"/>
            <a:ext cx="905317" cy="365125"/>
          </a:xfrm>
        </p:spPr>
        <p:txBody>
          <a:bodyPr/>
          <a:lstStyle>
            <a:lvl1pPr algn="l">
              <a:defRPr sz="1100" b="1">
                <a:solidFill>
                  <a:srgbClr val="4F5557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43345" y="6350537"/>
            <a:ext cx="7099055" cy="365125"/>
          </a:xfrm>
        </p:spPr>
        <p:txBody>
          <a:bodyPr/>
          <a:lstStyle>
            <a:lvl1pPr algn="l">
              <a:defRPr sz="1100" b="0">
                <a:solidFill>
                  <a:srgbClr val="4F5557"/>
                </a:solidFill>
              </a:defRPr>
            </a:lvl1pPr>
          </a:lstStyle>
          <a:p>
            <a:endParaRPr lang="en-US" dirty="0"/>
          </a:p>
        </p:txBody>
      </p:sp>
      <p:pic>
        <p:nvPicPr>
          <p:cNvPr id="2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430000" y="3412218"/>
            <a:ext cx="20504477" cy="10712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Picture 22" descr="grid-01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3318966"/>
            <a:ext cx="9143999" cy="1210056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1184400"/>
            <a:ext cx="1295293" cy="1295293"/>
          </a:xfrm>
          <a:prstGeom prst="rect">
            <a:avLst/>
          </a:prstGeom>
        </p:spPr>
      </p:pic>
      <p:grpSp>
        <p:nvGrpSpPr>
          <p:cNvPr id="6" name="Group 4"/>
          <p:cNvGrpSpPr>
            <a:grpSpLocks noChangeAspect="1"/>
          </p:cNvGrpSpPr>
          <p:nvPr userDrawn="1"/>
        </p:nvGrpSpPr>
        <p:grpSpPr bwMode="auto">
          <a:xfrm>
            <a:off x="1874838" y="0"/>
            <a:ext cx="12700" cy="2444750"/>
            <a:chOff x="1181" y="0"/>
            <a:chExt cx="8" cy="1540"/>
          </a:xfrm>
        </p:grpSpPr>
        <p:sp>
          <p:nvSpPr>
            <p:cNvPr id="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181" y="0"/>
              <a:ext cx="8" cy="1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8" name="Freeform 5"/>
            <p:cNvSpPr>
              <a:spLocks noEditPoints="1"/>
            </p:cNvSpPr>
            <p:nvPr userDrawn="1"/>
          </p:nvSpPr>
          <p:spPr bwMode="auto">
            <a:xfrm>
              <a:off x="1181" y="0"/>
              <a:ext cx="8" cy="1540"/>
            </a:xfrm>
            <a:custGeom>
              <a:avLst/>
              <a:gdLst>
                <a:gd name="T0" fmla="*/ 8 w 8"/>
                <a:gd name="T1" fmla="*/ 1516 h 1540"/>
                <a:gd name="T2" fmla="*/ 0 w 8"/>
                <a:gd name="T3" fmla="*/ 1492 h 1540"/>
                <a:gd name="T4" fmla="*/ 0 w 8"/>
                <a:gd name="T5" fmla="*/ 1460 h 1540"/>
                <a:gd name="T6" fmla="*/ 8 w 8"/>
                <a:gd name="T7" fmla="*/ 1436 h 1540"/>
                <a:gd name="T8" fmla="*/ 8 w 8"/>
                <a:gd name="T9" fmla="*/ 1420 h 1540"/>
                <a:gd name="T10" fmla="*/ 8 w 8"/>
                <a:gd name="T11" fmla="*/ 1396 h 1540"/>
                <a:gd name="T12" fmla="*/ 8 w 8"/>
                <a:gd name="T13" fmla="*/ 1348 h 1540"/>
                <a:gd name="T14" fmla="*/ 0 w 8"/>
                <a:gd name="T15" fmla="*/ 1324 h 1540"/>
                <a:gd name="T16" fmla="*/ 0 w 8"/>
                <a:gd name="T17" fmla="*/ 1292 h 1540"/>
                <a:gd name="T18" fmla="*/ 8 w 8"/>
                <a:gd name="T19" fmla="*/ 1268 h 1540"/>
                <a:gd name="T20" fmla="*/ 8 w 8"/>
                <a:gd name="T21" fmla="*/ 1252 h 1540"/>
                <a:gd name="T22" fmla="*/ 8 w 8"/>
                <a:gd name="T23" fmla="*/ 1228 h 1540"/>
                <a:gd name="T24" fmla="*/ 8 w 8"/>
                <a:gd name="T25" fmla="*/ 1180 h 1540"/>
                <a:gd name="T26" fmla="*/ 0 w 8"/>
                <a:gd name="T27" fmla="*/ 1156 h 1540"/>
                <a:gd name="T28" fmla="*/ 0 w 8"/>
                <a:gd name="T29" fmla="*/ 1124 h 1540"/>
                <a:gd name="T30" fmla="*/ 8 w 8"/>
                <a:gd name="T31" fmla="*/ 1100 h 1540"/>
                <a:gd name="T32" fmla="*/ 8 w 8"/>
                <a:gd name="T33" fmla="*/ 1084 h 1540"/>
                <a:gd name="T34" fmla="*/ 8 w 8"/>
                <a:gd name="T35" fmla="*/ 1060 h 1540"/>
                <a:gd name="T36" fmla="*/ 8 w 8"/>
                <a:gd name="T37" fmla="*/ 1012 h 1540"/>
                <a:gd name="T38" fmla="*/ 0 w 8"/>
                <a:gd name="T39" fmla="*/ 988 h 1540"/>
                <a:gd name="T40" fmla="*/ 0 w 8"/>
                <a:gd name="T41" fmla="*/ 956 h 1540"/>
                <a:gd name="T42" fmla="*/ 8 w 8"/>
                <a:gd name="T43" fmla="*/ 932 h 1540"/>
                <a:gd name="T44" fmla="*/ 8 w 8"/>
                <a:gd name="T45" fmla="*/ 916 h 1540"/>
                <a:gd name="T46" fmla="*/ 8 w 8"/>
                <a:gd name="T47" fmla="*/ 892 h 1540"/>
                <a:gd name="T48" fmla="*/ 8 w 8"/>
                <a:gd name="T49" fmla="*/ 844 h 1540"/>
                <a:gd name="T50" fmla="*/ 0 w 8"/>
                <a:gd name="T51" fmla="*/ 820 h 1540"/>
                <a:gd name="T52" fmla="*/ 0 w 8"/>
                <a:gd name="T53" fmla="*/ 788 h 1540"/>
                <a:gd name="T54" fmla="*/ 8 w 8"/>
                <a:gd name="T55" fmla="*/ 764 h 1540"/>
                <a:gd name="T56" fmla="*/ 8 w 8"/>
                <a:gd name="T57" fmla="*/ 748 h 1540"/>
                <a:gd name="T58" fmla="*/ 8 w 8"/>
                <a:gd name="T59" fmla="*/ 724 h 1540"/>
                <a:gd name="T60" fmla="*/ 8 w 8"/>
                <a:gd name="T61" fmla="*/ 676 h 1540"/>
                <a:gd name="T62" fmla="*/ 0 w 8"/>
                <a:gd name="T63" fmla="*/ 652 h 1540"/>
                <a:gd name="T64" fmla="*/ 0 w 8"/>
                <a:gd name="T65" fmla="*/ 620 h 1540"/>
                <a:gd name="T66" fmla="*/ 8 w 8"/>
                <a:gd name="T67" fmla="*/ 596 h 1540"/>
                <a:gd name="T68" fmla="*/ 8 w 8"/>
                <a:gd name="T69" fmla="*/ 580 h 1540"/>
                <a:gd name="T70" fmla="*/ 8 w 8"/>
                <a:gd name="T71" fmla="*/ 556 h 1540"/>
                <a:gd name="T72" fmla="*/ 8 w 8"/>
                <a:gd name="T73" fmla="*/ 508 h 1540"/>
                <a:gd name="T74" fmla="*/ 0 w 8"/>
                <a:gd name="T75" fmla="*/ 484 h 1540"/>
                <a:gd name="T76" fmla="*/ 0 w 8"/>
                <a:gd name="T77" fmla="*/ 452 h 1540"/>
                <a:gd name="T78" fmla="*/ 8 w 8"/>
                <a:gd name="T79" fmla="*/ 428 h 1540"/>
                <a:gd name="T80" fmla="*/ 8 w 8"/>
                <a:gd name="T81" fmla="*/ 412 h 1540"/>
                <a:gd name="T82" fmla="*/ 8 w 8"/>
                <a:gd name="T83" fmla="*/ 388 h 1540"/>
                <a:gd name="T84" fmla="*/ 8 w 8"/>
                <a:gd name="T85" fmla="*/ 340 h 1540"/>
                <a:gd name="T86" fmla="*/ 0 w 8"/>
                <a:gd name="T87" fmla="*/ 316 h 1540"/>
                <a:gd name="T88" fmla="*/ 0 w 8"/>
                <a:gd name="T89" fmla="*/ 284 h 1540"/>
                <a:gd name="T90" fmla="*/ 8 w 8"/>
                <a:gd name="T91" fmla="*/ 260 h 1540"/>
                <a:gd name="T92" fmla="*/ 8 w 8"/>
                <a:gd name="T93" fmla="*/ 244 h 1540"/>
                <a:gd name="T94" fmla="*/ 8 w 8"/>
                <a:gd name="T95" fmla="*/ 220 h 1540"/>
                <a:gd name="T96" fmla="*/ 8 w 8"/>
                <a:gd name="T97" fmla="*/ 172 h 1540"/>
                <a:gd name="T98" fmla="*/ 0 w 8"/>
                <a:gd name="T99" fmla="*/ 148 h 1540"/>
                <a:gd name="T100" fmla="*/ 0 w 8"/>
                <a:gd name="T101" fmla="*/ 116 h 1540"/>
                <a:gd name="T102" fmla="*/ 8 w 8"/>
                <a:gd name="T103" fmla="*/ 92 h 1540"/>
                <a:gd name="T104" fmla="*/ 8 w 8"/>
                <a:gd name="T105" fmla="*/ 76 h 1540"/>
                <a:gd name="T106" fmla="*/ 8 w 8"/>
                <a:gd name="T107" fmla="*/ 52 h 1540"/>
                <a:gd name="T108" fmla="*/ 8 w 8"/>
                <a:gd name="T109" fmla="*/ 4 h 1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" h="1540">
                  <a:moveTo>
                    <a:pt x="8" y="1540"/>
                  </a:moveTo>
                  <a:lnTo>
                    <a:pt x="0" y="1540"/>
                  </a:lnTo>
                  <a:lnTo>
                    <a:pt x="0" y="1532"/>
                  </a:lnTo>
                  <a:lnTo>
                    <a:pt x="8" y="1532"/>
                  </a:lnTo>
                  <a:lnTo>
                    <a:pt x="8" y="1540"/>
                  </a:lnTo>
                  <a:lnTo>
                    <a:pt x="8" y="1540"/>
                  </a:lnTo>
                  <a:close/>
                  <a:moveTo>
                    <a:pt x="8" y="1516"/>
                  </a:moveTo>
                  <a:lnTo>
                    <a:pt x="0" y="1516"/>
                  </a:lnTo>
                  <a:lnTo>
                    <a:pt x="0" y="1508"/>
                  </a:lnTo>
                  <a:lnTo>
                    <a:pt x="8" y="1508"/>
                  </a:lnTo>
                  <a:lnTo>
                    <a:pt x="8" y="1516"/>
                  </a:lnTo>
                  <a:lnTo>
                    <a:pt x="8" y="1516"/>
                  </a:lnTo>
                  <a:close/>
                  <a:moveTo>
                    <a:pt x="8" y="1492"/>
                  </a:moveTo>
                  <a:lnTo>
                    <a:pt x="0" y="1492"/>
                  </a:lnTo>
                  <a:lnTo>
                    <a:pt x="0" y="1484"/>
                  </a:lnTo>
                  <a:lnTo>
                    <a:pt x="8" y="1484"/>
                  </a:lnTo>
                  <a:lnTo>
                    <a:pt x="8" y="1492"/>
                  </a:lnTo>
                  <a:lnTo>
                    <a:pt x="8" y="1492"/>
                  </a:lnTo>
                  <a:close/>
                  <a:moveTo>
                    <a:pt x="8" y="1468"/>
                  </a:moveTo>
                  <a:lnTo>
                    <a:pt x="0" y="1468"/>
                  </a:lnTo>
                  <a:lnTo>
                    <a:pt x="0" y="1460"/>
                  </a:lnTo>
                  <a:lnTo>
                    <a:pt x="8" y="1460"/>
                  </a:lnTo>
                  <a:lnTo>
                    <a:pt x="8" y="1468"/>
                  </a:lnTo>
                  <a:lnTo>
                    <a:pt x="8" y="1468"/>
                  </a:lnTo>
                  <a:close/>
                  <a:moveTo>
                    <a:pt x="8" y="1444"/>
                  </a:moveTo>
                  <a:lnTo>
                    <a:pt x="0" y="1444"/>
                  </a:lnTo>
                  <a:lnTo>
                    <a:pt x="0" y="1436"/>
                  </a:lnTo>
                  <a:lnTo>
                    <a:pt x="8" y="1436"/>
                  </a:lnTo>
                  <a:lnTo>
                    <a:pt x="8" y="1444"/>
                  </a:lnTo>
                  <a:lnTo>
                    <a:pt x="8" y="1444"/>
                  </a:lnTo>
                  <a:close/>
                  <a:moveTo>
                    <a:pt x="8" y="1420"/>
                  </a:moveTo>
                  <a:lnTo>
                    <a:pt x="0" y="1420"/>
                  </a:lnTo>
                  <a:lnTo>
                    <a:pt x="0" y="1412"/>
                  </a:lnTo>
                  <a:lnTo>
                    <a:pt x="8" y="1412"/>
                  </a:lnTo>
                  <a:lnTo>
                    <a:pt x="8" y="1420"/>
                  </a:lnTo>
                  <a:lnTo>
                    <a:pt x="8" y="1420"/>
                  </a:lnTo>
                  <a:close/>
                  <a:moveTo>
                    <a:pt x="8" y="1396"/>
                  </a:moveTo>
                  <a:lnTo>
                    <a:pt x="0" y="1396"/>
                  </a:lnTo>
                  <a:lnTo>
                    <a:pt x="0" y="1388"/>
                  </a:lnTo>
                  <a:lnTo>
                    <a:pt x="8" y="1388"/>
                  </a:lnTo>
                  <a:lnTo>
                    <a:pt x="8" y="1396"/>
                  </a:lnTo>
                  <a:lnTo>
                    <a:pt x="8" y="1396"/>
                  </a:lnTo>
                  <a:close/>
                  <a:moveTo>
                    <a:pt x="8" y="1372"/>
                  </a:moveTo>
                  <a:lnTo>
                    <a:pt x="0" y="1372"/>
                  </a:lnTo>
                  <a:lnTo>
                    <a:pt x="0" y="1364"/>
                  </a:lnTo>
                  <a:lnTo>
                    <a:pt x="8" y="1364"/>
                  </a:lnTo>
                  <a:lnTo>
                    <a:pt x="8" y="1372"/>
                  </a:lnTo>
                  <a:lnTo>
                    <a:pt x="8" y="1372"/>
                  </a:lnTo>
                  <a:close/>
                  <a:moveTo>
                    <a:pt x="8" y="1348"/>
                  </a:moveTo>
                  <a:lnTo>
                    <a:pt x="0" y="1348"/>
                  </a:lnTo>
                  <a:lnTo>
                    <a:pt x="0" y="1340"/>
                  </a:lnTo>
                  <a:lnTo>
                    <a:pt x="8" y="1340"/>
                  </a:lnTo>
                  <a:lnTo>
                    <a:pt x="8" y="1348"/>
                  </a:lnTo>
                  <a:lnTo>
                    <a:pt x="8" y="1348"/>
                  </a:lnTo>
                  <a:close/>
                  <a:moveTo>
                    <a:pt x="8" y="1324"/>
                  </a:moveTo>
                  <a:lnTo>
                    <a:pt x="0" y="1324"/>
                  </a:lnTo>
                  <a:lnTo>
                    <a:pt x="0" y="1316"/>
                  </a:lnTo>
                  <a:lnTo>
                    <a:pt x="8" y="1316"/>
                  </a:lnTo>
                  <a:lnTo>
                    <a:pt x="8" y="1324"/>
                  </a:lnTo>
                  <a:lnTo>
                    <a:pt x="8" y="1324"/>
                  </a:lnTo>
                  <a:close/>
                  <a:moveTo>
                    <a:pt x="8" y="1300"/>
                  </a:moveTo>
                  <a:lnTo>
                    <a:pt x="0" y="1300"/>
                  </a:lnTo>
                  <a:lnTo>
                    <a:pt x="0" y="1292"/>
                  </a:lnTo>
                  <a:lnTo>
                    <a:pt x="8" y="1292"/>
                  </a:lnTo>
                  <a:lnTo>
                    <a:pt x="8" y="1300"/>
                  </a:lnTo>
                  <a:lnTo>
                    <a:pt x="8" y="1300"/>
                  </a:lnTo>
                  <a:close/>
                  <a:moveTo>
                    <a:pt x="8" y="1276"/>
                  </a:moveTo>
                  <a:lnTo>
                    <a:pt x="0" y="1276"/>
                  </a:lnTo>
                  <a:lnTo>
                    <a:pt x="0" y="1268"/>
                  </a:lnTo>
                  <a:lnTo>
                    <a:pt x="8" y="1268"/>
                  </a:lnTo>
                  <a:lnTo>
                    <a:pt x="8" y="1276"/>
                  </a:lnTo>
                  <a:lnTo>
                    <a:pt x="8" y="1276"/>
                  </a:lnTo>
                  <a:close/>
                  <a:moveTo>
                    <a:pt x="8" y="1252"/>
                  </a:moveTo>
                  <a:lnTo>
                    <a:pt x="0" y="1252"/>
                  </a:lnTo>
                  <a:lnTo>
                    <a:pt x="0" y="1244"/>
                  </a:lnTo>
                  <a:lnTo>
                    <a:pt x="8" y="1244"/>
                  </a:lnTo>
                  <a:lnTo>
                    <a:pt x="8" y="1252"/>
                  </a:lnTo>
                  <a:lnTo>
                    <a:pt x="8" y="1252"/>
                  </a:lnTo>
                  <a:close/>
                  <a:moveTo>
                    <a:pt x="8" y="1228"/>
                  </a:moveTo>
                  <a:lnTo>
                    <a:pt x="0" y="1228"/>
                  </a:lnTo>
                  <a:lnTo>
                    <a:pt x="0" y="1220"/>
                  </a:lnTo>
                  <a:lnTo>
                    <a:pt x="8" y="1220"/>
                  </a:lnTo>
                  <a:lnTo>
                    <a:pt x="8" y="1228"/>
                  </a:lnTo>
                  <a:lnTo>
                    <a:pt x="8" y="1228"/>
                  </a:lnTo>
                  <a:close/>
                  <a:moveTo>
                    <a:pt x="8" y="1204"/>
                  </a:moveTo>
                  <a:lnTo>
                    <a:pt x="0" y="1204"/>
                  </a:lnTo>
                  <a:lnTo>
                    <a:pt x="0" y="1196"/>
                  </a:lnTo>
                  <a:lnTo>
                    <a:pt x="8" y="1196"/>
                  </a:lnTo>
                  <a:lnTo>
                    <a:pt x="8" y="1204"/>
                  </a:lnTo>
                  <a:lnTo>
                    <a:pt x="8" y="1204"/>
                  </a:lnTo>
                  <a:close/>
                  <a:moveTo>
                    <a:pt x="8" y="1180"/>
                  </a:moveTo>
                  <a:lnTo>
                    <a:pt x="0" y="1180"/>
                  </a:lnTo>
                  <a:lnTo>
                    <a:pt x="0" y="1172"/>
                  </a:lnTo>
                  <a:lnTo>
                    <a:pt x="8" y="1172"/>
                  </a:lnTo>
                  <a:lnTo>
                    <a:pt x="8" y="1180"/>
                  </a:lnTo>
                  <a:lnTo>
                    <a:pt x="8" y="1180"/>
                  </a:lnTo>
                  <a:close/>
                  <a:moveTo>
                    <a:pt x="8" y="1156"/>
                  </a:moveTo>
                  <a:lnTo>
                    <a:pt x="0" y="1156"/>
                  </a:lnTo>
                  <a:lnTo>
                    <a:pt x="0" y="1148"/>
                  </a:lnTo>
                  <a:lnTo>
                    <a:pt x="8" y="1148"/>
                  </a:lnTo>
                  <a:lnTo>
                    <a:pt x="8" y="1156"/>
                  </a:lnTo>
                  <a:lnTo>
                    <a:pt x="8" y="1156"/>
                  </a:lnTo>
                  <a:close/>
                  <a:moveTo>
                    <a:pt x="8" y="1132"/>
                  </a:moveTo>
                  <a:lnTo>
                    <a:pt x="0" y="1132"/>
                  </a:lnTo>
                  <a:lnTo>
                    <a:pt x="0" y="1124"/>
                  </a:lnTo>
                  <a:lnTo>
                    <a:pt x="8" y="1124"/>
                  </a:lnTo>
                  <a:lnTo>
                    <a:pt x="8" y="1132"/>
                  </a:lnTo>
                  <a:lnTo>
                    <a:pt x="8" y="1132"/>
                  </a:lnTo>
                  <a:close/>
                  <a:moveTo>
                    <a:pt x="8" y="1108"/>
                  </a:moveTo>
                  <a:lnTo>
                    <a:pt x="0" y="1108"/>
                  </a:lnTo>
                  <a:lnTo>
                    <a:pt x="0" y="1100"/>
                  </a:lnTo>
                  <a:lnTo>
                    <a:pt x="8" y="1100"/>
                  </a:lnTo>
                  <a:lnTo>
                    <a:pt x="8" y="1108"/>
                  </a:lnTo>
                  <a:lnTo>
                    <a:pt x="8" y="1108"/>
                  </a:lnTo>
                  <a:close/>
                  <a:moveTo>
                    <a:pt x="8" y="1084"/>
                  </a:moveTo>
                  <a:lnTo>
                    <a:pt x="0" y="1084"/>
                  </a:lnTo>
                  <a:lnTo>
                    <a:pt x="0" y="1076"/>
                  </a:lnTo>
                  <a:lnTo>
                    <a:pt x="8" y="1076"/>
                  </a:lnTo>
                  <a:lnTo>
                    <a:pt x="8" y="1084"/>
                  </a:lnTo>
                  <a:lnTo>
                    <a:pt x="8" y="1084"/>
                  </a:lnTo>
                  <a:close/>
                  <a:moveTo>
                    <a:pt x="8" y="1060"/>
                  </a:moveTo>
                  <a:lnTo>
                    <a:pt x="0" y="1060"/>
                  </a:lnTo>
                  <a:lnTo>
                    <a:pt x="0" y="1052"/>
                  </a:lnTo>
                  <a:lnTo>
                    <a:pt x="8" y="1052"/>
                  </a:lnTo>
                  <a:lnTo>
                    <a:pt x="8" y="1060"/>
                  </a:lnTo>
                  <a:lnTo>
                    <a:pt x="8" y="1060"/>
                  </a:lnTo>
                  <a:close/>
                  <a:moveTo>
                    <a:pt x="8" y="1036"/>
                  </a:moveTo>
                  <a:lnTo>
                    <a:pt x="0" y="1036"/>
                  </a:lnTo>
                  <a:lnTo>
                    <a:pt x="0" y="1028"/>
                  </a:lnTo>
                  <a:lnTo>
                    <a:pt x="8" y="1028"/>
                  </a:lnTo>
                  <a:lnTo>
                    <a:pt x="8" y="1036"/>
                  </a:lnTo>
                  <a:lnTo>
                    <a:pt x="8" y="1036"/>
                  </a:lnTo>
                  <a:close/>
                  <a:moveTo>
                    <a:pt x="8" y="1012"/>
                  </a:moveTo>
                  <a:lnTo>
                    <a:pt x="0" y="1012"/>
                  </a:lnTo>
                  <a:lnTo>
                    <a:pt x="0" y="1004"/>
                  </a:lnTo>
                  <a:lnTo>
                    <a:pt x="8" y="1004"/>
                  </a:lnTo>
                  <a:lnTo>
                    <a:pt x="8" y="1012"/>
                  </a:lnTo>
                  <a:lnTo>
                    <a:pt x="8" y="1012"/>
                  </a:lnTo>
                  <a:close/>
                  <a:moveTo>
                    <a:pt x="8" y="988"/>
                  </a:moveTo>
                  <a:lnTo>
                    <a:pt x="0" y="988"/>
                  </a:lnTo>
                  <a:lnTo>
                    <a:pt x="0" y="980"/>
                  </a:lnTo>
                  <a:lnTo>
                    <a:pt x="8" y="980"/>
                  </a:lnTo>
                  <a:lnTo>
                    <a:pt x="8" y="988"/>
                  </a:lnTo>
                  <a:lnTo>
                    <a:pt x="8" y="988"/>
                  </a:lnTo>
                  <a:close/>
                  <a:moveTo>
                    <a:pt x="8" y="964"/>
                  </a:moveTo>
                  <a:lnTo>
                    <a:pt x="0" y="964"/>
                  </a:lnTo>
                  <a:lnTo>
                    <a:pt x="0" y="956"/>
                  </a:lnTo>
                  <a:lnTo>
                    <a:pt x="8" y="956"/>
                  </a:lnTo>
                  <a:lnTo>
                    <a:pt x="8" y="964"/>
                  </a:lnTo>
                  <a:lnTo>
                    <a:pt x="8" y="964"/>
                  </a:lnTo>
                  <a:close/>
                  <a:moveTo>
                    <a:pt x="8" y="940"/>
                  </a:moveTo>
                  <a:lnTo>
                    <a:pt x="0" y="940"/>
                  </a:lnTo>
                  <a:lnTo>
                    <a:pt x="0" y="932"/>
                  </a:lnTo>
                  <a:lnTo>
                    <a:pt x="8" y="932"/>
                  </a:lnTo>
                  <a:lnTo>
                    <a:pt x="8" y="940"/>
                  </a:lnTo>
                  <a:lnTo>
                    <a:pt x="8" y="940"/>
                  </a:lnTo>
                  <a:close/>
                  <a:moveTo>
                    <a:pt x="8" y="916"/>
                  </a:moveTo>
                  <a:lnTo>
                    <a:pt x="0" y="916"/>
                  </a:lnTo>
                  <a:lnTo>
                    <a:pt x="0" y="908"/>
                  </a:lnTo>
                  <a:lnTo>
                    <a:pt x="8" y="908"/>
                  </a:lnTo>
                  <a:lnTo>
                    <a:pt x="8" y="916"/>
                  </a:lnTo>
                  <a:lnTo>
                    <a:pt x="8" y="916"/>
                  </a:lnTo>
                  <a:close/>
                  <a:moveTo>
                    <a:pt x="8" y="892"/>
                  </a:moveTo>
                  <a:lnTo>
                    <a:pt x="0" y="892"/>
                  </a:lnTo>
                  <a:lnTo>
                    <a:pt x="0" y="884"/>
                  </a:lnTo>
                  <a:lnTo>
                    <a:pt x="8" y="884"/>
                  </a:lnTo>
                  <a:lnTo>
                    <a:pt x="8" y="892"/>
                  </a:lnTo>
                  <a:lnTo>
                    <a:pt x="8" y="892"/>
                  </a:lnTo>
                  <a:close/>
                  <a:moveTo>
                    <a:pt x="8" y="868"/>
                  </a:moveTo>
                  <a:lnTo>
                    <a:pt x="0" y="868"/>
                  </a:lnTo>
                  <a:lnTo>
                    <a:pt x="0" y="860"/>
                  </a:lnTo>
                  <a:lnTo>
                    <a:pt x="8" y="860"/>
                  </a:lnTo>
                  <a:lnTo>
                    <a:pt x="8" y="868"/>
                  </a:lnTo>
                  <a:lnTo>
                    <a:pt x="8" y="868"/>
                  </a:lnTo>
                  <a:close/>
                  <a:moveTo>
                    <a:pt x="8" y="844"/>
                  </a:moveTo>
                  <a:lnTo>
                    <a:pt x="0" y="844"/>
                  </a:lnTo>
                  <a:lnTo>
                    <a:pt x="0" y="836"/>
                  </a:lnTo>
                  <a:lnTo>
                    <a:pt x="8" y="836"/>
                  </a:lnTo>
                  <a:lnTo>
                    <a:pt x="8" y="844"/>
                  </a:lnTo>
                  <a:lnTo>
                    <a:pt x="8" y="844"/>
                  </a:lnTo>
                  <a:close/>
                  <a:moveTo>
                    <a:pt x="8" y="820"/>
                  </a:moveTo>
                  <a:lnTo>
                    <a:pt x="0" y="820"/>
                  </a:lnTo>
                  <a:lnTo>
                    <a:pt x="0" y="812"/>
                  </a:lnTo>
                  <a:lnTo>
                    <a:pt x="8" y="812"/>
                  </a:lnTo>
                  <a:lnTo>
                    <a:pt x="8" y="820"/>
                  </a:lnTo>
                  <a:lnTo>
                    <a:pt x="8" y="820"/>
                  </a:lnTo>
                  <a:close/>
                  <a:moveTo>
                    <a:pt x="8" y="796"/>
                  </a:moveTo>
                  <a:lnTo>
                    <a:pt x="0" y="796"/>
                  </a:lnTo>
                  <a:lnTo>
                    <a:pt x="0" y="788"/>
                  </a:lnTo>
                  <a:lnTo>
                    <a:pt x="8" y="788"/>
                  </a:lnTo>
                  <a:lnTo>
                    <a:pt x="8" y="796"/>
                  </a:lnTo>
                  <a:lnTo>
                    <a:pt x="8" y="796"/>
                  </a:lnTo>
                  <a:close/>
                  <a:moveTo>
                    <a:pt x="8" y="772"/>
                  </a:moveTo>
                  <a:lnTo>
                    <a:pt x="0" y="772"/>
                  </a:lnTo>
                  <a:lnTo>
                    <a:pt x="0" y="764"/>
                  </a:lnTo>
                  <a:lnTo>
                    <a:pt x="8" y="764"/>
                  </a:lnTo>
                  <a:lnTo>
                    <a:pt x="8" y="772"/>
                  </a:lnTo>
                  <a:lnTo>
                    <a:pt x="8" y="772"/>
                  </a:lnTo>
                  <a:close/>
                  <a:moveTo>
                    <a:pt x="8" y="748"/>
                  </a:moveTo>
                  <a:lnTo>
                    <a:pt x="0" y="748"/>
                  </a:lnTo>
                  <a:lnTo>
                    <a:pt x="0" y="740"/>
                  </a:lnTo>
                  <a:lnTo>
                    <a:pt x="8" y="740"/>
                  </a:lnTo>
                  <a:lnTo>
                    <a:pt x="8" y="748"/>
                  </a:lnTo>
                  <a:lnTo>
                    <a:pt x="8" y="748"/>
                  </a:lnTo>
                  <a:close/>
                  <a:moveTo>
                    <a:pt x="8" y="724"/>
                  </a:moveTo>
                  <a:lnTo>
                    <a:pt x="0" y="724"/>
                  </a:lnTo>
                  <a:lnTo>
                    <a:pt x="0" y="716"/>
                  </a:lnTo>
                  <a:lnTo>
                    <a:pt x="8" y="716"/>
                  </a:lnTo>
                  <a:lnTo>
                    <a:pt x="8" y="724"/>
                  </a:lnTo>
                  <a:lnTo>
                    <a:pt x="8" y="724"/>
                  </a:lnTo>
                  <a:close/>
                  <a:moveTo>
                    <a:pt x="8" y="700"/>
                  </a:moveTo>
                  <a:lnTo>
                    <a:pt x="0" y="700"/>
                  </a:lnTo>
                  <a:lnTo>
                    <a:pt x="0" y="692"/>
                  </a:lnTo>
                  <a:lnTo>
                    <a:pt x="8" y="692"/>
                  </a:lnTo>
                  <a:lnTo>
                    <a:pt x="8" y="700"/>
                  </a:lnTo>
                  <a:lnTo>
                    <a:pt x="8" y="700"/>
                  </a:lnTo>
                  <a:close/>
                  <a:moveTo>
                    <a:pt x="8" y="676"/>
                  </a:moveTo>
                  <a:lnTo>
                    <a:pt x="0" y="676"/>
                  </a:lnTo>
                  <a:lnTo>
                    <a:pt x="0" y="668"/>
                  </a:lnTo>
                  <a:lnTo>
                    <a:pt x="8" y="668"/>
                  </a:lnTo>
                  <a:lnTo>
                    <a:pt x="8" y="676"/>
                  </a:lnTo>
                  <a:lnTo>
                    <a:pt x="8" y="676"/>
                  </a:lnTo>
                  <a:close/>
                  <a:moveTo>
                    <a:pt x="8" y="652"/>
                  </a:moveTo>
                  <a:lnTo>
                    <a:pt x="0" y="652"/>
                  </a:lnTo>
                  <a:lnTo>
                    <a:pt x="0" y="644"/>
                  </a:lnTo>
                  <a:lnTo>
                    <a:pt x="8" y="644"/>
                  </a:lnTo>
                  <a:lnTo>
                    <a:pt x="8" y="652"/>
                  </a:lnTo>
                  <a:lnTo>
                    <a:pt x="8" y="652"/>
                  </a:lnTo>
                  <a:close/>
                  <a:moveTo>
                    <a:pt x="8" y="628"/>
                  </a:moveTo>
                  <a:lnTo>
                    <a:pt x="0" y="628"/>
                  </a:lnTo>
                  <a:lnTo>
                    <a:pt x="0" y="620"/>
                  </a:lnTo>
                  <a:lnTo>
                    <a:pt x="8" y="620"/>
                  </a:lnTo>
                  <a:lnTo>
                    <a:pt x="8" y="628"/>
                  </a:lnTo>
                  <a:lnTo>
                    <a:pt x="8" y="628"/>
                  </a:lnTo>
                  <a:close/>
                  <a:moveTo>
                    <a:pt x="8" y="604"/>
                  </a:moveTo>
                  <a:lnTo>
                    <a:pt x="0" y="604"/>
                  </a:lnTo>
                  <a:lnTo>
                    <a:pt x="0" y="596"/>
                  </a:lnTo>
                  <a:lnTo>
                    <a:pt x="8" y="596"/>
                  </a:lnTo>
                  <a:lnTo>
                    <a:pt x="8" y="604"/>
                  </a:lnTo>
                  <a:lnTo>
                    <a:pt x="8" y="604"/>
                  </a:lnTo>
                  <a:close/>
                  <a:moveTo>
                    <a:pt x="8" y="580"/>
                  </a:moveTo>
                  <a:lnTo>
                    <a:pt x="0" y="580"/>
                  </a:lnTo>
                  <a:lnTo>
                    <a:pt x="0" y="572"/>
                  </a:lnTo>
                  <a:lnTo>
                    <a:pt x="8" y="572"/>
                  </a:lnTo>
                  <a:lnTo>
                    <a:pt x="8" y="580"/>
                  </a:lnTo>
                  <a:lnTo>
                    <a:pt x="8" y="580"/>
                  </a:lnTo>
                  <a:close/>
                  <a:moveTo>
                    <a:pt x="8" y="556"/>
                  </a:moveTo>
                  <a:lnTo>
                    <a:pt x="0" y="556"/>
                  </a:lnTo>
                  <a:lnTo>
                    <a:pt x="0" y="548"/>
                  </a:lnTo>
                  <a:lnTo>
                    <a:pt x="8" y="548"/>
                  </a:lnTo>
                  <a:lnTo>
                    <a:pt x="8" y="556"/>
                  </a:lnTo>
                  <a:lnTo>
                    <a:pt x="8" y="556"/>
                  </a:lnTo>
                  <a:close/>
                  <a:moveTo>
                    <a:pt x="8" y="532"/>
                  </a:moveTo>
                  <a:lnTo>
                    <a:pt x="0" y="532"/>
                  </a:lnTo>
                  <a:lnTo>
                    <a:pt x="0" y="524"/>
                  </a:lnTo>
                  <a:lnTo>
                    <a:pt x="8" y="524"/>
                  </a:lnTo>
                  <a:lnTo>
                    <a:pt x="8" y="532"/>
                  </a:lnTo>
                  <a:lnTo>
                    <a:pt x="8" y="532"/>
                  </a:lnTo>
                  <a:close/>
                  <a:moveTo>
                    <a:pt x="8" y="508"/>
                  </a:moveTo>
                  <a:lnTo>
                    <a:pt x="0" y="508"/>
                  </a:lnTo>
                  <a:lnTo>
                    <a:pt x="0" y="500"/>
                  </a:lnTo>
                  <a:lnTo>
                    <a:pt x="8" y="500"/>
                  </a:lnTo>
                  <a:lnTo>
                    <a:pt x="8" y="508"/>
                  </a:lnTo>
                  <a:lnTo>
                    <a:pt x="8" y="508"/>
                  </a:lnTo>
                  <a:close/>
                  <a:moveTo>
                    <a:pt x="8" y="484"/>
                  </a:moveTo>
                  <a:lnTo>
                    <a:pt x="0" y="484"/>
                  </a:lnTo>
                  <a:lnTo>
                    <a:pt x="0" y="476"/>
                  </a:lnTo>
                  <a:lnTo>
                    <a:pt x="8" y="476"/>
                  </a:lnTo>
                  <a:lnTo>
                    <a:pt x="8" y="484"/>
                  </a:lnTo>
                  <a:lnTo>
                    <a:pt x="8" y="484"/>
                  </a:lnTo>
                  <a:close/>
                  <a:moveTo>
                    <a:pt x="8" y="460"/>
                  </a:moveTo>
                  <a:lnTo>
                    <a:pt x="0" y="460"/>
                  </a:lnTo>
                  <a:lnTo>
                    <a:pt x="0" y="452"/>
                  </a:lnTo>
                  <a:lnTo>
                    <a:pt x="8" y="452"/>
                  </a:lnTo>
                  <a:lnTo>
                    <a:pt x="8" y="460"/>
                  </a:lnTo>
                  <a:lnTo>
                    <a:pt x="8" y="460"/>
                  </a:lnTo>
                  <a:close/>
                  <a:moveTo>
                    <a:pt x="8" y="436"/>
                  </a:moveTo>
                  <a:lnTo>
                    <a:pt x="0" y="436"/>
                  </a:lnTo>
                  <a:lnTo>
                    <a:pt x="0" y="428"/>
                  </a:lnTo>
                  <a:lnTo>
                    <a:pt x="8" y="428"/>
                  </a:lnTo>
                  <a:lnTo>
                    <a:pt x="8" y="436"/>
                  </a:lnTo>
                  <a:lnTo>
                    <a:pt x="8" y="436"/>
                  </a:lnTo>
                  <a:close/>
                  <a:moveTo>
                    <a:pt x="8" y="412"/>
                  </a:moveTo>
                  <a:lnTo>
                    <a:pt x="0" y="412"/>
                  </a:lnTo>
                  <a:lnTo>
                    <a:pt x="0" y="404"/>
                  </a:lnTo>
                  <a:lnTo>
                    <a:pt x="8" y="404"/>
                  </a:lnTo>
                  <a:lnTo>
                    <a:pt x="8" y="412"/>
                  </a:lnTo>
                  <a:lnTo>
                    <a:pt x="8" y="412"/>
                  </a:lnTo>
                  <a:close/>
                  <a:moveTo>
                    <a:pt x="8" y="388"/>
                  </a:moveTo>
                  <a:lnTo>
                    <a:pt x="0" y="388"/>
                  </a:lnTo>
                  <a:lnTo>
                    <a:pt x="0" y="380"/>
                  </a:lnTo>
                  <a:lnTo>
                    <a:pt x="8" y="380"/>
                  </a:lnTo>
                  <a:lnTo>
                    <a:pt x="8" y="388"/>
                  </a:lnTo>
                  <a:lnTo>
                    <a:pt x="8" y="388"/>
                  </a:lnTo>
                  <a:close/>
                  <a:moveTo>
                    <a:pt x="8" y="364"/>
                  </a:moveTo>
                  <a:lnTo>
                    <a:pt x="0" y="364"/>
                  </a:lnTo>
                  <a:lnTo>
                    <a:pt x="0" y="356"/>
                  </a:lnTo>
                  <a:lnTo>
                    <a:pt x="8" y="356"/>
                  </a:lnTo>
                  <a:lnTo>
                    <a:pt x="8" y="364"/>
                  </a:lnTo>
                  <a:lnTo>
                    <a:pt x="8" y="364"/>
                  </a:lnTo>
                  <a:close/>
                  <a:moveTo>
                    <a:pt x="8" y="340"/>
                  </a:moveTo>
                  <a:lnTo>
                    <a:pt x="0" y="340"/>
                  </a:lnTo>
                  <a:lnTo>
                    <a:pt x="0" y="332"/>
                  </a:lnTo>
                  <a:lnTo>
                    <a:pt x="8" y="332"/>
                  </a:lnTo>
                  <a:lnTo>
                    <a:pt x="8" y="340"/>
                  </a:lnTo>
                  <a:lnTo>
                    <a:pt x="8" y="340"/>
                  </a:lnTo>
                  <a:close/>
                  <a:moveTo>
                    <a:pt x="8" y="316"/>
                  </a:moveTo>
                  <a:lnTo>
                    <a:pt x="0" y="316"/>
                  </a:lnTo>
                  <a:lnTo>
                    <a:pt x="0" y="308"/>
                  </a:lnTo>
                  <a:lnTo>
                    <a:pt x="8" y="308"/>
                  </a:lnTo>
                  <a:lnTo>
                    <a:pt x="8" y="316"/>
                  </a:lnTo>
                  <a:lnTo>
                    <a:pt x="8" y="316"/>
                  </a:lnTo>
                  <a:close/>
                  <a:moveTo>
                    <a:pt x="8" y="292"/>
                  </a:moveTo>
                  <a:lnTo>
                    <a:pt x="0" y="292"/>
                  </a:lnTo>
                  <a:lnTo>
                    <a:pt x="0" y="284"/>
                  </a:lnTo>
                  <a:lnTo>
                    <a:pt x="8" y="284"/>
                  </a:lnTo>
                  <a:lnTo>
                    <a:pt x="8" y="292"/>
                  </a:lnTo>
                  <a:lnTo>
                    <a:pt x="8" y="292"/>
                  </a:lnTo>
                  <a:close/>
                  <a:moveTo>
                    <a:pt x="8" y="268"/>
                  </a:moveTo>
                  <a:lnTo>
                    <a:pt x="0" y="268"/>
                  </a:lnTo>
                  <a:lnTo>
                    <a:pt x="0" y="260"/>
                  </a:lnTo>
                  <a:lnTo>
                    <a:pt x="8" y="260"/>
                  </a:lnTo>
                  <a:lnTo>
                    <a:pt x="8" y="268"/>
                  </a:lnTo>
                  <a:lnTo>
                    <a:pt x="8" y="268"/>
                  </a:lnTo>
                  <a:close/>
                  <a:moveTo>
                    <a:pt x="8" y="244"/>
                  </a:moveTo>
                  <a:lnTo>
                    <a:pt x="0" y="244"/>
                  </a:lnTo>
                  <a:lnTo>
                    <a:pt x="0" y="236"/>
                  </a:lnTo>
                  <a:lnTo>
                    <a:pt x="8" y="236"/>
                  </a:lnTo>
                  <a:lnTo>
                    <a:pt x="8" y="244"/>
                  </a:lnTo>
                  <a:lnTo>
                    <a:pt x="8" y="244"/>
                  </a:lnTo>
                  <a:close/>
                  <a:moveTo>
                    <a:pt x="8" y="220"/>
                  </a:moveTo>
                  <a:lnTo>
                    <a:pt x="0" y="220"/>
                  </a:lnTo>
                  <a:lnTo>
                    <a:pt x="0" y="212"/>
                  </a:lnTo>
                  <a:lnTo>
                    <a:pt x="8" y="212"/>
                  </a:lnTo>
                  <a:lnTo>
                    <a:pt x="8" y="220"/>
                  </a:lnTo>
                  <a:lnTo>
                    <a:pt x="8" y="220"/>
                  </a:lnTo>
                  <a:close/>
                  <a:moveTo>
                    <a:pt x="8" y="196"/>
                  </a:moveTo>
                  <a:lnTo>
                    <a:pt x="0" y="196"/>
                  </a:lnTo>
                  <a:lnTo>
                    <a:pt x="0" y="188"/>
                  </a:lnTo>
                  <a:lnTo>
                    <a:pt x="8" y="188"/>
                  </a:lnTo>
                  <a:lnTo>
                    <a:pt x="8" y="196"/>
                  </a:lnTo>
                  <a:lnTo>
                    <a:pt x="8" y="196"/>
                  </a:lnTo>
                  <a:close/>
                  <a:moveTo>
                    <a:pt x="8" y="172"/>
                  </a:moveTo>
                  <a:lnTo>
                    <a:pt x="0" y="172"/>
                  </a:lnTo>
                  <a:lnTo>
                    <a:pt x="0" y="164"/>
                  </a:lnTo>
                  <a:lnTo>
                    <a:pt x="8" y="164"/>
                  </a:lnTo>
                  <a:lnTo>
                    <a:pt x="8" y="172"/>
                  </a:lnTo>
                  <a:lnTo>
                    <a:pt x="8" y="172"/>
                  </a:lnTo>
                  <a:close/>
                  <a:moveTo>
                    <a:pt x="8" y="148"/>
                  </a:moveTo>
                  <a:lnTo>
                    <a:pt x="0" y="148"/>
                  </a:lnTo>
                  <a:lnTo>
                    <a:pt x="0" y="140"/>
                  </a:lnTo>
                  <a:lnTo>
                    <a:pt x="8" y="140"/>
                  </a:lnTo>
                  <a:lnTo>
                    <a:pt x="8" y="148"/>
                  </a:lnTo>
                  <a:lnTo>
                    <a:pt x="8" y="148"/>
                  </a:lnTo>
                  <a:close/>
                  <a:moveTo>
                    <a:pt x="8" y="124"/>
                  </a:moveTo>
                  <a:lnTo>
                    <a:pt x="0" y="124"/>
                  </a:lnTo>
                  <a:lnTo>
                    <a:pt x="0" y="116"/>
                  </a:lnTo>
                  <a:lnTo>
                    <a:pt x="8" y="116"/>
                  </a:lnTo>
                  <a:lnTo>
                    <a:pt x="8" y="124"/>
                  </a:lnTo>
                  <a:lnTo>
                    <a:pt x="8" y="124"/>
                  </a:lnTo>
                  <a:close/>
                  <a:moveTo>
                    <a:pt x="8" y="100"/>
                  </a:moveTo>
                  <a:lnTo>
                    <a:pt x="0" y="100"/>
                  </a:lnTo>
                  <a:lnTo>
                    <a:pt x="0" y="92"/>
                  </a:lnTo>
                  <a:lnTo>
                    <a:pt x="8" y="92"/>
                  </a:lnTo>
                  <a:lnTo>
                    <a:pt x="8" y="100"/>
                  </a:lnTo>
                  <a:lnTo>
                    <a:pt x="8" y="100"/>
                  </a:lnTo>
                  <a:close/>
                  <a:moveTo>
                    <a:pt x="8" y="76"/>
                  </a:moveTo>
                  <a:lnTo>
                    <a:pt x="0" y="76"/>
                  </a:lnTo>
                  <a:lnTo>
                    <a:pt x="0" y="68"/>
                  </a:lnTo>
                  <a:lnTo>
                    <a:pt x="8" y="68"/>
                  </a:lnTo>
                  <a:lnTo>
                    <a:pt x="8" y="76"/>
                  </a:lnTo>
                  <a:lnTo>
                    <a:pt x="8" y="76"/>
                  </a:lnTo>
                  <a:close/>
                  <a:moveTo>
                    <a:pt x="8" y="52"/>
                  </a:moveTo>
                  <a:lnTo>
                    <a:pt x="0" y="52"/>
                  </a:lnTo>
                  <a:lnTo>
                    <a:pt x="0" y="44"/>
                  </a:lnTo>
                  <a:lnTo>
                    <a:pt x="8" y="44"/>
                  </a:lnTo>
                  <a:lnTo>
                    <a:pt x="8" y="52"/>
                  </a:lnTo>
                  <a:lnTo>
                    <a:pt x="8" y="52"/>
                  </a:lnTo>
                  <a:close/>
                  <a:moveTo>
                    <a:pt x="8" y="28"/>
                  </a:moveTo>
                  <a:lnTo>
                    <a:pt x="0" y="28"/>
                  </a:lnTo>
                  <a:lnTo>
                    <a:pt x="0" y="20"/>
                  </a:lnTo>
                  <a:lnTo>
                    <a:pt x="8" y="20"/>
                  </a:lnTo>
                  <a:lnTo>
                    <a:pt x="8" y="28"/>
                  </a:lnTo>
                  <a:lnTo>
                    <a:pt x="8" y="28"/>
                  </a:lnTo>
                  <a:close/>
                  <a:moveTo>
                    <a:pt x="8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4F5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</p:grpSp>
      <p:pic>
        <p:nvPicPr>
          <p:cNvPr id="33" name="Afbeelding 32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600" y="6487697"/>
            <a:ext cx="12700" cy="355600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329" y="6480006"/>
            <a:ext cx="12700" cy="35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fill="remove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8.33333E-7 -2.96296E-6 L 1.00052 -2.96296E-6 L 8.33333E-7 -2.96296E-6 Z " pathEditMode="relative" rAng="0" ptsTypes="AAA">
                                      <p:cBhvr>
                                        <p:cTn id="6" dur="23000" spd="-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17" y="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 bwMode="black">
          <a:xfrm>
            <a:off x="-9176" y="6341071"/>
            <a:ext cx="9151200" cy="52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44000" y="288292"/>
            <a:ext cx="7657200" cy="1143000"/>
          </a:xfrm>
        </p:spPr>
        <p:txBody>
          <a:bodyPr anchor="b" anchorCtr="0">
            <a:normAutofit/>
          </a:bodyPr>
          <a:lstStyle>
            <a:lvl1pPr algn="l">
              <a:defRPr sz="2300" baseline="0">
                <a:latin typeface="Verdana" pitchFamily="34" charset="0"/>
              </a:defRPr>
            </a:lvl1pPr>
          </a:lstStyle>
          <a:p>
            <a:r>
              <a:rPr lang="nl-NL" dirty="0" smtClean="0"/>
              <a:t>Click </a:t>
            </a:r>
            <a:r>
              <a:rPr lang="nl-NL" err="1" smtClean="0"/>
              <a:t>to</a:t>
            </a:r>
            <a:r>
              <a:rPr lang="nl-NL" smtClean="0"/>
              <a:t> edit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44000" y="1845865"/>
            <a:ext cx="7657200" cy="3907236"/>
          </a:xfrm>
        </p:spPr>
        <p:txBody>
          <a:bodyPr/>
          <a:lstStyle>
            <a:lvl1pPr marL="342900" indent="-342900">
              <a:spcBef>
                <a:spcPts val="1200"/>
              </a:spcBef>
              <a:buClr>
                <a:srgbClr val="FF0000"/>
              </a:buClr>
              <a:buSzPct val="100000"/>
              <a:buFont typeface="Wingdings" pitchFamily="2" charset="2"/>
              <a:buChar char="§"/>
              <a:defRPr sz="2200" baseline="0">
                <a:latin typeface="Verdana" pitchFamily="34" charset="0"/>
              </a:defRPr>
            </a:lvl1pPr>
            <a:lvl2pPr marL="504825" indent="-231775">
              <a:spcBef>
                <a:spcPts val="1400"/>
              </a:spcBef>
              <a:spcAft>
                <a:spcPts val="0"/>
              </a:spcAft>
              <a:buClr>
                <a:srgbClr val="FF0000"/>
              </a:buClr>
              <a:buSzPct val="80000"/>
              <a:buFont typeface="Verdana" pitchFamily="34" charset="0"/>
              <a:buChar char="▫"/>
              <a:defRPr sz="1800" baseline="0">
                <a:latin typeface="Verdana" pitchFamily="34" charset="0"/>
              </a:defRPr>
            </a:lvl2pPr>
            <a:lvl3pPr marL="750888" indent="-246063">
              <a:spcBef>
                <a:spcPts val="1200"/>
              </a:spcBef>
              <a:buClr>
                <a:srgbClr val="FF0000"/>
              </a:buClr>
              <a:buFont typeface="Verdana" pitchFamily="34" charset="0"/>
              <a:buChar char="-"/>
              <a:defRPr sz="1400" baseline="0">
                <a:latin typeface="Verdana" pitchFamily="34" charset="0"/>
              </a:defRPr>
            </a:lvl3pPr>
            <a:lvl4pPr marL="1600200" indent="-228600">
              <a:spcBef>
                <a:spcPts val="600"/>
              </a:spcBef>
              <a:buClr>
                <a:srgbClr val="FF0000"/>
              </a:buClr>
              <a:buSzPct val="60000"/>
              <a:buFont typeface="Wingdings" pitchFamily="2" charset="2"/>
              <a:buChar char="§"/>
              <a:defRPr sz="1400" baseline="0">
                <a:latin typeface="Verdana" pitchFamily="34" charset="0"/>
              </a:defRPr>
            </a:lvl4pPr>
            <a:lvl5pPr marL="2057400" indent="-228600">
              <a:buClr>
                <a:srgbClr val="FF0000"/>
              </a:buClr>
              <a:buSzPct val="80000"/>
              <a:buFont typeface="Verdana" pitchFamily="34" charset="0"/>
              <a:buChar char="▫"/>
              <a:defRPr sz="1400" baseline="0">
                <a:latin typeface="Verdana" pitchFamily="34" charset="0"/>
              </a:defRPr>
            </a:lvl5pPr>
          </a:lstStyle>
          <a:p>
            <a:pPr lvl="0"/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edit</a:t>
            </a:r>
            <a:r>
              <a:rPr lang="nl-NL" dirty="0" smtClean="0"/>
              <a:t> </a:t>
            </a:r>
            <a:r>
              <a:rPr lang="nl-NL" dirty="0" err="1" smtClean="0"/>
              <a:t>text</a:t>
            </a:r>
            <a:endParaRPr lang="nl-NL" dirty="0" smtClean="0"/>
          </a:p>
          <a:p>
            <a:pPr lvl="1"/>
            <a:r>
              <a:rPr lang="nl-NL" dirty="0" smtClean="0"/>
              <a:t>Second level</a:t>
            </a:r>
          </a:p>
          <a:p>
            <a:pPr lvl="2"/>
            <a:r>
              <a:rPr lang="nl-NL" dirty="0" err="1" smtClean="0"/>
              <a:t>Third</a:t>
            </a:r>
            <a:r>
              <a:rPr lang="nl-NL" dirty="0" smtClean="0"/>
              <a:t> level</a:t>
            </a:r>
          </a:p>
          <a:p>
            <a:pPr lvl="3"/>
            <a:r>
              <a:rPr lang="nl-NL" dirty="0" err="1" smtClean="0"/>
              <a:t>Fourth</a:t>
            </a:r>
            <a:r>
              <a:rPr lang="nl-NL" dirty="0" smtClean="0"/>
              <a:t> level</a:t>
            </a:r>
          </a:p>
          <a:p>
            <a:pPr lvl="4"/>
            <a:r>
              <a:rPr lang="nl-NL" dirty="0" err="1" smtClean="0"/>
              <a:t>Fifth</a:t>
            </a:r>
            <a:r>
              <a:rPr lang="nl-NL" dirty="0" smtClean="0"/>
              <a:t> level</a:t>
            </a:r>
            <a:endParaRPr lang="en-US" dirty="0" smtClean="0"/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>
          <a:xfrm>
            <a:off x="885600" y="6382800"/>
            <a:ext cx="5534025" cy="292100"/>
          </a:xfrm>
        </p:spPr>
        <p:txBody>
          <a:bodyPr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>
          <a:xfrm>
            <a:off x="200025" y="6381750"/>
            <a:ext cx="544830" cy="291600"/>
          </a:xfrm>
        </p:spPr>
        <p:txBody>
          <a:bodyPr/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fld id="{5B77336A-0356-6441-BC59-EACA5C95B5D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935" y="5843335"/>
            <a:ext cx="792415" cy="792415"/>
          </a:xfrm>
          <a:prstGeom prst="rect">
            <a:avLst/>
          </a:prstGeom>
        </p:spPr>
      </p:pic>
      <p:grpSp>
        <p:nvGrpSpPr>
          <p:cNvPr id="18" name="Group 4"/>
          <p:cNvGrpSpPr>
            <a:grpSpLocks noChangeAspect="1"/>
          </p:cNvGrpSpPr>
          <p:nvPr userDrawn="1"/>
        </p:nvGrpSpPr>
        <p:grpSpPr bwMode="auto">
          <a:xfrm>
            <a:off x="822325" y="6473825"/>
            <a:ext cx="12700" cy="355600"/>
            <a:chOff x="518" y="4078"/>
            <a:chExt cx="8" cy="224"/>
          </a:xfrm>
        </p:grpSpPr>
        <p:sp>
          <p:nvSpPr>
            <p:cNvPr id="19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518" y="4078"/>
              <a:ext cx="8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20" name="Freeform 5"/>
            <p:cNvSpPr>
              <a:spLocks noEditPoints="1"/>
            </p:cNvSpPr>
            <p:nvPr userDrawn="1"/>
          </p:nvSpPr>
          <p:spPr bwMode="auto">
            <a:xfrm>
              <a:off x="518" y="4078"/>
              <a:ext cx="8" cy="224"/>
            </a:xfrm>
            <a:custGeom>
              <a:avLst/>
              <a:gdLst>
                <a:gd name="T0" fmla="*/ 8 w 8"/>
                <a:gd name="T1" fmla="*/ 224 h 224"/>
                <a:gd name="T2" fmla="*/ 0 w 8"/>
                <a:gd name="T3" fmla="*/ 224 h 224"/>
                <a:gd name="T4" fmla="*/ 0 w 8"/>
                <a:gd name="T5" fmla="*/ 216 h 224"/>
                <a:gd name="T6" fmla="*/ 8 w 8"/>
                <a:gd name="T7" fmla="*/ 216 h 224"/>
                <a:gd name="T8" fmla="*/ 8 w 8"/>
                <a:gd name="T9" fmla="*/ 224 h 224"/>
                <a:gd name="T10" fmla="*/ 8 w 8"/>
                <a:gd name="T11" fmla="*/ 224 h 224"/>
                <a:gd name="T12" fmla="*/ 8 w 8"/>
                <a:gd name="T13" fmla="*/ 200 h 224"/>
                <a:gd name="T14" fmla="*/ 0 w 8"/>
                <a:gd name="T15" fmla="*/ 200 h 224"/>
                <a:gd name="T16" fmla="*/ 0 w 8"/>
                <a:gd name="T17" fmla="*/ 192 h 224"/>
                <a:gd name="T18" fmla="*/ 8 w 8"/>
                <a:gd name="T19" fmla="*/ 192 h 224"/>
                <a:gd name="T20" fmla="*/ 8 w 8"/>
                <a:gd name="T21" fmla="*/ 200 h 224"/>
                <a:gd name="T22" fmla="*/ 8 w 8"/>
                <a:gd name="T23" fmla="*/ 200 h 224"/>
                <a:gd name="T24" fmla="*/ 8 w 8"/>
                <a:gd name="T25" fmla="*/ 176 h 224"/>
                <a:gd name="T26" fmla="*/ 0 w 8"/>
                <a:gd name="T27" fmla="*/ 176 h 224"/>
                <a:gd name="T28" fmla="*/ 0 w 8"/>
                <a:gd name="T29" fmla="*/ 168 h 224"/>
                <a:gd name="T30" fmla="*/ 8 w 8"/>
                <a:gd name="T31" fmla="*/ 168 h 224"/>
                <a:gd name="T32" fmla="*/ 8 w 8"/>
                <a:gd name="T33" fmla="*/ 176 h 224"/>
                <a:gd name="T34" fmla="*/ 8 w 8"/>
                <a:gd name="T35" fmla="*/ 176 h 224"/>
                <a:gd name="T36" fmla="*/ 8 w 8"/>
                <a:gd name="T37" fmla="*/ 152 h 224"/>
                <a:gd name="T38" fmla="*/ 0 w 8"/>
                <a:gd name="T39" fmla="*/ 152 h 224"/>
                <a:gd name="T40" fmla="*/ 0 w 8"/>
                <a:gd name="T41" fmla="*/ 144 h 224"/>
                <a:gd name="T42" fmla="*/ 8 w 8"/>
                <a:gd name="T43" fmla="*/ 144 h 224"/>
                <a:gd name="T44" fmla="*/ 8 w 8"/>
                <a:gd name="T45" fmla="*/ 152 h 224"/>
                <a:gd name="T46" fmla="*/ 8 w 8"/>
                <a:gd name="T47" fmla="*/ 152 h 224"/>
                <a:gd name="T48" fmla="*/ 8 w 8"/>
                <a:gd name="T49" fmla="*/ 128 h 224"/>
                <a:gd name="T50" fmla="*/ 0 w 8"/>
                <a:gd name="T51" fmla="*/ 128 h 224"/>
                <a:gd name="T52" fmla="*/ 0 w 8"/>
                <a:gd name="T53" fmla="*/ 120 h 224"/>
                <a:gd name="T54" fmla="*/ 8 w 8"/>
                <a:gd name="T55" fmla="*/ 120 h 224"/>
                <a:gd name="T56" fmla="*/ 8 w 8"/>
                <a:gd name="T57" fmla="*/ 128 h 224"/>
                <a:gd name="T58" fmla="*/ 8 w 8"/>
                <a:gd name="T59" fmla="*/ 128 h 224"/>
                <a:gd name="T60" fmla="*/ 8 w 8"/>
                <a:gd name="T61" fmla="*/ 104 h 224"/>
                <a:gd name="T62" fmla="*/ 0 w 8"/>
                <a:gd name="T63" fmla="*/ 104 h 224"/>
                <a:gd name="T64" fmla="*/ 0 w 8"/>
                <a:gd name="T65" fmla="*/ 96 h 224"/>
                <a:gd name="T66" fmla="*/ 8 w 8"/>
                <a:gd name="T67" fmla="*/ 96 h 224"/>
                <a:gd name="T68" fmla="*/ 8 w 8"/>
                <a:gd name="T69" fmla="*/ 104 h 224"/>
                <a:gd name="T70" fmla="*/ 8 w 8"/>
                <a:gd name="T71" fmla="*/ 104 h 224"/>
                <a:gd name="T72" fmla="*/ 8 w 8"/>
                <a:gd name="T73" fmla="*/ 80 h 224"/>
                <a:gd name="T74" fmla="*/ 0 w 8"/>
                <a:gd name="T75" fmla="*/ 80 h 224"/>
                <a:gd name="T76" fmla="*/ 0 w 8"/>
                <a:gd name="T77" fmla="*/ 72 h 224"/>
                <a:gd name="T78" fmla="*/ 8 w 8"/>
                <a:gd name="T79" fmla="*/ 72 h 224"/>
                <a:gd name="T80" fmla="*/ 8 w 8"/>
                <a:gd name="T81" fmla="*/ 80 h 224"/>
                <a:gd name="T82" fmla="*/ 8 w 8"/>
                <a:gd name="T83" fmla="*/ 80 h 224"/>
                <a:gd name="T84" fmla="*/ 8 w 8"/>
                <a:gd name="T85" fmla="*/ 56 h 224"/>
                <a:gd name="T86" fmla="*/ 0 w 8"/>
                <a:gd name="T87" fmla="*/ 56 h 224"/>
                <a:gd name="T88" fmla="*/ 0 w 8"/>
                <a:gd name="T89" fmla="*/ 48 h 224"/>
                <a:gd name="T90" fmla="*/ 8 w 8"/>
                <a:gd name="T91" fmla="*/ 48 h 224"/>
                <a:gd name="T92" fmla="*/ 8 w 8"/>
                <a:gd name="T93" fmla="*/ 56 h 224"/>
                <a:gd name="T94" fmla="*/ 8 w 8"/>
                <a:gd name="T95" fmla="*/ 56 h 224"/>
                <a:gd name="T96" fmla="*/ 8 w 8"/>
                <a:gd name="T97" fmla="*/ 32 h 224"/>
                <a:gd name="T98" fmla="*/ 0 w 8"/>
                <a:gd name="T99" fmla="*/ 32 h 224"/>
                <a:gd name="T100" fmla="*/ 0 w 8"/>
                <a:gd name="T101" fmla="*/ 24 h 224"/>
                <a:gd name="T102" fmla="*/ 8 w 8"/>
                <a:gd name="T103" fmla="*/ 24 h 224"/>
                <a:gd name="T104" fmla="*/ 8 w 8"/>
                <a:gd name="T105" fmla="*/ 32 h 224"/>
                <a:gd name="T106" fmla="*/ 8 w 8"/>
                <a:gd name="T107" fmla="*/ 32 h 224"/>
                <a:gd name="T108" fmla="*/ 8 w 8"/>
                <a:gd name="T109" fmla="*/ 8 h 224"/>
                <a:gd name="T110" fmla="*/ 0 w 8"/>
                <a:gd name="T111" fmla="*/ 8 h 224"/>
                <a:gd name="T112" fmla="*/ 0 w 8"/>
                <a:gd name="T113" fmla="*/ 0 h 224"/>
                <a:gd name="T114" fmla="*/ 8 w 8"/>
                <a:gd name="T115" fmla="*/ 0 h 224"/>
                <a:gd name="T116" fmla="*/ 8 w 8"/>
                <a:gd name="T117" fmla="*/ 8 h 224"/>
                <a:gd name="T118" fmla="*/ 8 w 8"/>
                <a:gd name="T119" fmla="*/ 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" h="224">
                  <a:moveTo>
                    <a:pt x="8" y="224"/>
                  </a:moveTo>
                  <a:lnTo>
                    <a:pt x="0" y="224"/>
                  </a:lnTo>
                  <a:lnTo>
                    <a:pt x="0" y="216"/>
                  </a:lnTo>
                  <a:lnTo>
                    <a:pt x="8" y="216"/>
                  </a:lnTo>
                  <a:lnTo>
                    <a:pt x="8" y="224"/>
                  </a:lnTo>
                  <a:lnTo>
                    <a:pt x="8" y="224"/>
                  </a:lnTo>
                  <a:close/>
                  <a:moveTo>
                    <a:pt x="8" y="200"/>
                  </a:moveTo>
                  <a:lnTo>
                    <a:pt x="0" y="200"/>
                  </a:lnTo>
                  <a:lnTo>
                    <a:pt x="0" y="192"/>
                  </a:lnTo>
                  <a:lnTo>
                    <a:pt x="8" y="192"/>
                  </a:lnTo>
                  <a:lnTo>
                    <a:pt x="8" y="200"/>
                  </a:lnTo>
                  <a:lnTo>
                    <a:pt x="8" y="200"/>
                  </a:lnTo>
                  <a:close/>
                  <a:moveTo>
                    <a:pt x="8" y="176"/>
                  </a:moveTo>
                  <a:lnTo>
                    <a:pt x="0" y="176"/>
                  </a:lnTo>
                  <a:lnTo>
                    <a:pt x="0" y="168"/>
                  </a:lnTo>
                  <a:lnTo>
                    <a:pt x="8" y="168"/>
                  </a:lnTo>
                  <a:lnTo>
                    <a:pt x="8" y="176"/>
                  </a:lnTo>
                  <a:lnTo>
                    <a:pt x="8" y="176"/>
                  </a:lnTo>
                  <a:close/>
                  <a:moveTo>
                    <a:pt x="8" y="152"/>
                  </a:moveTo>
                  <a:lnTo>
                    <a:pt x="0" y="152"/>
                  </a:lnTo>
                  <a:lnTo>
                    <a:pt x="0" y="144"/>
                  </a:lnTo>
                  <a:lnTo>
                    <a:pt x="8" y="144"/>
                  </a:lnTo>
                  <a:lnTo>
                    <a:pt x="8" y="152"/>
                  </a:lnTo>
                  <a:lnTo>
                    <a:pt x="8" y="152"/>
                  </a:lnTo>
                  <a:close/>
                  <a:moveTo>
                    <a:pt x="8" y="128"/>
                  </a:moveTo>
                  <a:lnTo>
                    <a:pt x="0" y="128"/>
                  </a:lnTo>
                  <a:lnTo>
                    <a:pt x="0" y="120"/>
                  </a:lnTo>
                  <a:lnTo>
                    <a:pt x="8" y="120"/>
                  </a:lnTo>
                  <a:lnTo>
                    <a:pt x="8" y="128"/>
                  </a:lnTo>
                  <a:lnTo>
                    <a:pt x="8" y="128"/>
                  </a:lnTo>
                  <a:close/>
                  <a:moveTo>
                    <a:pt x="8" y="104"/>
                  </a:moveTo>
                  <a:lnTo>
                    <a:pt x="0" y="104"/>
                  </a:lnTo>
                  <a:lnTo>
                    <a:pt x="0" y="96"/>
                  </a:lnTo>
                  <a:lnTo>
                    <a:pt x="8" y="96"/>
                  </a:lnTo>
                  <a:lnTo>
                    <a:pt x="8" y="104"/>
                  </a:lnTo>
                  <a:lnTo>
                    <a:pt x="8" y="104"/>
                  </a:lnTo>
                  <a:close/>
                  <a:moveTo>
                    <a:pt x="8" y="80"/>
                  </a:moveTo>
                  <a:lnTo>
                    <a:pt x="0" y="80"/>
                  </a:lnTo>
                  <a:lnTo>
                    <a:pt x="0" y="72"/>
                  </a:lnTo>
                  <a:lnTo>
                    <a:pt x="8" y="72"/>
                  </a:lnTo>
                  <a:lnTo>
                    <a:pt x="8" y="80"/>
                  </a:lnTo>
                  <a:lnTo>
                    <a:pt x="8" y="80"/>
                  </a:lnTo>
                  <a:close/>
                  <a:moveTo>
                    <a:pt x="8" y="56"/>
                  </a:moveTo>
                  <a:lnTo>
                    <a:pt x="0" y="56"/>
                  </a:lnTo>
                  <a:lnTo>
                    <a:pt x="0" y="48"/>
                  </a:lnTo>
                  <a:lnTo>
                    <a:pt x="8" y="48"/>
                  </a:lnTo>
                  <a:lnTo>
                    <a:pt x="8" y="56"/>
                  </a:lnTo>
                  <a:lnTo>
                    <a:pt x="8" y="56"/>
                  </a:lnTo>
                  <a:close/>
                  <a:moveTo>
                    <a:pt x="8" y="32"/>
                  </a:moveTo>
                  <a:lnTo>
                    <a:pt x="0" y="32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8" y="32"/>
                  </a:lnTo>
                  <a:lnTo>
                    <a:pt x="8" y="32"/>
                  </a:lnTo>
                  <a:close/>
                  <a:moveTo>
                    <a:pt x="8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</p:grp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822325" y="4763"/>
            <a:ext cx="12700" cy="1354137"/>
            <a:chOff x="518" y="3"/>
            <a:chExt cx="8" cy="853"/>
          </a:xfrm>
        </p:grpSpPr>
        <p:sp>
          <p:nvSpPr>
            <p:cNvPr id="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518" y="3"/>
              <a:ext cx="8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9" name="Freeform 5"/>
            <p:cNvSpPr>
              <a:spLocks noEditPoints="1"/>
            </p:cNvSpPr>
            <p:nvPr userDrawn="1"/>
          </p:nvSpPr>
          <p:spPr bwMode="auto">
            <a:xfrm>
              <a:off x="518" y="3"/>
              <a:ext cx="8" cy="853"/>
            </a:xfrm>
            <a:custGeom>
              <a:avLst/>
              <a:gdLst>
                <a:gd name="T0" fmla="*/ 8 w 8"/>
                <a:gd name="T1" fmla="*/ 845 h 853"/>
                <a:gd name="T2" fmla="*/ 0 w 8"/>
                <a:gd name="T3" fmla="*/ 829 h 853"/>
                <a:gd name="T4" fmla="*/ 8 w 8"/>
                <a:gd name="T5" fmla="*/ 829 h 853"/>
                <a:gd name="T6" fmla="*/ 8 w 8"/>
                <a:gd name="T7" fmla="*/ 797 h 853"/>
                <a:gd name="T8" fmla="*/ 0 w 8"/>
                <a:gd name="T9" fmla="*/ 781 h 853"/>
                <a:gd name="T10" fmla="*/ 8 w 8"/>
                <a:gd name="T11" fmla="*/ 781 h 853"/>
                <a:gd name="T12" fmla="*/ 8 w 8"/>
                <a:gd name="T13" fmla="*/ 748 h 853"/>
                <a:gd name="T14" fmla="*/ 0 w 8"/>
                <a:gd name="T15" fmla="*/ 732 h 853"/>
                <a:gd name="T16" fmla="*/ 8 w 8"/>
                <a:gd name="T17" fmla="*/ 732 h 853"/>
                <a:gd name="T18" fmla="*/ 8 w 8"/>
                <a:gd name="T19" fmla="*/ 700 h 853"/>
                <a:gd name="T20" fmla="*/ 0 w 8"/>
                <a:gd name="T21" fmla="*/ 684 h 853"/>
                <a:gd name="T22" fmla="*/ 8 w 8"/>
                <a:gd name="T23" fmla="*/ 684 h 853"/>
                <a:gd name="T24" fmla="*/ 8 w 8"/>
                <a:gd name="T25" fmla="*/ 652 h 853"/>
                <a:gd name="T26" fmla="*/ 0 w 8"/>
                <a:gd name="T27" fmla="*/ 636 h 853"/>
                <a:gd name="T28" fmla="*/ 8 w 8"/>
                <a:gd name="T29" fmla="*/ 636 h 853"/>
                <a:gd name="T30" fmla="*/ 8 w 8"/>
                <a:gd name="T31" fmla="*/ 604 h 853"/>
                <a:gd name="T32" fmla="*/ 0 w 8"/>
                <a:gd name="T33" fmla="*/ 587 h 853"/>
                <a:gd name="T34" fmla="*/ 8 w 8"/>
                <a:gd name="T35" fmla="*/ 587 h 853"/>
                <a:gd name="T36" fmla="*/ 8 w 8"/>
                <a:gd name="T37" fmla="*/ 555 h 853"/>
                <a:gd name="T38" fmla="*/ 0 w 8"/>
                <a:gd name="T39" fmla="*/ 539 h 853"/>
                <a:gd name="T40" fmla="*/ 8 w 8"/>
                <a:gd name="T41" fmla="*/ 539 h 853"/>
                <a:gd name="T42" fmla="*/ 8 w 8"/>
                <a:gd name="T43" fmla="*/ 507 h 853"/>
                <a:gd name="T44" fmla="*/ 0 w 8"/>
                <a:gd name="T45" fmla="*/ 491 h 853"/>
                <a:gd name="T46" fmla="*/ 8 w 8"/>
                <a:gd name="T47" fmla="*/ 491 h 853"/>
                <a:gd name="T48" fmla="*/ 8 w 8"/>
                <a:gd name="T49" fmla="*/ 459 h 853"/>
                <a:gd name="T50" fmla="*/ 0 w 8"/>
                <a:gd name="T51" fmla="*/ 443 h 853"/>
                <a:gd name="T52" fmla="*/ 8 w 8"/>
                <a:gd name="T53" fmla="*/ 443 h 853"/>
                <a:gd name="T54" fmla="*/ 8 w 8"/>
                <a:gd name="T55" fmla="*/ 411 h 853"/>
                <a:gd name="T56" fmla="*/ 0 w 8"/>
                <a:gd name="T57" fmla="*/ 394 h 853"/>
                <a:gd name="T58" fmla="*/ 8 w 8"/>
                <a:gd name="T59" fmla="*/ 394 h 853"/>
                <a:gd name="T60" fmla="*/ 8 w 8"/>
                <a:gd name="T61" fmla="*/ 362 h 853"/>
                <a:gd name="T62" fmla="*/ 0 w 8"/>
                <a:gd name="T63" fmla="*/ 346 h 853"/>
                <a:gd name="T64" fmla="*/ 8 w 8"/>
                <a:gd name="T65" fmla="*/ 346 h 853"/>
                <a:gd name="T66" fmla="*/ 8 w 8"/>
                <a:gd name="T67" fmla="*/ 314 h 853"/>
                <a:gd name="T68" fmla="*/ 0 w 8"/>
                <a:gd name="T69" fmla="*/ 298 h 853"/>
                <a:gd name="T70" fmla="*/ 8 w 8"/>
                <a:gd name="T71" fmla="*/ 298 h 853"/>
                <a:gd name="T72" fmla="*/ 8 w 8"/>
                <a:gd name="T73" fmla="*/ 266 h 853"/>
                <a:gd name="T74" fmla="*/ 0 w 8"/>
                <a:gd name="T75" fmla="*/ 250 h 853"/>
                <a:gd name="T76" fmla="*/ 8 w 8"/>
                <a:gd name="T77" fmla="*/ 250 h 853"/>
                <a:gd name="T78" fmla="*/ 8 w 8"/>
                <a:gd name="T79" fmla="*/ 217 h 853"/>
                <a:gd name="T80" fmla="*/ 0 w 8"/>
                <a:gd name="T81" fmla="*/ 201 h 853"/>
                <a:gd name="T82" fmla="*/ 8 w 8"/>
                <a:gd name="T83" fmla="*/ 201 h 853"/>
                <a:gd name="T84" fmla="*/ 8 w 8"/>
                <a:gd name="T85" fmla="*/ 169 h 853"/>
                <a:gd name="T86" fmla="*/ 0 w 8"/>
                <a:gd name="T87" fmla="*/ 153 h 853"/>
                <a:gd name="T88" fmla="*/ 8 w 8"/>
                <a:gd name="T89" fmla="*/ 153 h 853"/>
                <a:gd name="T90" fmla="*/ 8 w 8"/>
                <a:gd name="T91" fmla="*/ 121 h 853"/>
                <a:gd name="T92" fmla="*/ 0 w 8"/>
                <a:gd name="T93" fmla="*/ 105 h 853"/>
                <a:gd name="T94" fmla="*/ 8 w 8"/>
                <a:gd name="T95" fmla="*/ 105 h 853"/>
                <a:gd name="T96" fmla="*/ 8 w 8"/>
                <a:gd name="T97" fmla="*/ 73 h 853"/>
                <a:gd name="T98" fmla="*/ 0 w 8"/>
                <a:gd name="T99" fmla="*/ 57 h 853"/>
                <a:gd name="T100" fmla="*/ 8 w 8"/>
                <a:gd name="T101" fmla="*/ 57 h 853"/>
                <a:gd name="T102" fmla="*/ 8 w 8"/>
                <a:gd name="T103" fmla="*/ 24 h 853"/>
                <a:gd name="T104" fmla="*/ 0 w 8"/>
                <a:gd name="T105" fmla="*/ 8 h 853"/>
                <a:gd name="T106" fmla="*/ 8 w 8"/>
                <a:gd name="T107" fmla="*/ 8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" h="853">
                  <a:moveTo>
                    <a:pt x="8" y="853"/>
                  </a:moveTo>
                  <a:lnTo>
                    <a:pt x="0" y="853"/>
                  </a:lnTo>
                  <a:lnTo>
                    <a:pt x="0" y="845"/>
                  </a:lnTo>
                  <a:lnTo>
                    <a:pt x="8" y="845"/>
                  </a:lnTo>
                  <a:lnTo>
                    <a:pt x="8" y="853"/>
                  </a:lnTo>
                  <a:lnTo>
                    <a:pt x="8" y="853"/>
                  </a:lnTo>
                  <a:close/>
                  <a:moveTo>
                    <a:pt x="8" y="829"/>
                  </a:moveTo>
                  <a:lnTo>
                    <a:pt x="0" y="829"/>
                  </a:lnTo>
                  <a:lnTo>
                    <a:pt x="0" y="821"/>
                  </a:lnTo>
                  <a:lnTo>
                    <a:pt x="8" y="821"/>
                  </a:lnTo>
                  <a:lnTo>
                    <a:pt x="8" y="829"/>
                  </a:lnTo>
                  <a:lnTo>
                    <a:pt x="8" y="829"/>
                  </a:lnTo>
                  <a:close/>
                  <a:moveTo>
                    <a:pt x="8" y="805"/>
                  </a:moveTo>
                  <a:lnTo>
                    <a:pt x="0" y="805"/>
                  </a:lnTo>
                  <a:lnTo>
                    <a:pt x="0" y="797"/>
                  </a:lnTo>
                  <a:lnTo>
                    <a:pt x="8" y="797"/>
                  </a:lnTo>
                  <a:lnTo>
                    <a:pt x="8" y="805"/>
                  </a:lnTo>
                  <a:lnTo>
                    <a:pt x="8" y="805"/>
                  </a:lnTo>
                  <a:close/>
                  <a:moveTo>
                    <a:pt x="8" y="781"/>
                  </a:moveTo>
                  <a:lnTo>
                    <a:pt x="0" y="781"/>
                  </a:lnTo>
                  <a:lnTo>
                    <a:pt x="0" y="772"/>
                  </a:lnTo>
                  <a:lnTo>
                    <a:pt x="8" y="772"/>
                  </a:lnTo>
                  <a:lnTo>
                    <a:pt x="8" y="781"/>
                  </a:lnTo>
                  <a:lnTo>
                    <a:pt x="8" y="781"/>
                  </a:lnTo>
                  <a:close/>
                  <a:moveTo>
                    <a:pt x="8" y="756"/>
                  </a:moveTo>
                  <a:lnTo>
                    <a:pt x="0" y="756"/>
                  </a:lnTo>
                  <a:lnTo>
                    <a:pt x="0" y="748"/>
                  </a:lnTo>
                  <a:lnTo>
                    <a:pt x="8" y="748"/>
                  </a:lnTo>
                  <a:lnTo>
                    <a:pt x="8" y="756"/>
                  </a:lnTo>
                  <a:lnTo>
                    <a:pt x="8" y="756"/>
                  </a:lnTo>
                  <a:close/>
                  <a:moveTo>
                    <a:pt x="8" y="732"/>
                  </a:moveTo>
                  <a:lnTo>
                    <a:pt x="0" y="732"/>
                  </a:lnTo>
                  <a:lnTo>
                    <a:pt x="0" y="724"/>
                  </a:lnTo>
                  <a:lnTo>
                    <a:pt x="8" y="724"/>
                  </a:lnTo>
                  <a:lnTo>
                    <a:pt x="8" y="732"/>
                  </a:lnTo>
                  <a:lnTo>
                    <a:pt x="8" y="732"/>
                  </a:lnTo>
                  <a:close/>
                  <a:moveTo>
                    <a:pt x="8" y="708"/>
                  </a:moveTo>
                  <a:lnTo>
                    <a:pt x="0" y="708"/>
                  </a:lnTo>
                  <a:lnTo>
                    <a:pt x="0" y="700"/>
                  </a:lnTo>
                  <a:lnTo>
                    <a:pt x="8" y="700"/>
                  </a:lnTo>
                  <a:lnTo>
                    <a:pt x="8" y="708"/>
                  </a:lnTo>
                  <a:lnTo>
                    <a:pt x="8" y="708"/>
                  </a:lnTo>
                  <a:close/>
                  <a:moveTo>
                    <a:pt x="8" y="684"/>
                  </a:moveTo>
                  <a:lnTo>
                    <a:pt x="0" y="684"/>
                  </a:lnTo>
                  <a:lnTo>
                    <a:pt x="0" y="676"/>
                  </a:lnTo>
                  <a:lnTo>
                    <a:pt x="8" y="676"/>
                  </a:lnTo>
                  <a:lnTo>
                    <a:pt x="8" y="684"/>
                  </a:lnTo>
                  <a:lnTo>
                    <a:pt x="8" y="684"/>
                  </a:lnTo>
                  <a:close/>
                  <a:moveTo>
                    <a:pt x="8" y="660"/>
                  </a:moveTo>
                  <a:lnTo>
                    <a:pt x="0" y="660"/>
                  </a:lnTo>
                  <a:lnTo>
                    <a:pt x="0" y="652"/>
                  </a:lnTo>
                  <a:lnTo>
                    <a:pt x="8" y="652"/>
                  </a:lnTo>
                  <a:lnTo>
                    <a:pt x="8" y="660"/>
                  </a:lnTo>
                  <a:lnTo>
                    <a:pt x="8" y="660"/>
                  </a:lnTo>
                  <a:close/>
                  <a:moveTo>
                    <a:pt x="8" y="636"/>
                  </a:moveTo>
                  <a:lnTo>
                    <a:pt x="0" y="636"/>
                  </a:lnTo>
                  <a:lnTo>
                    <a:pt x="0" y="628"/>
                  </a:lnTo>
                  <a:lnTo>
                    <a:pt x="8" y="628"/>
                  </a:lnTo>
                  <a:lnTo>
                    <a:pt x="8" y="636"/>
                  </a:lnTo>
                  <a:lnTo>
                    <a:pt x="8" y="636"/>
                  </a:lnTo>
                  <a:close/>
                  <a:moveTo>
                    <a:pt x="8" y="612"/>
                  </a:moveTo>
                  <a:lnTo>
                    <a:pt x="0" y="612"/>
                  </a:lnTo>
                  <a:lnTo>
                    <a:pt x="0" y="604"/>
                  </a:lnTo>
                  <a:lnTo>
                    <a:pt x="8" y="604"/>
                  </a:lnTo>
                  <a:lnTo>
                    <a:pt x="8" y="612"/>
                  </a:lnTo>
                  <a:lnTo>
                    <a:pt x="8" y="612"/>
                  </a:lnTo>
                  <a:close/>
                  <a:moveTo>
                    <a:pt x="8" y="587"/>
                  </a:moveTo>
                  <a:lnTo>
                    <a:pt x="0" y="587"/>
                  </a:lnTo>
                  <a:lnTo>
                    <a:pt x="0" y="579"/>
                  </a:lnTo>
                  <a:lnTo>
                    <a:pt x="8" y="579"/>
                  </a:lnTo>
                  <a:lnTo>
                    <a:pt x="8" y="587"/>
                  </a:lnTo>
                  <a:lnTo>
                    <a:pt x="8" y="587"/>
                  </a:lnTo>
                  <a:close/>
                  <a:moveTo>
                    <a:pt x="8" y="563"/>
                  </a:moveTo>
                  <a:lnTo>
                    <a:pt x="0" y="563"/>
                  </a:lnTo>
                  <a:lnTo>
                    <a:pt x="0" y="555"/>
                  </a:lnTo>
                  <a:lnTo>
                    <a:pt x="8" y="555"/>
                  </a:lnTo>
                  <a:lnTo>
                    <a:pt x="8" y="563"/>
                  </a:lnTo>
                  <a:lnTo>
                    <a:pt x="8" y="563"/>
                  </a:lnTo>
                  <a:close/>
                  <a:moveTo>
                    <a:pt x="8" y="539"/>
                  </a:moveTo>
                  <a:lnTo>
                    <a:pt x="0" y="539"/>
                  </a:lnTo>
                  <a:lnTo>
                    <a:pt x="0" y="531"/>
                  </a:lnTo>
                  <a:lnTo>
                    <a:pt x="8" y="531"/>
                  </a:lnTo>
                  <a:lnTo>
                    <a:pt x="8" y="539"/>
                  </a:lnTo>
                  <a:lnTo>
                    <a:pt x="8" y="539"/>
                  </a:lnTo>
                  <a:close/>
                  <a:moveTo>
                    <a:pt x="8" y="515"/>
                  </a:moveTo>
                  <a:lnTo>
                    <a:pt x="0" y="515"/>
                  </a:lnTo>
                  <a:lnTo>
                    <a:pt x="0" y="507"/>
                  </a:lnTo>
                  <a:lnTo>
                    <a:pt x="8" y="507"/>
                  </a:lnTo>
                  <a:lnTo>
                    <a:pt x="8" y="515"/>
                  </a:lnTo>
                  <a:lnTo>
                    <a:pt x="8" y="515"/>
                  </a:lnTo>
                  <a:close/>
                  <a:moveTo>
                    <a:pt x="8" y="491"/>
                  </a:moveTo>
                  <a:lnTo>
                    <a:pt x="0" y="491"/>
                  </a:lnTo>
                  <a:lnTo>
                    <a:pt x="0" y="483"/>
                  </a:lnTo>
                  <a:lnTo>
                    <a:pt x="8" y="483"/>
                  </a:lnTo>
                  <a:lnTo>
                    <a:pt x="8" y="491"/>
                  </a:lnTo>
                  <a:lnTo>
                    <a:pt x="8" y="491"/>
                  </a:lnTo>
                  <a:close/>
                  <a:moveTo>
                    <a:pt x="8" y="467"/>
                  </a:moveTo>
                  <a:lnTo>
                    <a:pt x="0" y="467"/>
                  </a:lnTo>
                  <a:lnTo>
                    <a:pt x="0" y="459"/>
                  </a:lnTo>
                  <a:lnTo>
                    <a:pt x="8" y="459"/>
                  </a:lnTo>
                  <a:lnTo>
                    <a:pt x="8" y="467"/>
                  </a:lnTo>
                  <a:lnTo>
                    <a:pt x="8" y="467"/>
                  </a:lnTo>
                  <a:close/>
                  <a:moveTo>
                    <a:pt x="8" y="443"/>
                  </a:moveTo>
                  <a:lnTo>
                    <a:pt x="0" y="443"/>
                  </a:lnTo>
                  <a:lnTo>
                    <a:pt x="0" y="435"/>
                  </a:lnTo>
                  <a:lnTo>
                    <a:pt x="8" y="435"/>
                  </a:lnTo>
                  <a:lnTo>
                    <a:pt x="8" y="443"/>
                  </a:lnTo>
                  <a:lnTo>
                    <a:pt x="8" y="443"/>
                  </a:lnTo>
                  <a:close/>
                  <a:moveTo>
                    <a:pt x="8" y="419"/>
                  </a:moveTo>
                  <a:lnTo>
                    <a:pt x="0" y="419"/>
                  </a:lnTo>
                  <a:lnTo>
                    <a:pt x="0" y="411"/>
                  </a:lnTo>
                  <a:lnTo>
                    <a:pt x="8" y="411"/>
                  </a:lnTo>
                  <a:lnTo>
                    <a:pt x="8" y="419"/>
                  </a:lnTo>
                  <a:lnTo>
                    <a:pt x="8" y="419"/>
                  </a:lnTo>
                  <a:close/>
                  <a:moveTo>
                    <a:pt x="8" y="394"/>
                  </a:moveTo>
                  <a:lnTo>
                    <a:pt x="0" y="394"/>
                  </a:lnTo>
                  <a:lnTo>
                    <a:pt x="0" y="386"/>
                  </a:lnTo>
                  <a:lnTo>
                    <a:pt x="8" y="386"/>
                  </a:lnTo>
                  <a:lnTo>
                    <a:pt x="8" y="394"/>
                  </a:lnTo>
                  <a:lnTo>
                    <a:pt x="8" y="394"/>
                  </a:lnTo>
                  <a:close/>
                  <a:moveTo>
                    <a:pt x="8" y="370"/>
                  </a:moveTo>
                  <a:lnTo>
                    <a:pt x="0" y="370"/>
                  </a:lnTo>
                  <a:lnTo>
                    <a:pt x="0" y="362"/>
                  </a:lnTo>
                  <a:lnTo>
                    <a:pt x="8" y="362"/>
                  </a:lnTo>
                  <a:lnTo>
                    <a:pt x="8" y="370"/>
                  </a:lnTo>
                  <a:lnTo>
                    <a:pt x="8" y="370"/>
                  </a:lnTo>
                  <a:close/>
                  <a:moveTo>
                    <a:pt x="8" y="346"/>
                  </a:moveTo>
                  <a:lnTo>
                    <a:pt x="0" y="346"/>
                  </a:lnTo>
                  <a:lnTo>
                    <a:pt x="0" y="338"/>
                  </a:lnTo>
                  <a:lnTo>
                    <a:pt x="8" y="338"/>
                  </a:lnTo>
                  <a:lnTo>
                    <a:pt x="8" y="346"/>
                  </a:lnTo>
                  <a:lnTo>
                    <a:pt x="8" y="346"/>
                  </a:lnTo>
                  <a:close/>
                  <a:moveTo>
                    <a:pt x="8" y="322"/>
                  </a:moveTo>
                  <a:lnTo>
                    <a:pt x="0" y="322"/>
                  </a:lnTo>
                  <a:lnTo>
                    <a:pt x="0" y="314"/>
                  </a:lnTo>
                  <a:lnTo>
                    <a:pt x="8" y="314"/>
                  </a:lnTo>
                  <a:lnTo>
                    <a:pt x="8" y="322"/>
                  </a:lnTo>
                  <a:lnTo>
                    <a:pt x="8" y="322"/>
                  </a:lnTo>
                  <a:close/>
                  <a:moveTo>
                    <a:pt x="8" y="298"/>
                  </a:moveTo>
                  <a:lnTo>
                    <a:pt x="0" y="298"/>
                  </a:lnTo>
                  <a:lnTo>
                    <a:pt x="0" y="290"/>
                  </a:lnTo>
                  <a:lnTo>
                    <a:pt x="8" y="290"/>
                  </a:lnTo>
                  <a:lnTo>
                    <a:pt x="8" y="298"/>
                  </a:lnTo>
                  <a:lnTo>
                    <a:pt x="8" y="298"/>
                  </a:lnTo>
                  <a:close/>
                  <a:moveTo>
                    <a:pt x="8" y="274"/>
                  </a:moveTo>
                  <a:lnTo>
                    <a:pt x="0" y="274"/>
                  </a:lnTo>
                  <a:lnTo>
                    <a:pt x="0" y="266"/>
                  </a:lnTo>
                  <a:lnTo>
                    <a:pt x="8" y="266"/>
                  </a:lnTo>
                  <a:lnTo>
                    <a:pt x="8" y="274"/>
                  </a:lnTo>
                  <a:lnTo>
                    <a:pt x="8" y="274"/>
                  </a:lnTo>
                  <a:close/>
                  <a:moveTo>
                    <a:pt x="8" y="250"/>
                  </a:moveTo>
                  <a:lnTo>
                    <a:pt x="0" y="250"/>
                  </a:lnTo>
                  <a:lnTo>
                    <a:pt x="0" y="242"/>
                  </a:lnTo>
                  <a:lnTo>
                    <a:pt x="8" y="242"/>
                  </a:lnTo>
                  <a:lnTo>
                    <a:pt x="8" y="250"/>
                  </a:lnTo>
                  <a:lnTo>
                    <a:pt x="8" y="250"/>
                  </a:lnTo>
                  <a:close/>
                  <a:moveTo>
                    <a:pt x="8" y="226"/>
                  </a:moveTo>
                  <a:lnTo>
                    <a:pt x="0" y="226"/>
                  </a:lnTo>
                  <a:lnTo>
                    <a:pt x="0" y="217"/>
                  </a:lnTo>
                  <a:lnTo>
                    <a:pt x="8" y="217"/>
                  </a:lnTo>
                  <a:lnTo>
                    <a:pt x="8" y="226"/>
                  </a:lnTo>
                  <a:lnTo>
                    <a:pt x="8" y="226"/>
                  </a:lnTo>
                  <a:close/>
                  <a:moveTo>
                    <a:pt x="8" y="201"/>
                  </a:moveTo>
                  <a:lnTo>
                    <a:pt x="0" y="201"/>
                  </a:lnTo>
                  <a:lnTo>
                    <a:pt x="0" y="193"/>
                  </a:lnTo>
                  <a:lnTo>
                    <a:pt x="8" y="193"/>
                  </a:lnTo>
                  <a:lnTo>
                    <a:pt x="8" y="201"/>
                  </a:lnTo>
                  <a:lnTo>
                    <a:pt x="8" y="201"/>
                  </a:lnTo>
                  <a:close/>
                  <a:moveTo>
                    <a:pt x="8" y="177"/>
                  </a:moveTo>
                  <a:lnTo>
                    <a:pt x="0" y="177"/>
                  </a:lnTo>
                  <a:lnTo>
                    <a:pt x="0" y="169"/>
                  </a:lnTo>
                  <a:lnTo>
                    <a:pt x="8" y="169"/>
                  </a:lnTo>
                  <a:lnTo>
                    <a:pt x="8" y="177"/>
                  </a:lnTo>
                  <a:lnTo>
                    <a:pt x="8" y="177"/>
                  </a:lnTo>
                  <a:close/>
                  <a:moveTo>
                    <a:pt x="8" y="153"/>
                  </a:moveTo>
                  <a:lnTo>
                    <a:pt x="0" y="153"/>
                  </a:lnTo>
                  <a:lnTo>
                    <a:pt x="0" y="145"/>
                  </a:lnTo>
                  <a:lnTo>
                    <a:pt x="8" y="145"/>
                  </a:lnTo>
                  <a:lnTo>
                    <a:pt x="8" y="153"/>
                  </a:lnTo>
                  <a:lnTo>
                    <a:pt x="8" y="153"/>
                  </a:lnTo>
                  <a:close/>
                  <a:moveTo>
                    <a:pt x="8" y="129"/>
                  </a:moveTo>
                  <a:lnTo>
                    <a:pt x="0" y="129"/>
                  </a:lnTo>
                  <a:lnTo>
                    <a:pt x="0" y="121"/>
                  </a:lnTo>
                  <a:lnTo>
                    <a:pt x="8" y="121"/>
                  </a:lnTo>
                  <a:lnTo>
                    <a:pt x="8" y="129"/>
                  </a:lnTo>
                  <a:lnTo>
                    <a:pt x="8" y="129"/>
                  </a:lnTo>
                  <a:close/>
                  <a:moveTo>
                    <a:pt x="8" y="105"/>
                  </a:moveTo>
                  <a:lnTo>
                    <a:pt x="0" y="105"/>
                  </a:lnTo>
                  <a:lnTo>
                    <a:pt x="0" y="97"/>
                  </a:lnTo>
                  <a:lnTo>
                    <a:pt x="8" y="97"/>
                  </a:lnTo>
                  <a:lnTo>
                    <a:pt x="8" y="105"/>
                  </a:lnTo>
                  <a:lnTo>
                    <a:pt x="8" y="105"/>
                  </a:lnTo>
                  <a:close/>
                  <a:moveTo>
                    <a:pt x="8" y="81"/>
                  </a:moveTo>
                  <a:lnTo>
                    <a:pt x="0" y="81"/>
                  </a:lnTo>
                  <a:lnTo>
                    <a:pt x="0" y="73"/>
                  </a:lnTo>
                  <a:lnTo>
                    <a:pt x="8" y="73"/>
                  </a:lnTo>
                  <a:lnTo>
                    <a:pt x="8" y="81"/>
                  </a:lnTo>
                  <a:lnTo>
                    <a:pt x="8" y="81"/>
                  </a:lnTo>
                  <a:close/>
                  <a:moveTo>
                    <a:pt x="8" y="57"/>
                  </a:moveTo>
                  <a:lnTo>
                    <a:pt x="0" y="57"/>
                  </a:lnTo>
                  <a:lnTo>
                    <a:pt x="0" y="49"/>
                  </a:lnTo>
                  <a:lnTo>
                    <a:pt x="8" y="49"/>
                  </a:lnTo>
                  <a:lnTo>
                    <a:pt x="8" y="57"/>
                  </a:lnTo>
                  <a:lnTo>
                    <a:pt x="8" y="57"/>
                  </a:lnTo>
                  <a:close/>
                  <a:moveTo>
                    <a:pt x="8" y="32"/>
                  </a:moveTo>
                  <a:lnTo>
                    <a:pt x="0" y="32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8" y="32"/>
                  </a:lnTo>
                  <a:lnTo>
                    <a:pt x="8" y="32"/>
                  </a:lnTo>
                  <a:close/>
                  <a:moveTo>
                    <a:pt x="8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4F5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 userDrawn="1"/>
        </p:nvSpPr>
        <p:spPr bwMode="black">
          <a:xfrm>
            <a:off x="-9176" y="6341071"/>
            <a:ext cx="9151200" cy="52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43248" y="288000"/>
            <a:ext cx="7657200" cy="1143000"/>
          </a:xfrm>
        </p:spPr>
        <p:txBody>
          <a:bodyPr/>
          <a:lstStyle/>
          <a:p>
            <a:r>
              <a:rPr lang="en-US" smtClean="0"/>
              <a:t>Click to edit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1044000" y="1846800"/>
            <a:ext cx="3780000" cy="3898907"/>
          </a:xfrm>
        </p:spPr>
        <p:txBody>
          <a:bodyPr/>
          <a:lstStyle>
            <a:lvl1pPr marL="341313" indent="-341313">
              <a:buFont typeface="Wingdings" pitchFamily="2" charset="2"/>
              <a:buChar char="§"/>
              <a:defRPr sz="2200"/>
            </a:lvl1pPr>
            <a:lvl2pPr marL="504825" indent="-231775">
              <a:defRPr sz="1800"/>
            </a:lvl2pPr>
            <a:lvl3pPr marL="750888" indent="-246063"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Click </a:t>
            </a:r>
            <a:r>
              <a:rPr lang="nl-NL" err="1" smtClean="0"/>
              <a:t>to</a:t>
            </a:r>
            <a:r>
              <a:rPr lang="nl-NL" smtClean="0"/>
              <a:t> edit text</a:t>
            </a:r>
            <a:endParaRPr lang="nl-NL" dirty="0" smtClean="0"/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err="1" smtClean="0"/>
              <a:t>Third</a:t>
            </a:r>
            <a:r>
              <a:rPr lang="nl-BE" dirty="0" smtClean="0"/>
              <a:t> level</a:t>
            </a:r>
          </a:p>
          <a:p>
            <a:pPr lvl="3"/>
            <a:r>
              <a:rPr lang="nl-BE" dirty="0" err="1" smtClean="0"/>
              <a:t>Fourth</a:t>
            </a:r>
            <a:r>
              <a:rPr lang="nl-BE" dirty="0" smtClean="0"/>
              <a:t> level</a:t>
            </a:r>
          </a:p>
          <a:p>
            <a:pPr lvl="4"/>
            <a:r>
              <a:rPr lang="nl-BE" dirty="0" err="1" smtClean="0"/>
              <a:t>Fifth</a:t>
            </a:r>
            <a:r>
              <a:rPr lang="nl-BE" dirty="0" smtClean="0"/>
              <a:t>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919264" y="1846800"/>
            <a:ext cx="3780000" cy="3898907"/>
          </a:xfrm>
        </p:spPr>
        <p:txBody>
          <a:bodyPr/>
          <a:lstStyle>
            <a:lvl1pPr marL="341313" indent="-341313">
              <a:buFont typeface="Wingdings" pitchFamily="2" charset="2"/>
              <a:buChar char="§"/>
              <a:defRPr sz="2200"/>
            </a:lvl1pPr>
            <a:lvl2pPr marL="504825" indent="-231775">
              <a:defRPr sz="1800"/>
            </a:lvl2pPr>
            <a:lvl3pPr marL="777875" indent="-273050"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Click </a:t>
            </a:r>
            <a:r>
              <a:rPr lang="nl-NL" err="1" smtClean="0"/>
              <a:t>to</a:t>
            </a:r>
            <a:r>
              <a:rPr lang="nl-NL" smtClean="0"/>
              <a:t> edit text</a:t>
            </a:r>
            <a:endParaRPr lang="nl-NL" dirty="0" smtClean="0"/>
          </a:p>
          <a:p>
            <a:pPr lvl="1"/>
            <a:r>
              <a:rPr lang="nl-BE" dirty="0" smtClean="0"/>
              <a:t>Second level</a:t>
            </a:r>
          </a:p>
          <a:p>
            <a:pPr lvl="2"/>
            <a:r>
              <a:rPr lang="nl-BE" dirty="0" err="1" smtClean="0"/>
              <a:t>Third</a:t>
            </a:r>
            <a:r>
              <a:rPr lang="nl-BE" dirty="0" smtClean="0"/>
              <a:t> level</a:t>
            </a:r>
          </a:p>
          <a:p>
            <a:pPr lvl="3"/>
            <a:r>
              <a:rPr lang="nl-BE" dirty="0" err="1" smtClean="0"/>
              <a:t>Fourth</a:t>
            </a:r>
            <a:r>
              <a:rPr lang="nl-BE" dirty="0" smtClean="0"/>
              <a:t> level</a:t>
            </a:r>
          </a:p>
          <a:p>
            <a:pPr lvl="4"/>
            <a:r>
              <a:rPr lang="nl-BE" dirty="0" err="1" smtClean="0"/>
              <a:t>Fifth</a:t>
            </a:r>
            <a:r>
              <a:rPr lang="nl-BE" dirty="0" smtClean="0"/>
              <a:t> level</a:t>
            </a:r>
            <a:endParaRPr lang="en-US" dirty="0"/>
          </a:p>
        </p:txBody>
      </p:sp>
      <p:pic>
        <p:nvPicPr>
          <p:cNvPr id="10" name="Afbeelding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935" y="5843335"/>
            <a:ext cx="792415" cy="792415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 bwMode="white">
          <a:xfrm>
            <a:off x="885600" y="6382800"/>
            <a:ext cx="5534025" cy="292100"/>
          </a:xfrm>
        </p:spPr>
        <p:txBody>
          <a:bodyPr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12" name="Group 4"/>
          <p:cNvGrpSpPr>
            <a:grpSpLocks noChangeAspect="1"/>
          </p:cNvGrpSpPr>
          <p:nvPr userDrawn="1"/>
        </p:nvGrpSpPr>
        <p:grpSpPr bwMode="auto">
          <a:xfrm>
            <a:off x="822325" y="6473825"/>
            <a:ext cx="12700" cy="355600"/>
            <a:chOff x="518" y="4078"/>
            <a:chExt cx="8" cy="224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518" y="4078"/>
              <a:ext cx="8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4" name="Freeform 5"/>
            <p:cNvSpPr>
              <a:spLocks noEditPoints="1"/>
            </p:cNvSpPr>
            <p:nvPr userDrawn="1"/>
          </p:nvSpPr>
          <p:spPr bwMode="auto">
            <a:xfrm>
              <a:off x="518" y="4078"/>
              <a:ext cx="8" cy="224"/>
            </a:xfrm>
            <a:custGeom>
              <a:avLst/>
              <a:gdLst>
                <a:gd name="T0" fmla="*/ 8 w 8"/>
                <a:gd name="T1" fmla="*/ 224 h 224"/>
                <a:gd name="T2" fmla="*/ 0 w 8"/>
                <a:gd name="T3" fmla="*/ 224 h 224"/>
                <a:gd name="T4" fmla="*/ 0 w 8"/>
                <a:gd name="T5" fmla="*/ 216 h 224"/>
                <a:gd name="T6" fmla="*/ 8 w 8"/>
                <a:gd name="T7" fmla="*/ 216 h 224"/>
                <a:gd name="T8" fmla="*/ 8 w 8"/>
                <a:gd name="T9" fmla="*/ 224 h 224"/>
                <a:gd name="T10" fmla="*/ 8 w 8"/>
                <a:gd name="T11" fmla="*/ 224 h 224"/>
                <a:gd name="T12" fmla="*/ 8 w 8"/>
                <a:gd name="T13" fmla="*/ 200 h 224"/>
                <a:gd name="T14" fmla="*/ 0 w 8"/>
                <a:gd name="T15" fmla="*/ 200 h 224"/>
                <a:gd name="T16" fmla="*/ 0 w 8"/>
                <a:gd name="T17" fmla="*/ 192 h 224"/>
                <a:gd name="T18" fmla="*/ 8 w 8"/>
                <a:gd name="T19" fmla="*/ 192 h 224"/>
                <a:gd name="T20" fmla="*/ 8 w 8"/>
                <a:gd name="T21" fmla="*/ 200 h 224"/>
                <a:gd name="T22" fmla="*/ 8 w 8"/>
                <a:gd name="T23" fmla="*/ 200 h 224"/>
                <a:gd name="T24" fmla="*/ 8 w 8"/>
                <a:gd name="T25" fmla="*/ 176 h 224"/>
                <a:gd name="T26" fmla="*/ 0 w 8"/>
                <a:gd name="T27" fmla="*/ 176 h 224"/>
                <a:gd name="T28" fmla="*/ 0 w 8"/>
                <a:gd name="T29" fmla="*/ 168 h 224"/>
                <a:gd name="T30" fmla="*/ 8 w 8"/>
                <a:gd name="T31" fmla="*/ 168 h 224"/>
                <a:gd name="T32" fmla="*/ 8 w 8"/>
                <a:gd name="T33" fmla="*/ 176 h 224"/>
                <a:gd name="T34" fmla="*/ 8 w 8"/>
                <a:gd name="T35" fmla="*/ 176 h 224"/>
                <a:gd name="T36" fmla="*/ 8 w 8"/>
                <a:gd name="T37" fmla="*/ 152 h 224"/>
                <a:gd name="T38" fmla="*/ 0 w 8"/>
                <a:gd name="T39" fmla="*/ 152 h 224"/>
                <a:gd name="T40" fmla="*/ 0 w 8"/>
                <a:gd name="T41" fmla="*/ 144 h 224"/>
                <a:gd name="T42" fmla="*/ 8 w 8"/>
                <a:gd name="T43" fmla="*/ 144 h 224"/>
                <a:gd name="T44" fmla="*/ 8 w 8"/>
                <a:gd name="T45" fmla="*/ 152 h 224"/>
                <a:gd name="T46" fmla="*/ 8 w 8"/>
                <a:gd name="T47" fmla="*/ 152 h 224"/>
                <a:gd name="T48" fmla="*/ 8 w 8"/>
                <a:gd name="T49" fmla="*/ 128 h 224"/>
                <a:gd name="T50" fmla="*/ 0 w 8"/>
                <a:gd name="T51" fmla="*/ 128 h 224"/>
                <a:gd name="T52" fmla="*/ 0 w 8"/>
                <a:gd name="T53" fmla="*/ 120 h 224"/>
                <a:gd name="T54" fmla="*/ 8 w 8"/>
                <a:gd name="T55" fmla="*/ 120 h 224"/>
                <a:gd name="T56" fmla="*/ 8 w 8"/>
                <a:gd name="T57" fmla="*/ 128 h 224"/>
                <a:gd name="T58" fmla="*/ 8 w 8"/>
                <a:gd name="T59" fmla="*/ 128 h 224"/>
                <a:gd name="T60" fmla="*/ 8 w 8"/>
                <a:gd name="T61" fmla="*/ 104 h 224"/>
                <a:gd name="T62" fmla="*/ 0 w 8"/>
                <a:gd name="T63" fmla="*/ 104 h 224"/>
                <a:gd name="T64" fmla="*/ 0 w 8"/>
                <a:gd name="T65" fmla="*/ 96 h 224"/>
                <a:gd name="T66" fmla="*/ 8 w 8"/>
                <a:gd name="T67" fmla="*/ 96 h 224"/>
                <a:gd name="T68" fmla="*/ 8 w 8"/>
                <a:gd name="T69" fmla="*/ 104 h 224"/>
                <a:gd name="T70" fmla="*/ 8 w 8"/>
                <a:gd name="T71" fmla="*/ 104 h 224"/>
                <a:gd name="T72" fmla="*/ 8 w 8"/>
                <a:gd name="T73" fmla="*/ 80 h 224"/>
                <a:gd name="T74" fmla="*/ 0 w 8"/>
                <a:gd name="T75" fmla="*/ 80 h 224"/>
                <a:gd name="T76" fmla="*/ 0 w 8"/>
                <a:gd name="T77" fmla="*/ 72 h 224"/>
                <a:gd name="T78" fmla="*/ 8 w 8"/>
                <a:gd name="T79" fmla="*/ 72 h 224"/>
                <a:gd name="T80" fmla="*/ 8 w 8"/>
                <a:gd name="T81" fmla="*/ 80 h 224"/>
                <a:gd name="T82" fmla="*/ 8 w 8"/>
                <a:gd name="T83" fmla="*/ 80 h 224"/>
                <a:gd name="T84" fmla="*/ 8 w 8"/>
                <a:gd name="T85" fmla="*/ 56 h 224"/>
                <a:gd name="T86" fmla="*/ 0 w 8"/>
                <a:gd name="T87" fmla="*/ 56 h 224"/>
                <a:gd name="T88" fmla="*/ 0 w 8"/>
                <a:gd name="T89" fmla="*/ 48 h 224"/>
                <a:gd name="T90" fmla="*/ 8 w 8"/>
                <a:gd name="T91" fmla="*/ 48 h 224"/>
                <a:gd name="T92" fmla="*/ 8 w 8"/>
                <a:gd name="T93" fmla="*/ 56 h 224"/>
                <a:gd name="T94" fmla="*/ 8 w 8"/>
                <a:gd name="T95" fmla="*/ 56 h 224"/>
                <a:gd name="T96" fmla="*/ 8 w 8"/>
                <a:gd name="T97" fmla="*/ 32 h 224"/>
                <a:gd name="T98" fmla="*/ 0 w 8"/>
                <a:gd name="T99" fmla="*/ 32 h 224"/>
                <a:gd name="T100" fmla="*/ 0 w 8"/>
                <a:gd name="T101" fmla="*/ 24 h 224"/>
                <a:gd name="T102" fmla="*/ 8 w 8"/>
                <a:gd name="T103" fmla="*/ 24 h 224"/>
                <a:gd name="T104" fmla="*/ 8 w 8"/>
                <a:gd name="T105" fmla="*/ 32 h 224"/>
                <a:gd name="T106" fmla="*/ 8 w 8"/>
                <a:gd name="T107" fmla="*/ 32 h 224"/>
                <a:gd name="T108" fmla="*/ 8 w 8"/>
                <a:gd name="T109" fmla="*/ 8 h 224"/>
                <a:gd name="T110" fmla="*/ 0 w 8"/>
                <a:gd name="T111" fmla="*/ 8 h 224"/>
                <a:gd name="T112" fmla="*/ 0 w 8"/>
                <a:gd name="T113" fmla="*/ 0 h 224"/>
                <a:gd name="T114" fmla="*/ 8 w 8"/>
                <a:gd name="T115" fmla="*/ 0 h 224"/>
                <a:gd name="T116" fmla="*/ 8 w 8"/>
                <a:gd name="T117" fmla="*/ 8 h 224"/>
                <a:gd name="T118" fmla="*/ 8 w 8"/>
                <a:gd name="T119" fmla="*/ 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" h="224">
                  <a:moveTo>
                    <a:pt x="8" y="224"/>
                  </a:moveTo>
                  <a:lnTo>
                    <a:pt x="0" y="224"/>
                  </a:lnTo>
                  <a:lnTo>
                    <a:pt x="0" y="216"/>
                  </a:lnTo>
                  <a:lnTo>
                    <a:pt x="8" y="216"/>
                  </a:lnTo>
                  <a:lnTo>
                    <a:pt x="8" y="224"/>
                  </a:lnTo>
                  <a:lnTo>
                    <a:pt x="8" y="224"/>
                  </a:lnTo>
                  <a:close/>
                  <a:moveTo>
                    <a:pt x="8" y="200"/>
                  </a:moveTo>
                  <a:lnTo>
                    <a:pt x="0" y="200"/>
                  </a:lnTo>
                  <a:lnTo>
                    <a:pt x="0" y="192"/>
                  </a:lnTo>
                  <a:lnTo>
                    <a:pt x="8" y="192"/>
                  </a:lnTo>
                  <a:lnTo>
                    <a:pt x="8" y="200"/>
                  </a:lnTo>
                  <a:lnTo>
                    <a:pt x="8" y="200"/>
                  </a:lnTo>
                  <a:close/>
                  <a:moveTo>
                    <a:pt x="8" y="176"/>
                  </a:moveTo>
                  <a:lnTo>
                    <a:pt x="0" y="176"/>
                  </a:lnTo>
                  <a:lnTo>
                    <a:pt x="0" y="168"/>
                  </a:lnTo>
                  <a:lnTo>
                    <a:pt x="8" y="168"/>
                  </a:lnTo>
                  <a:lnTo>
                    <a:pt x="8" y="176"/>
                  </a:lnTo>
                  <a:lnTo>
                    <a:pt x="8" y="176"/>
                  </a:lnTo>
                  <a:close/>
                  <a:moveTo>
                    <a:pt x="8" y="152"/>
                  </a:moveTo>
                  <a:lnTo>
                    <a:pt x="0" y="152"/>
                  </a:lnTo>
                  <a:lnTo>
                    <a:pt x="0" y="144"/>
                  </a:lnTo>
                  <a:lnTo>
                    <a:pt x="8" y="144"/>
                  </a:lnTo>
                  <a:lnTo>
                    <a:pt x="8" y="152"/>
                  </a:lnTo>
                  <a:lnTo>
                    <a:pt x="8" y="152"/>
                  </a:lnTo>
                  <a:close/>
                  <a:moveTo>
                    <a:pt x="8" y="128"/>
                  </a:moveTo>
                  <a:lnTo>
                    <a:pt x="0" y="128"/>
                  </a:lnTo>
                  <a:lnTo>
                    <a:pt x="0" y="120"/>
                  </a:lnTo>
                  <a:lnTo>
                    <a:pt x="8" y="120"/>
                  </a:lnTo>
                  <a:lnTo>
                    <a:pt x="8" y="128"/>
                  </a:lnTo>
                  <a:lnTo>
                    <a:pt x="8" y="128"/>
                  </a:lnTo>
                  <a:close/>
                  <a:moveTo>
                    <a:pt x="8" y="104"/>
                  </a:moveTo>
                  <a:lnTo>
                    <a:pt x="0" y="104"/>
                  </a:lnTo>
                  <a:lnTo>
                    <a:pt x="0" y="96"/>
                  </a:lnTo>
                  <a:lnTo>
                    <a:pt x="8" y="96"/>
                  </a:lnTo>
                  <a:lnTo>
                    <a:pt x="8" y="104"/>
                  </a:lnTo>
                  <a:lnTo>
                    <a:pt x="8" y="104"/>
                  </a:lnTo>
                  <a:close/>
                  <a:moveTo>
                    <a:pt x="8" y="80"/>
                  </a:moveTo>
                  <a:lnTo>
                    <a:pt x="0" y="80"/>
                  </a:lnTo>
                  <a:lnTo>
                    <a:pt x="0" y="72"/>
                  </a:lnTo>
                  <a:lnTo>
                    <a:pt x="8" y="72"/>
                  </a:lnTo>
                  <a:lnTo>
                    <a:pt x="8" y="80"/>
                  </a:lnTo>
                  <a:lnTo>
                    <a:pt x="8" y="80"/>
                  </a:lnTo>
                  <a:close/>
                  <a:moveTo>
                    <a:pt x="8" y="56"/>
                  </a:moveTo>
                  <a:lnTo>
                    <a:pt x="0" y="56"/>
                  </a:lnTo>
                  <a:lnTo>
                    <a:pt x="0" y="48"/>
                  </a:lnTo>
                  <a:lnTo>
                    <a:pt x="8" y="48"/>
                  </a:lnTo>
                  <a:lnTo>
                    <a:pt x="8" y="56"/>
                  </a:lnTo>
                  <a:lnTo>
                    <a:pt x="8" y="56"/>
                  </a:lnTo>
                  <a:close/>
                  <a:moveTo>
                    <a:pt x="8" y="32"/>
                  </a:moveTo>
                  <a:lnTo>
                    <a:pt x="0" y="32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8" y="32"/>
                  </a:lnTo>
                  <a:lnTo>
                    <a:pt x="8" y="32"/>
                  </a:lnTo>
                  <a:close/>
                  <a:moveTo>
                    <a:pt x="8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</p:grp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 bwMode="white">
          <a:xfrm>
            <a:off x="200025" y="6381750"/>
            <a:ext cx="544830" cy="291600"/>
          </a:xfrm>
        </p:spPr>
        <p:txBody>
          <a:bodyPr/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fld id="{5B77336A-0356-6441-BC59-EACA5C95B5D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6" name="Group 4"/>
          <p:cNvGrpSpPr>
            <a:grpSpLocks noChangeAspect="1"/>
          </p:cNvGrpSpPr>
          <p:nvPr userDrawn="1"/>
        </p:nvGrpSpPr>
        <p:grpSpPr bwMode="auto">
          <a:xfrm>
            <a:off x="822325" y="4763"/>
            <a:ext cx="12700" cy="1354137"/>
            <a:chOff x="518" y="3"/>
            <a:chExt cx="8" cy="853"/>
          </a:xfrm>
        </p:grpSpPr>
        <p:sp>
          <p:nvSpPr>
            <p:cNvPr id="1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518" y="3"/>
              <a:ext cx="8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8" name="Freeform 5"/>
            <p:cNvSpPr>
              <a:spLocks noEditPoints="1"/>
            </p:cNvSpPr>
            <p:nvPr userDrawn="1"/>
          </p:nvSpPr>
          <p:spPr bwMode="auto">
            <a:xfrm>
              <a:off x="518" y="3"/>
              <a:ext cx="8" cy="853"/>
            </a:xfrm>
            <a:custGeom>
              <a:avLst/>
              <a:gdLst>
                <a:gd name="T0" fmla="*/ 8 w 8"/>
                <a:gd name="T1" fmla="*/ 845 h 853"/>
                <a:gd name="T2" fmla="*/ 0 w 8"/>
                <a:gd name="T3" fmla="*/ 829 h 853"/>
                <a:gd name="T4" fmla="*/ 8 w 8"/>
                <a:gd name="T5" fmla="*/ 829 h 853"/>
                <a:gd name="T6" fmla="*/ 8 w 8"/>
                <a:gd name="T7" fmla="*/ 797 h 853"/>
                <a:gd name="T8" fmla="*/ 0 w 8"/>
                <a:gd name="T9" fmla="*/ 781 h 853"/>
                <a:gd name="T10" fmla="*/ 8 w 8"/>
                <a:gd name="T11" fmla="*/ 781 h 853"/>
                <a:gd name="T12" fmla="*/ 8 w 8"/>
                <a:gd name="T13" fmla="*/ 748 h 853"/>
                <a:gd name="T14" fmla="*/ 0 w 8"/>
                <a:gd name="T15" fmla="*/ 732 h 853"/>
                <a:gd name="T16" fmla="*/ 8 w 8"/>
                <a:gd name="T17" fmla="*/ 732 h 853"/>
                <a:gd name="T18" fmla="*/ 8 w 8"/>
                <a:gd name="T19" fmla="*/ 700 h 853"/>
                <a:gd name="T20" fmla="*/ 0 w 8"/>
                <a:gd name="T21" fmla="*/ 684 h 853"/>
                <a:gd name="T22" fmla="*/ 8 w 8"/>
                <a:gd name="T23" fmla="*/ 684 h 853"/>
                <a:gd name="T24" fmla="*/ 8 w 8"/>
                <a:gd name="T25" fmla="*/ 652 h 853"/>
                <a:gd name="T26" fmla="*/ 0 w 8"/>
                <a:gd name="T27" fmla="*/ 636 h 853"/>
                <a:gd name="T28" fmla="*/ 8 w 8"/>
                <a:gd name="T29" fmla="*/ 636 h 853"/>
                <a:gd name="T30" fmla="*/ 8 w 8"/>
                <a:gd name="T31" fmla="*/ 604 h 853"/>
                <a:gd name="T32" fmla="*/ 0 w 8"/>
                <a:gd name="T33" fmla="*/ 587 h 853"/>
                <a:gd name="T34" fmla="*/ 8 w 8"/>
                <a:gd name="T35" fmla="*/ 587 h 853"/>
                <a:gd name="T36" fmla="*/ 8 w 8"/>
                <a:gd name="T37" fmla="*/ 555 h 853"/>
                <a:gd name="T38" fmla="*/ 0 w 8"/>
                <a:gd name="T39" fmla="*/ 539 h 853"/>
                <a:gd name="T40" fmla="*/ 8 w 8"/>
                <a:gd name="T41" fmla="*/ 539 h 853"/>
                <a:gd name="T42" fmla="*/ 8 w 8"/>
                <a:gd name="T43" fmla="*/ 507 h 853"/>
                <a:gd name="T44" fmla="*/ 0 w 8"/>
                <a:gd name="T45" fmla="*/ 491 h 853"/>
                <a:gd name="T46" fmla="*/ 8 w 8"/>
                <a:gd name="T47" fmla="*/ 491 h 853"/>
                <a:gd name="T48" fmla="*/ 8 w 8"/>
                <a:gd name="T49" fmla="*/ 459 h 853"/>
                <a:gd name="T50" fmla="*/ 0 w 8"/>
                <a:gd name="T51" fmla="*/ 443 h 853"/>
                <a:gd name="T52" fmla="*/ 8 w 8"/>
                <a:gd name="T53" fmla="*/ 443 h 853"/>
                <a:gd name="T54" fmla="*/ 8 w 8"/>
                <a:gd name="T55" fmla="*/ 411 h 853"/>
                <a:gd name="T56" fmla="*/ 0 w 8"/>
                <a:gd name="T57" fmla="*/ 394 h 853"/>
                <a:gd name="T58" fmla="*/ 8 w 8"/>
                <a:gd name="T59" fmla="*/ 394 h 853"/>
                <a:gd name="T60" fmla="*/ 8 w 8"/>
                <a:gd name="T61" fmla="*/ 362 h 853"/>
                <a:gd name="T62" fmla="*/ 0 w 8"/>
                <a:gd name="T63" fmla="*/ 346 h 853"/>
                <a:gd name="T64" fmla="*/ 8 w 8"/>
                <a:gd name="T65" fmla="*/ 346 h 853"/>
                <a:gd name="T66" fmla="*/ 8 w 8"/>
                <a:gd name="T67" fmla="*/ 314 h 853"/>
                <a:gd name="T68" fmla="*/ 0 w 8"/>
                <a:gd name="T69" fmla="*/ 298 h 853"/>
                <a:gd name="T70" fmla="*/ 8 w 8"/>
                <a:gd name="T71" fmla="*/ 298 h 853"/>
                <a:gd name="T72" fmla="*/ 8 w 8"/>
                <a:gd name="T73" fmla="*/ 266 h 853"/>
                <a:gd name="T74" fmla="*/ 0 w 8"/>
                <a:gd name="T75" fmla="*/ 250 h 853"/>
                <a:gd name="T76" fmla="*/ 8 w 8"/>
                <a:gd name="T77" fmla="*/ 250 h 853"/>
                <a:gd name="T78" fmla="*/ 8 w 8"/>
                <a:gd name="T79" fmla="*/ 217 h 853"/>
                <a:gd name="T80" fmla="*/ 0 w 8"/>
                <a:gd name="T81" fmla="*/ 201 h 853"/>
                <a:gd name="T82" fmla="*/ 8 w 8"/>
                <a:gd name="T83" fmla="*/ 201 h 853"/>
                <a:gd name="T84" fmla="*/ 8 w 8"/>
                <a:gd name="T85" fmla="*/ 169 h 853"/>
                <a:gd name="T86" fmla="*/ 0 w 8"/>
                <a:gd name="T87" fmla="*/ 153 h 853"/>
                <a:gd name="T88" fmla="*/ 8 w 8"/>
                <a:gd name="T89" fmla="*/ 153 h 853"/>
                <a:gd name="T90" fmla="*/ 8 w 8"/>
                <a:gd name="T91" fmla="*/ 121 h 853"/>
                <a:gd name="T92" fmla="*/ 0 w 8"/>
                <a:gd name="T93" fmla="*/ 105 h 853"/>
                <a:gd name="T94" fmla="*/ 8 w 8"/>
                <a:gd name="T95" fmla="*/ 105 h 853"/>
                <a:gd name="T96" fmla="*/ 8 w 8"/>
                <a:gd name="T97" fmla="*/ 73 h 853"/>
                <a:gd name="T98" fmla="*/ 0 w 8"/>
                <a:gd name="T99" fmla="*/ 57 h 853"/>
                <a:gd name="T100" fmla="*/ 8 w 8"/>
                <a:gd name="T101" fmla="*/ 57 h 853"/>
                <a:gd name="T102" fmla="*/ 8 w 8"/>
                <a:gd name="T103" fmla="*/ 24 h 853"/>
                <a:gd name="T104" fmla="*/ 0 w 8"/>
                <a:gd name="T105" fmla="*/ 8 h 853"/>
                <a:gd name="T106" fmla="*/ 8 w 8"/>
                <a:gd name="T107" fmla="*/ 8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" h="853">
                  <a:moveTo>
                    <a:pt x="8" y="853"/>
                  </a:moveTo>
                  <a:lnTo>
                    <a:pt x="0" y="853"/>
                  </a:lnTo>
                  <a:lnTo>
                    <a:pt x="0" y="845"/>
                  </a:lnTo>
                  <a:lnTo>
                    <a:pt x="8" y="845"/>
                  </a:lnTo>
                  <a:lnTo>
                    <a:pt x="8" y="853"/>
                  </a:lnTo>
                  <a:lnTo>
                    <a:pt x="8" y="853"/>
                  </a:lnTo>
                  <a:close/>
                  <a:moveTo>
                    <a:pt x="8" y="829"/>
                  </a:moveTo>
                  <a:lnTo>
                    <a:pt x="0" y="829"/>
                  </a:lnTo>
                  <a:lnTo>
                    <a:pt x="0" y="821"/>
                  </a:lnTo>
                  <a:lnTo>
                    <a:pt x="8" y="821"/>
                  </a:lnTo>
                  <a:lnTo>
                    <a:pt x="8" y="829"/>
                  </a:lnTo>
                  <a:lnTo>
                    <a:pt x="8" y="829"/>
                  </a:lnTo>
                  <a:close/>
                  <a:moveTo>
                    <a:pt x="8" y="805"/>
                  </a:moveTo>
                  <a:lnTo>
                    <a:pt x="0" y="805"/>
                  </a:lnTo>
                  <a:lnTo>
                    <a:pt x="0" y="797"/>
                  </a:lnTo>
                  <a:lnTo>
                    <a:pt x="8" y="797"/>
                  </a:lnTo>
                  <a:lnTo>
                    <a:pt x="8" y="805"/>
                  </a:lnTo>
                  <a:lnTo>
                    <a:pt x="8" y="805"/>
                  </a:lnTo>
                  <a:close/>
                  <a:moveTo>
                    <a:pt x="8" y="781"/>
                  </a:moveTo>
                  <a:lnTo>
                    <a:pt x="0" y="781"/>
                  </a:lnTo>
                  <a:lnTo>
                    <a:pt x="0" y="772"/>
                  </a:lnTo>
                  <a:lnTo>
                    <a:pt x="8" y="772"/>
                  </a:lnTo>
                  <a:lnTo>
                    <a:pt x="8" y="781"/>
                  </a:lnTo>
                  <a:lnTo>
                    <a:pt x="8" y="781"/>
                  </a:lnTo>
                  <a:close/>
                  <a:moveTo>
                    <a:pt x="8" y="756"/>
                  </a:moveTo>
                  <a:lnTo>
                    <a:pt x="0" y="756"/>
                  </a:lnTo>
                  <a:lnTo>
                    <a:pt x="0" y="748"/>
                  </a:lnTo>
                  <a:lnTo>
                    <a:pt x="8" y="748"/>
                  </a:lnTo>
                  <a:lnTo>
                    <a:pt x="8" y="756"/>
                  </a:lnTo>
                  <a:lnTo>
                    <a:pt x="8" y="756"/>
                  </a:lnTo>
                  <a:close/>
                  <a:moveTo>
                    <a:pt x="8" y="732"/>
                  </a:moveTo>
                  <a:lnTo>
                    <a:pt x="0" y="732"/>
                  </a:lnTo>
                  <a:lnTo>
                    <a:pt x="0" y="724"/>
                  </a:lnTo>
                  <a:lnTo>
                    <a:pt x="8" y="724"/>
                  </a:lnTo>
                  <a:lnTo>
                    <a:pt x="8" y="732"/>
                  </a:lnTo>
                  <a:lnTo>
                    <a:pt x="8" y="732"/>
                  </a:lnTo>
                  <a:close/>
                  <a:moveTo>
                    <a:pt x="8" y="708"/>
                  </a:moveTo>
                  <a:lnTo>
                    <a:pt x="0" y="708"/>
                  </a:lnTo>
                  <a:lnTo>
                    <a:pt x="0" y="700"/>
                  </a:lnTo>
                  <a:lnTo>
                    <a:pt x="8" y="700"/>
                  </a:lnTo>
                  <a:lnTo>
                    <a:pt x="8" y="708"/>
                  </a:lnTo>
                  <a:lnTo>
                    <a:pt x="8" y="708"/>
                  </a:lnTo>
                  <a:close/>
                  <a:moveTo>
                    <a:pt x="8" y="684"/>
                  </a:moveTo>
                  <a:lnTo>
                    <a:pt x="0" y="684"/>
                  </a:lnTo>
                  <a:lnTo>
                    <a:pt x="0" y="676"/>
                  </a:lnTo>
                  <a:lnTo>
                    <a:pt x="8" y="676"/>
                  </a:lnTo>
                  <a:lnTo>
                    <a:pt x="8" y="684"/>
                  </a:lnTo>
                  <a:lnTo>
                    <a:pt x="8" y="684"/>
                  </a:lnTo>
                  <a:close/>
                  <a:moveTo>
                    <a:pt x="8" y="660"/>
                  </a:moveTo>
                  <a:lnTo>
                    <a:pt x="0" y="660"/>
                  </a:lnTo>
                  <a:lnTo>
                    <a:pt x="0" y="652"/>
                  </a:lnTo>
                  <a:lnTo>
                    <a:pt x="8" y="652"/>
                  </a:lnTo>
                  <a:lnTo>
                    <a:pt x="8" y="660"/>
                  </a:lnTo>
                  <a:lnTo>
                    <a:pt x="8" y="660"/>
                  </a:lnTo>
                  <a:close/>
                  <a:moveTo>
                    <a:pt x="8" y="636"/>
                  </a:moveTo>
                  <a:lnTo>
                    <a:pt x="0" y="636"/>
                  </a:lnTo>
                  <a:lnTo>
                    <a:pt x="0" y="628"/>
                  </a:lnTo>
                  <a:lnTo>
                    <a:pt x="8" y="628"/>
                  </a:lnTo>
                  <a:lnTo>
                    <a:pt x="8" y="636"/>
                  </a:lnTo>
                  <a:lnTo>
                    <a:pt x="8" y="636"/>
                  </a:lnTo>
                  <a:close/>
                  <a:moveTo>
                    <a:pt x="8" y="612"/>
                  </a:moveTo>
                  <a:lnTo>
                    <a:pt x="0" y="612"/>
                  </a:lnTo>
                  <a:lnTo>
                    <a:pt x="0" y="604"/>
                  </a:lnTo>
                  <a:lnTo>
                    <a:pt x="8" y="604"/>
                  </a:lnTo>
                  <a:lnTo>
                    <a:pt x="8" y="612"/>
                  </a:lnTo>
                  <a:lnTo>
                    <a:pt x="8" y="612"/>
                  </a:lnTo>
                  <a:close/>
                  <a:moveTo>
                    <a:pt x="8" y="587"/>
                  </a:moveTo>
                  <a:lnTo>
                    <a:pt x="0" y="587"/>
                  </a:lnTo>
                  <a:lnTo>
                    <a:pt x="0" y="579"/>
                  </a:lnTo>
                  <a:lnTo>
                    <a:pt x="8" y="579"/>
                  </a:lnTo>
                  <a:lnTo>
                    <a:pt x="8" y="587"/>
                  </a:lnTo>
                  <a:lnTo>
                    <a:pt x="8" y="587"/>
                  </a:lnTo>
                  <a:close/>
                  <a:moveTo>
                    <a:pt x="8" y="563"/>
                  </a:moveTo>
                  <a:lnTo>
                    <a:pt x="0" y="563"/>
                  </a:lnTo>
                  <a:lnTo>
                    <a:pt x="0" y="555"/>
                  </a:lnTo>
                  <a:lnTo>
                    <a:pt x="8" y="555"/>
                  </a:lnTo>
                  <a:lnTo>
                    <a:pt x="8" y="563"/>
                  </a:lnTo>
                  <a:lnTo>
                    <a:pt x="8" y="563"/>
                  </a:lnTo>
                  <a:close/>
                  <a:moveTo>
                    <a:pt x="8" y="539"/>
                  </a:moveTo>
                  <a:lnTo>
                    <a:pt x="0" y="539"/>
                  </a:lnTo>
                  <a:lnTo>
                    <a:pt x="0" y="531"/>
                  </a:lnTo>
                  <a:lnTo>
                    <a:pt x="8" y="531"/>
                  </a:lnTo>
                  <a:lnTo>
                    <a:pt x="8" y="539"/>
                  </a:lnTo>
                  <a:lnTo>
                    <a:pt x="8" y="539"/>
                  </a:lnTo>
                  <a:close/>
                  <a:moveTo>
                    <a:pt x="8" y="515"/>
                  </a:moveTo>
                  <a:lnTo>
                    <a:pt x="0" y="515"/>
                  </a:lnTo>
                  <a:lnTo>
                    <a:pt x="0" y="507"/>
                  </a:lnTo>
                  <a:lnTo>
                    <a:pt x="8" y="507"/>
                  </a:lnTo>
                  <a:lnTo>
                    <a:pt x="8" y="515"/>
                  </a:lnTo>
                  <a:lnTo>
                    <a:pt x="8" y="515"/>
                  </a:lnTo>
                  <a:close/>
                  <a:moveTo>
                    <a:pt x="8" y="491"/>
                  </a:moveTo>
                  <a:lnTo>
                    <a:pt x="0" y="491"/>
                  </a:lnTo>
                  <a:lnTo>
                    <a:pt x="0" y="483"/>
                  </a:lnTo>
                  <a:lnTo>
                    <a:pt x="8" y="483"/>
                  </a:lnTo>
                  <a:lnTo>
                    <a:pt x="8" y="491"/>
                  </a:lnTo>
                  <a:lnTo>
                    <a:pt x="8" y="491"/>
                  </a:lnTo>
                  <a:close/>
                  <a:moveTo>
                    <a:pt x="8" y="467"/>
                  </a:moveTo>
                  <a:lnTo>
                    <a:pt x="0" y="467"/>
                  </a:lnTo>
                  <a:lnTo>
                    <a:pt x="0" y="459"/>
                  </a:lnTo>
                  <a:lnTo>
                    <a:pt x="8" y="459"/>
                  </a:lnTo>
                  <a:lnTo>
                    <a:pt x="8" y="467"/>
                  </a:lnTo>
                  <a:lnTo>
                    <a:pt x="8" y="467"/>
                  </a:lnTo>
                  <a:close/>
                  <a:moveTo>
                    <a:pt x="8" y="443"/>
                  </a:moveTo>
                  <a:lnTo>
                    <a:pt x="0" y="443"/>
                  </a:lnTo>
                  <a:lnTo>
                    <a:pt x="0" y="435"/>
                  </a:lnTo>
                  <a:lnTo>
                    <a:pt x="8" y="435"/>
                  </a:lnTo>
                  <a:lnTo>
                    <a:pt x="8" y="443"/>
                  </a:lnTo>
                  <a:lnTo>
                    <a:pt x="8" y="443"/>
                  </a:lnTo>
                  <a:close/>
                  <a:moveTo>
                    <a:pt x="8" y="419"/>
                  </a:moveTo>
                  <a:lnTo>
                    <a:pt x="0" y="419"/>
                  </a:lnTo>
                  <a:lnTo>
                    <a:pt x="0" y="411"/>
                  </a:lnTo>
                  <a:lnTo>
                    <a:pt x="8" y="411"/>
                  </a:lnTo>
                  <a:lnTo>
                    <a:pt x="8" y="419"/>
                  </a:lnTo>
                  <a:lnTo>
                    <a:pt x="8" y="419"/>
                  </a:lnTo>
                  <a:close/>
                  <a:moveTo>
                    <a:pt x="8" y="394"/>
                  </a:moveTo>
                  <a:lnTo>
                    <a:pt x="0" y="394"/>
                  </a:lnTo>
                  <a:lnTo>
                    <a:pt x="0" y="386"/>
                  </a:lnTo>
                  <a:lnTo>
                    <a:pt x="8" y="386"/>
                  </a:lnTo>
                  <a:lnTo>
                    <a:pt x="8" y="394"/>
                  </a:lnTo>
                  <a:lnTo>
                    <a:pt x="8" y="394"/>
                  </a:lnTo>
                  <a:close/>
                  <a:moveTo>
                    <a:pt x="8" y="370"/>
                  </a:moveTo>
                  <a:lnTo>
                    <a:pt x="0" y="370"/>
                  </a:lnTo>
                  <a:lnTo>
                    <a:pt x="0" y="362"/>
                  </a:lnTo>
                  <a:lnTo>
                    <a:pt x="8" y="362"/>
                  </a:lnTo>
                  <a:lnTo>
                    <a:pt x="8" y="370"/>
                  </a:lnTo>
                  <a:lnTo>
                    <a:pt x="8" y="370"/>
                  </a:lnTo>
                  <a:close/>
                  <a:moveTo>
                    <a:pt x="8" y="346"/>
                  </a:moveTo>
                  <a:lnTo>
                    <a:pt x="0" y="346"/>
                  </a:lnTo>
                  <a:lnTo>
                    <a:pt x="0" y="338"/>
                  </a:lnTo>
                  <a:lnTo>
                    <a:pt x="8" y="338"/>
                  </a:lnTo>
                  <a:lnTo>
                    <a:pt x="8" y="346"/>
                  </a:lnTo>
                  <a:lnTo>
                    <a:pt x="8" y="346"/>
                  </a:lnTo>
                  <a:close/>
                  <a:moveTo>
                    <a:pt x="8" y="322"/>
                  </a:moveTo>
                  <a:lnTo>
                    <a:pt x="0" y="322"/>
                  </a:lnTo>
                  <a:lnTo>
                    <a:pt x="0" y="314"/>
                  </a:lnTo>
                  <a:lnTo>
                    <a:pt x="8" y="314"/>
                  </a:lnTo>
                  <a:lnTo>
                    <a:pt x="8" y="322"/>
                  </a:lnTo>
                  <a:lnTo>
                    <a:pt x="8" y="322"/>
                  </a:lnTo>
                  <a:close/>
                  <a:moveTo>
                    <a:pt x="8" y="298"/>
                  </a:moveTo>
                  <a:lnTo>
                    <a:pt x="0" y="298"/>
                  </a:lnTo>
                  <a:lnTo>
                    <a:pt x="0" y="290"/>
                  </a:lnTo>
                  <a:lnTo>
                    <a:pt x="8" y="290"/>
                  </a:lnTo>
                  <a:lnTo>
                    <a:pt x="8" y="298"/>
                  </a:lnTo>
                  <a:lnTo>
                    <a:pt x="8" y="298"/>
                  </a:lnTo>
                  <a:close/>
                  <a:moveTo>
                    <a:pt x="8" y="274"/>
                  </a:moveTo>
                  <a:lnTo>
                    <a:pt x="0" y="274"/>
                  </a:lnTo>
                  <a:lnTo>
                    <a:pt x="0" y="266"/>
                  </a:lnTo>
                  <a:lnTo>
                    <a:pt x="8" y="266"/>
                  </a:lnTo>
                  <a:lnTo>
                    <a:pt x="8" y="274"/>
                  </a:lnTo>
                  <a:lnTo>
                    <a:pt x="8" y="274"/>
                  </a:lnTo>
                  <a:close/>
                  <a:moveTo>
                    <a:pt x="8" y="250"/>
                  </a:moveTo>
                  <a:lnTo>
                    <a:pt x="0" y="250"/>
                  </a:lnTo>
                  <a:lnTo>
                    <a:pt x="0" y="242"/>
                  </a:lnTo>
                  <a:lnTo>
                    <a:pt x="8" y="242"/>
                  </a:lnTo>
                  <a:lnTo>
                    <a:pt x="8" y="250"/>
                  </a:lnTo>
                  <a:lnTo>
                    <a:pt x="8" y="250"/>
                  </a:lnTo>
                  <a:close/>
                  <a:moveTo>
                    <a:pt x="8" y="226"/>
                  </a:moveTo>
                  <a:lnTo>
                    <a:pt x="0" y="226"/>
                  </a:lnTo>
                  <a:lnTo>
                    <a:pt x="0" y="217"/>
                  </a:lnTo>
                  <a:lnTo>
                    <a:pt x="8" y="217"/>
                  </a:lnTo>
                  <a:lnTo>
                    <a:pt x="8" y="226"/>
                  </a:lnTo>
                  <a:lnTo>
                    <a:pt x="8" y="226"/>
                  </a:lnTo>
                  <a:close/>
                  <a:moveTo>
                    <a:pt x="8" y="201"/>
                  </a:moveTo>
                  <a:lnTo>
                    <a:pt x="0" y="201"/>
                  </a:lnTo>
                  <a:lnTo>
                    <a:pt x="0" y="193"/>
                  </a:lnTo>
                  <a:lnTo>
                    <a:pt x="8" y="193"/>
                  </a:lnTo>
                  <a:lnTo>
                    <a:pt x="8" y="201"/>
                  </a:lnTo>
                  <a:lnTo>
                    <a:pt x="8" y="201"/>
                  </a:lnTo>
                  <a:close/>
                  <a:moveTo>
                    <a:pt x="8" y="177"/>
                  </a:moveTo>
                  <a:lnTo>
                    <a:pt x="0" y="177"/>
                  </a:lnTo>
                  <a:lnTo>
                    <a:pt x="0" y="169"/>
                  </a:lnTo>
                  <a:lnTo>
                    <a:pt x="8" y="169"/>
                  </a:lnTo>
                  <a:lnTo>
                    <a:pt x="8" y="177"/>
                  </a:lnTo>
                  <a:lnTo>
                    <a:pt x="8" y="177"/>
                  </a:lnTo>
                  <a:close/>
                  <a:moveTo>
                    <a:pt x="8" y="153"/>
                  </a:moveTo>
                  <a:lnTo>
                    <a:pt x="0" y="153"/>
                  </a:lnTo>
                  <a:lnTo>
                    <a:pt x="0" y="145"/>
                  </a:lnTo>
                  <a:lnTo>
                    <a:pt x="8" y="145"/>
                  </a:lnTo>
                  <a:lnTo>
                    <a:pt x="8" y="153"/>
                  </a:lnTo>
                  <a:lnTo>
                    <a:pt x="8" y="153"/>
                  </a:lnTo>
                  <a:close/>
                  <a:moveTo>
                    <a:pt x="8" y="129"/>
                  </a:moveTo>
                  <a:lnTo>
                    <a:pt x="0" y="129"/>
                  </a:lnTo>
                  <a:lnTo>
                    <a:pt x="0" y="121"/>
                  </a:lnTo>
                  <a:lnTo>
                    <a:pt x="8" y="121"/>
                  </a:lnTo>
                  <a:lnTo>
                    <a:pt x="8" y="129"/>
                  </a:lnTo>
                  <a:lnTo>
                    <a:pt x="8" y="129"/>
                  </a:lnTo>
                  <a:close/>
                  <a:moveTo>
                    <a:pt x="8" y="105"/>
                  </a:moveTo>
                  <a:lnTo>
                    <a:pt x="0" y="105"/>
                  </a:lnTo>
                  <a:lnTo>
                    <a:pt x="0" y="97"/>
                  </a:lnTo>
                  <a:lnTo>
                    <a:pt x="8" y="97"/>
                  </a:lnTo>
                  <a:lnTo>
                    <a:pt x="8" y="105"/>
                  </a:lnTo>
                  <a:lnTo>
                    <a:pt x="8" y="105"/>
                  </a:lnTo>
                  <a:close/>
                  <a:moveTo>
                    <a:pt x="8" y="81"/>
                  </a:moveTo>
                  <a:lnTo>
                    <a:pt x="0" y="81"/>
                  </a:lnTo>
                  <a:lnTo>
                    <a:pt x="0" y="73"/>
                  </a:lnTo>
                  <a:lnTo>
                    <a:pt x="8" y="73"/>
                  </a:lnTo>
                  <a:lnTo>
                    <a:pt x="8" y="81"/>
                  </a:lnTo>
                  <a:lnTo>
                    <a:pt x="8" y="81"/>
                  </a:lnTo>
                  <a:close/>
                  <a:moveTo>
                    <a:pt x="8" y="57"/>
                  </a:moveTo>
                  <a:lnTo>
                    <a:pt x="0" y="57"/>
                  </a:lnTo>
                  <a:lnTo>
                    <a:pt x="0" y="49"/>
                  </a:lnTo>
                  <a:lnTo>
                    <a:pt x="8" y="49"/>
                  </a:lnTo>
                  <a:lnTo>
                    <a:pt x="8" y="57"/>
                  </a:lnTo>
                  <a:lnTo>
                    <a:pt x="8" y="57"/>
                  </a:lnTo>
                  <a:close/>
                  <a:moveTo>
                    <a:pt x="8" y="32"/>
                  </a:moveTo>
                  <a:lnTo>
                    <a:pt x="0" y="32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8" y="32"/>
                  </a:lnTo>
                  <a:lnTo>
                    <a:pt x="8" y="32"/>
                  </a:lnTo>
                  <a:close/>
                  <a:moveTo>
                    <a:pt x="8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4F5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/>
          <p:cNvSpPr/>
          <p:nvPr userDrawn="1"/>
        </p:nvSpPr>
        <p:spPr>
          <a:xfrm>
            <a:off x="0" y="3378891"/>
            <a:ext cx="9144000" cy="1091880"/>
          </a:xfrm>
          <a:prstGeom prst="rect">
            <a:avLst/>
          </a:prstGeom>
          <a:solidFill>
            <a:srgbClr val="D7141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10" name="Afbeelding 9"/>
          <p:cNvPicPr>
            <a:picLocks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9804"/>
            <a:ext cx="9144000" cy="121005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084400" y="1292400"/>
            <a:ext cx="6976800" cy="1249200"/>
          </a:xfrm>
        </p:spPr>
        <p:txBody>
          <a:bodyPr>
            <a:normAutofit/>
          </a:bodyPr>
          <a:lstStyle>
            <a:lvl1pPr>
              <a:defRPr sz="3300" b="1" baseline="0">
                <a:solidFill>
                  <a:schemeClr val="bg1"/>
                </a:solidFill>
              </a:defRPr>
            </a:lvl1pPr>
          </a:lstStyle>
          <a:p>
            <a:r>
              <a:rPr lang="nl-BE" dirty="0" smtClean="0"/>
              <a:t>Click </a:t>
            </a:r>
            <a:r>
              <a:rPr lang="nl-BE" err="1" smtClean="0"/>
              <a:t>to</a:t>
            </a:r>
            <a:r>
              <a:rPr lang="nl-BE" smtClean="0"/>
              <a:t> edit section title</a:t>
            </a:r>
            <a:endParaRPr lang="en-US" dirty="0"/>
          </a:p>
        </p:txBody>
      </p:sp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1184400"/>
            <a:ext cx="1295293" cy="1295293"/>
          </a:xfrm>
          <a:prstGeom prst="rect">
            <a:avLst/>
          </a:prstGeom>
        </p:spPr>
      </p:pic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1875600" y="0"/>
            <a:ext cx="12700" cy="2444751"/>
            <a:chOff x="1152" y="-21"/>
            <a:chExt cx="8" cy="1540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152" y="-21"/>
              <a:ext cx="8" cy="1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9" name="Freeform 5"/>
            <p:cNvSpPr>
              <a:spLocks noEditPoints="1"/>
            </p:cNvSpPr>
            <p:nvPr userDrawn="1"/>
          </p:nvSpPr>
          <p:spPr bwMode="auto">
            <a:xfrm>
              <a:off x="1152" y="-21"/>
              <a:ext cx="8" cy="1540"/>
            </a:xfrm>
            <a:custGeom>
              <a:avLst/>
              <a:gdLst>
                <a:gd name="T0" fmla="*/ 8 w 8"/>
                <a:gd name="T1" fmla="*/ 1516 h 1540"/>
                <a:gd name="T2" fmla="*/ 0 w 8"/>
                <a:gd name="T3" fmla="*/ 1492 h 1540"/>
                <a:gd name="T4" fmla="*/ 0 w 8"/>
                <a:gd name="T5" fmla="*/ 1460 h 1540"/>
                <a:gd name="T6" fmla="*/ 8 w 8"/>
                <a:gd name="T7" fmla="*/ 1436 h 1540"/>
                <a:gd name="T8" fmla="*/ 8 w 8"/>
                <a:gd name="T9" fmla="*/ 1420 h 1540"/>
                <a:gd name="T10" fmla="*/ 8 w 8"/>
                <a:gd name="T11" fmla="*/ 1396 h 1540"/>
                <a:gd name="T12" fmla="*/ 8 w 8"/>
                <a:gd name="T13" fmla="*/ 1348 h 1540"/>
                <a:gd name="T14" fmla="*/ 0 w 8"/>
                <a:gd name="T15" fmla="*/ 1324 h 1540"/>
                <a:gd name="T16" fmla="*/ 0 w 8"/>
                <a:gd name="T17" fmla="*/ 1292 h 1540"/>
                <a:gd name="T18" fmla="*/ 8 w 8"/>
                <a:gd name="T19" fmla="*/ 1268 h 1540"/>
                <a:gd name="T20" fmla="*/ 8 w 8"/>
                <a:gd name="T21" fmla="*/ 1252 h 1540"/>
                <a:gd name="T22" fmla="*/ 8 w 8"/>
                <a:gd name="T23" fmla="*/ 1228 h 1540"/>
                <a:gd name="T24" fmla="*/ 8 w 8"/>
                <a:gd name="T25" fmla="*/ 1180 h 1540"/>
                <a:gd name="T26" fmla="*/ 0 w 8"/>
                <a:gd name="T27" fmla="*/ 1156 h 1540"/>
                <a:gd name="T28" fmla="*/ 0 w 8"/>
                <a:gd name="T29" fmla="*/ 1124 h 1540"/>
                <a:gd name="T30" fmla="*/ 8 w 8"/>
                <a:gd name="T31" fmla="*/ 1100 h 1540"/>
                <a:gd name="T32" fmla="*/ 8 w 8"/>
                <a:gd name="T33" fmla="*/ 1084 h 1540"/>
                <a:gd name="T34" fmla="*/ 8 w 8"/>
                <a:gd name="T35" fmla="*/ 1060 h 1540"/>
                <a:gd name="T36" fmla="*/ 8 w 8"/>
                <a:gd name="T37" fmla="*/ 1012 h 1540"/>
                <a:gd name="T38" fmla="*/ 0 w 8"/>
                <a:gd name="T39" fmla="*/ 988 h 1540"/>
                <a:gd name="T40" fmla="*/ 0 w 8"/>
                <a:gd name="T41" fmla="*/ 956 h 1540"/>
                <a:gd name="T42" fmla="*/ 8 w 8"/>
                <a:gd name="T43" fmla="*/ 932 h 1540"/>
                <a:gd name="T44" fmla="*/ 8 w 8"/>
                <a:gd name="T45" fmla="*/ 916 h 1540"/>
                <a:gd name="T46" fmla="*/ 8 w 8"/>
                <a:gd name="T47" fmla="*/ 892 h 1540"/>
                <a:gd name="T48" fmla="*/ 8 w 8"/>
                <a:gd name="T49" fmla="*/ 844 h 1540"/>
                <a:gd name="T50" fmla="*/ 0 w 8"/>
                <a:gd name="T51" fmla="*/ 820 h 1540"/>
                <a:gd name="T52" fmla="*/ 0 w 8"/>
                <a:gd name="T53" fmla="*/ 788 h 1540"/>
                <a:gd name="T54" fmla="*/ 8 w 8"/>
                <a:gd name="T55" fmla="*/ 764 h 1540"/>
                <a:gd name="T56" fmla="*/ 8 w 8"/>
                <a:gd name="T57" fmla="*/ 748 h 1540"/>
                <a:gd name="T58" fmla="*/ 8 w 8"/>
                <a:gd name="T59" fmla="*/ 724 h 1540"/>
                <a:gd name="T60" fmla="*/ 8 w 8"/>
                <a:gd name="T61" fmla="*/ 676 h 1540"/>
                <a:gd name="T62" fmla="*/ 0 w 8"/>
                <a:gd name="T63" fmla="*/ 652 h 1540"/>
                <a:gd name="T64" fmla="*/ 0 w 8"/>
                <a:gd name="T65" fmla="*/ 620 h 1540"/>
                <a:gd name="T66" fmla="*/ 8 w 8"/>
                <a:gd name="T67" fmla="*/ 596 h 1540"/>
                <a:gd name="T68" fmla="*/ 8 w 8"/>
                <a:gd name="T69" fmla="*/ 580 h 1540"/>
                <a:gd name="T70" fmla="*/ 8 w 8"/>
                <a:gd name="T71" fmla="*/ 556 h 1540"/>
                <a:gd name="T72" fmla="*/ 8 w 8"/>
                <a:gd name="T73" fmla="*/ 508 h 1540"/>
                <a:gd name="T74" fmla="*/ 0 w 8"/>
                <a:gd name="T75" fmla="*/ 484 h 1540"/>
                <a:gd name="T76" fmla="*/ 0 w 8"/>
                <a:gd name="T77" fmla="*/ 452 h 1540"/>
                <a:gd name="T78" fmla="*/ 8 w 8"/>
                <a:gd name="T79" fmla="*/ 428 h 1540"/>
                <a:gd name="T80" fmla="*/ 8 w 8"/>
                <a:gd name="T81" fmla="*/ 412 h 1540"/>
                <a:gd name="T82" fmla="*/ 8 w 8"/>
                <a:gd name="T83" fmla="*/ 388 h 1540"/>
                <a:gd name="T84" fmla="*/ 8 w 8"/>
                <a:gd name="T85" fmla="*/ 340 h 1540"/>
                <a:gd name="T86" fmla="*/ 0 w 8"/>
                <a:gd name="T87" fmla="*/ 316 h 1540"/>
                <a:gd name="T88" fmla="*/ 0 w 8"/>
                <a:gd name="T89" fmla="*/ 284 h 1540"/>
                <a:gd name="T90" fmla="*/ 8 w 8"/>
                <a:gd name="T91" fmla="*/ 260 h 1540"/>
                <a:gd name="T92" fmla="*/ 8 w 8"/>
                <a:gd name="T93" fmla="*/ 244 h 1540"/>
                <a:gd name="T94" fmla="*/ 8 w 8"/>
                <a:gd name="T95" fmla="*/ 220 h 1540"/>
                <a:gd name="T96" fmla="*/ 8 w 8"/>
                <a:gd name="T97" fmla="*/ 172 h 1540"/>
                <a:gd name="T98" fmla="*/ 0 w 8"/>
                <a:gd name="T99" fmla="*/ 148 h 1540"/>
                <a:gd name="T100" fmla="*/ 0 w 8"/>
                <a:gd name="T101" fmla="*/ 116 h 1540"/>
                <a:gd name="T102" fmla="*/ 8 w 8"/>
                <a:gd name="T103" fmla="*/ 92 h 1540"/>
                <a:gd name="T104" fmla="*/ 8 w 8"/>
                <a:gd name="T105" fmla="*/ 76 h 1540"/>
                <a:gd name="T106" fmla="*/ 8 w 8"/>
                <a:gd name="T107" fmla="*/ 52 h 1540"/>
                <a:gd name="T108" fmla="*/ 8 w 8"/>
                <a:gd name="T109" fmla="*/ 4 h 1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" h="1540">
                  <a:moveTo>
                    <a:pt x="8" y="1540"/>
                  </a:moveTo>
                  <a:lnTo>
                    <a:pt x="0" y="1540"/>
                  </a:lnTo>
                  <a:lnTo>
                    <a:pt x="0" y="1532"/>
                  </a:lnTo>
                  <a:lnTo>
                    <a:pt x="8" y="1532"/>
                  </a:lnTo>
                  <a:lnTo>
                    <a:pt x="8" y="1540"/>
                  </a:lnTo>
                  <a:lnTo>
                    <a:pt x="8" y="1540"/>
                  </a:lnTo>
                  <a:close/>
                  <a:moveTo>
                    <a:pt x="8" y="1516"/>
                  </a:moveTo>
                  <a:lnTo>
                    <a:pt x="0" y="1516"/>
                  </a:lnTo>
                  <a:lnTo>
                    <a:pt x="0" y="1508"/>
                  </a:lnTo>
                  <a:lnTo>
                    <a:pt x="8" y="1508"/>
                  </a:lnTo>
                  <a:lnTo>
                    <a:pt x="8" y="1516"/>
                  </a:lnTo>
                  <a:lnTo>
                    <a:pt x="8" y="1516"/>
                  </a:lnTo>
                  <a:close/>
                  <a:moveTo>
                    <a:pt x="8" y="1492"/>
                  </a:moveTo>
                  <a:lnTo>
                    <a:pt x="0" y="1492"/>
                  </a:lnTo>
                  <a:lnTo>
                    <a:pt x="0" y="1484"/>
                  </a:lnTo>
                  <a:lnTo>
                    <a:pt x="8" y="1484"/>
                  </a:lnTo>
                  <a:lnTo>
                    <a:pt x="8" y="1492"/>
                  </a:lnTo>
                  <a:lnTo>
                    <a:pt x="8" y="1492"/>
                  </a:lnTo>
                  <a:close/>
                  <a:moveTo>
                    <a:pt x="8" y="1468"/>
                  </a:moveTo>
                  <a:lnTo>
                    <a:pt x="0" y="1468"/>
                  </a:lnTo>
                  <a:lnTo>
                    <a:pt x="0" y="1460"/>
                  </a:lnTo>
                  <a:lnTo>
                    <a:pt x="8" y="1460"/>
                  </a:lnTo>
                  <a:lnTo>
                    <a:pt x="8" y="1468"/>
                  </a:lnTo>
                  <a:lnTo>
                    <a:pt x="8" y="1468"/>
                  </a:lnTo>
                  <a:close/>
                  <a:moveTo>
                    <a:pt x="8" y="1444"/>
                  </a:moveTo>
                  <a:lnTo>
                    <a:pt x="0" y="1444"/>
                  </a:lnTo>
                  <a:lnTo>
                    <a:pt x="0" y="1436"/>
                  </a:lnTo>
                  <a:lnTo>
                    <a:pt x="8" y="1436"/>
                  </a:lnTo>
                  <a:lnTo>
                    <a:pt x="8" y="1444"/>
                  </a:lnTo>
                  <a:lnTo>
                    <a:pt x="8" y="1444"/>
                  </a:lnTo>
                  <a:close/>
                  <a:moveTo>
                    <a:pt x="8" y="1420"/>
                  </a:moveTo>
                  <a:lnTo>
                    <a:pt x="0" y="1420"/>
                  </a:lnTo>
                  <a:lnTo>
                    <a:pt x="0" y="1412"/>
                  </a:lnTo>
                  <a:lnTo>
                    <a:pt x="8" y="1412"/>
                  </a:lnTo>
                  <a:lnTo>
                    <a:pt x="8" y="1420"/>
                  </a:lnTo>
                  <a:lnTo>
                    <a:pt x="8" y="1420"/>
                  </a:lnTo>
                  <a:close/>
                  <a:moveTo>
                    <a:pt x="8" y="1396"/>
                  </a:moveTo>
                  <a:lnTo>
                    <a:pt x="0" y="1396"/>
                  </a:lnTo>
                  <a:lnTo>
                    <a:pt x="0" y="1388"/>
                  </a:lnTo>
                  <a:lnTo>
                    <a:pt x="8" y="1388"/>
                  </a:lnTo>
                  <a:lnTo>
                    <a:pt x="8" y="1396"/>
                  </a:lnTo>
                  <a:lnTo>
                    <a:pt x="8" y="1396"/>
                  </a:lnTo>
                  <a:close/>
                  <a:moveTo>
                    <a:pt x="8" y="1372"/>
                  </a:moveTo>
                  <a:lnTo>
                    <a:pt x="0" y="1372"/>
                  </a:lnTo>
                  <a:lnTo>
                    <a:pt x="0" y="1364"/>
                  </a:lnTo>
                  <a:lnTo>
                    <a:pt x="8" y="1364"/>
                  </a:lnTo>
                  <a:lnTo>
                    <a:pt x="8" y="1372"/>
                  </a:lnTo>
                  <a:lnTo>
                    <a:pt x="8" y="1372"/>
                  </a:lnTo>
                  <a:close/>
                  <a:moveTo>
                    <a:pt x="8" y="1348"/>
                  </a:moveTo>
                  <a:lnTo>
                    <a:pt x="0" y="1348"/>
                  </a:lnTo>
                  <a:lnTo>
                    <a:pt x="0" y="1340"/>
                  </a:lnTo>
                  <a:lnTo>
                    <a:pt x="8" y="1340"/>
                  </a:lnTo>
                  <a:lnTo>
                    <a:pt x="8" y="1348"/>
                  </a:lnTo>
                  <a:lnTo>
                    <a:pt x="8" y="1348"/>
                  </a:lnTo>
                  <a:close/>
                  <a:moveTo>
                    <a:pt x="8" y="1324"/>
                  </a:moveTo>
                  <a:lnTo>
                    <a:pt x="0" y="1324"/>
                  </a:lnTo>
                  <a:lnTo>
                    <a:pt x="0" y="1316"/>
                  </a:lnTo>
                  <a:lnTo>
                    <a:pt x="8" y="1316"/>
                  </a:lnTo>
                  <a:lnTo>
                    <a:pt x="8" y="1324"/>
                  </a:lnTo>
                  <a:lnTo>
                    <a:pt x="8" y="1324"/>
                  </a:lnTo>
                  <a:close/>
                  <a:moveTo>
                    <a:pt x="8" y="1300"/>
                  </a:moveTo>
                  <a:lnTo>
                    <a:pt x="0" y="1300"/>
                  </a:lnTo>
                  <a:lnTo>
                    <a:pt x="0" y="1292"/>
                  </a:lnTo>
                  <a:lnTo>
                    <a:pt x="8" y="1292"/>
                  </a:lnTo>
                  <a:lnTo>
                    <a:pt x="8" y="1300"/>
                  </a:lnTo>
                  <a:lnTo>
                    <a:pt x="8" y="1300"/>
                  </a:lnTo>
                  <a:close/>
                  <a:moveTo>
                    <a:pt x="8" y="1276"/>
                  </a:moveTo>
                  <a:lnTo>
                    <a:pt x="0" y="1276"/>
                  </a:lnTo>
                  <a:lnTo>
                    <a:pt x="0" y="1268"/>
                  </a:lnTo>
                  <a:lnTo>
                    <a:pt x="8" y="1268"/>
                  </a:lnTo>
                  <a:lnTo>
                    <a:pt x="8" y="1276"/>
                  </a:lnTo>
                  <a:lnTo>
                    <a:pt x="8" y="1276"/>
                  </a:lnTo>
                  <a:close/>
                  <a:moveTo>
                    <a:pt x="8" y="1252"/>
                  </a:moveTo>
                  <a:lnTo>
                    <a:pt x="0" y="1252"/>
                  </a:lnTo>
                  <a:lnTo>
                    <a:pt x="0" y="1244"/>
                  </a:lnTo>
                  <a:lnTo>
                    <a:pt x="8" y="1244"/>
                  </a:lnTo>
                  <a:lnTo>
                    <a:pt x="8" y="1252"/>
                  </a:lnTo>
                  <a:lnTo>
                    <a:pt x="8" y="1252"/>
                  </a:lnTo>
                  <a:close/>
                  <a:moveTo>
                    <a:pt x="8" y="1228"/>
                  </a:moveTo>
                  <a:lnTo>
                    <a:pt x="0" y="1228"/>
                  </a:lnTo>
                  <a:lnTo>
                    <a:pt x="0" y="1220"/>
                  </a:lnTo>
                  <a:lnTo>
                    <a:pt x="8" y="1220"/>
                  </a:lnTo>
                  <a:lnTo>
                    <a:pt x="8" y="1228"/>
                  </a:lnTo>
                  <a:lnTo>
                    <a:pt x="8" y="1228"/>
                  </a:lnTo>
                  <a:close/>
                  <a:moveTo>
                    <a:pt x="8" y="1204"/>
                  </a:moveTo>
                  <a:lnTo>
                    <a:pt x="0" y="1204"/>
                  </a:lnTo>
                  <a:lnTo>
                    <a:pt x="0" y="1196"/>
                  </a:lnTo>
                  <a:lnTo>
                    <a:pt x="8" y="1196"/>
                  </a:lnTo>
                  <a:lnTo>
                    <a:pt x="8" y="1204"/>
                  </a:lnTo>
                  <a:lnTo>
                    <a:pt x="8" y="1204"/>
                  </a:lnTo>
                  <a:close/>
                  <a:moveTo>
                    <a:pt x="8" y="1180"/>
                  </a:moveTo>
                  <a:lnTo>
                    <a:pt x="0" y="1180"/>
                  </a:lnTo>
                  <a:lnTo>
                    <a:pt x="0" y="1172"/>
                  </a:lnTo>
                  <a:lnTo>
                    <a:pt x="8" y="1172"/>
                  </a:lnTo>
                  <a:lnTo>
                    <a:pt x="8" y="1180"/>
                  </a:lnTo>
                  <a:lnTo>
                    <a:pt x="8" y="1180"/>
                  </a:lnTo>
                  <a:close/>
                  <a:moveTo>
                    <a:pt x="8" y="1156"/>
                  </a:moveTo>
                  <a:lnTo>
                    <a:pt x="0" y="1156"/>
                  </a:lnTo>
                  <a:lnTo>
                    <a:pt x="0" y="1148"/>
                  </a:lnTo>
                  <a:lnTo>
                    <a:pt x="8" y="1148"/>
                  </a:lnTo>
                  <a:lnTo>
                    <a:pt x="8" y="1156"/>
                  </a:lnTo>
                  <a:lnTo>
                    <a:pt x="8" y="1156"/>
                  </a:lnTo>
                  <a:close/>
                  <a:moveTo>
                    <a:pt x="8" y="1132"/>
                  </a:moveTo>
                  <a:lnTo>
                    <a:pt x="0" y="1132"/>
                  </a:lnTo>
                  <a:lnTo>
                    <a:pt x="0" y="1124"/>
                  </a:lnTo>
                  <a:lnTo>
                    <a:pt x="8" y="1124"/>
                  </a:lnTo>
                  <a:lnTo>
                    <a:pt x="8" y="1132"/>
                  </a:lnTo>
                  <a:lnTo>
                    <a:pt x="8" y="1132"/>
                  </a:lnTo>
                  <a:close/>
                  <a:moveTo>
                    <a:pt x="8" y="1108"/>
                  </a:moveTo>
                  <a:lnTo>
                    <a:pt x="0" y="1108"/>
                  </a:lnTo>
                  <a:lnTo>
                    <a:pt x="0" y="1100"/>
                  </a:lnTo>
                  <a:lnTo>
                    <a:pt x="8" y="1100"/>
                  </a:lnTo>
                  <a:lnTo>
                    <a:pt x="8" y="1108"/>
                  </a:lnTo>
                  <a:lnTo>
                    <a:pt x="8" y="1108"/>
                  </a:lnTo>
                  <a:close/>
                  <a:moveTo>
                    <a:pt x="8" y="1084"/>
                  </a:moveTo>
                  <a:lnTo>
                    <a:pt x="0" y="1084"/>
                  </a:lnTo>
                  <a:lnTo>
                    <a:pt x="0" y="1076"/>
                  </a:lnTo>
                  <a:lnTo>
                    <a:pt x="8" y="1076"/>
                  </a:lnTo>
                  <a:lnTo>
                    <a:pt x="8" y="1084"/>
                  </a:lnTo>
                  <a:lnTo>
                    <a:pt x="8" y="1084"/>
                  </a:lnTo>
                  <a:close/>
                  <a:moveTo>
                    <a:pt x="8" y="1060"/>
                  </a:moveTo>
                  <a:lnTo>
                    <a:pt x="0" y="1060"/>
                  </a:lnTo>
                  <a:lnTo>
                    <a:pt x="0" y="1052"/>
                  </a:lnTo>
                  <a:lnTo>
                    <a:pt x="8" y="1052"/>
                  </a:lnTo>
                  <a:lnTo>
                    <a:pt x="8" y="1060"/>
                  </a:lnTo>
                  <a:lnTo>
                    <a:pt x="8" y="1060"/>
                  </a:lnTo>
                  <a:close/>
                  <a:moveTo>
                    <a:pt x="8" y="1036"/>
                  </a:moveTo>
                  <a:lnTo>
                    <a:pt x="0" y="1036"/>
                  </a:lnTo>
                  <a:lnTo>
                    <a:pt x="0" y="1028"/>
                  </a:lnTo>
                  <a:lnTo>
                    <a:pt x="8" y="1028"/>
                  </a:lnTo>
                  <a:lnTo>
                    <a:pt x="8" y="1036"/>
                  </a:lnTo>
                  <a:lnTo>
                    <a:pt x="8" y="1036"/>
                  </a:lnTo>
                  <a:close/>
                  <a:moveTo>
                    <a:pt x="8" y="1012"/>
                  </a:moveTo>
                  <a:lnTo>
                    <a:pt x="0" y="1012"/>
                  </a:lnTo>
                  <a:lnTo>
                    <a:pt x="0" y="1004"/>
                  </a:lnTo>
                  <a:lnTo>
                    <a:pt x="8" y="1004"/>
                  </a:lnTo>
                  <a:lnTo>
                    <a:pt x="8" y="1012"/>
                  </a:lnTo>
                  <a:lnTo>
                    <a:pt x="8" y="1012"/>
                  </a:lnTo>
                  <a:close/>
                  <a:moveTo>
                    <a:pt x="8" y="988"/>
                  </a:moveTo>
                  <a:lnTo>
                    <a:pt x="0" y="988"/>
                  </a:lnTo>
                  <a:lnTo>
                    <a:pt x="0" y="980"/>
                  </a:lnTo>
                  <a:lnTo>
                    <a:pt x="8" y="980"/>
                  </a:lnTo>
                  <a:lnTo>
                    <a:pt x="8" y="988"/>
                  </a:lnTo>
                  <a:lnTo>
                    <a:pt x="8" y="988"/>
                  </a:lnTo>
                  <a:close/>
                  <a:moveTo>
                    <a:pt x="8" y="964"/>
                  </a:moveTo>
                  <a:lnTo>
                    <a:pt x="0" y="964"/>
                  </a:lnTo>
                  <a:lnTo>
                    <a:pt x="0" y="956"/>
                  </a:lnTo>
                  <a:lnTo>
                    <a:pt x="8" y="956"/>
                  </a:lnTo>
                  <a:lnTo>
                    <a:pt x="8" y="964"/>
                  </a:lnTo>
                  <a:lnTo>
                    <a:pt x="8" y="964"/>
                  </a:lnTo>
                  <a:close/>
                  <a:moveTo>
                    <a:pt x="8" y="940"/>
                  </a:moveTo>
                  <a:lnTo>
                    <a:pt x="0" y="940"/>
                  </a:lnTo>
                  <a:lnTo>
                    <a:pt x="0" y="932"/>
                  </a:lnTo>
                  <a:lnTo>
                    <a:pt x="8" y="932"/>
                  </a:lnTo>
                  <a:lnTo>
                    <a:pt x="8" y="940"/>
                  </a:lnTo>
                  <a:lnTo>
                    <a:pt x="8" y="940"/>
                  </a:lnTo>
                  <a:close/>
                  <a:moveTo>
                    <a:pt x="8" y="916"/>
                  </a:moveTo>
                  <a:lnTo>
                    <a:pt x="0" y="916"/>
                  </a:lnTo>
                  <a:lnTo>
                    <a:pt x="0" y="908"/>
                  </a:lnTo>
                  <a:lnTo>
                    <a:pt x="8" y="908"/>
                  </a:lnTo>
                  <a:lnTo>
                    <a:pt x="8" y="916"/>
                  </a:lnTo>
                  <a:lnTo>
                    <a:pt x="8" y="916"/>
                  </a:lnTo>
                  <a:close/>
                  <a:moveTo>
                    <a:pt x="8" y="892"/>
                  </a:moveTo>
                  <a:lnTo>
                    <a:pt x="0" y="892"/>
                  </a:lnTo>
                  <a:lnTo>
                    <a:pt x="0" y="884"/>
                  </a:lnTo>
                  <a:lnTo>
                    <a:pt x="8" y="884"/>
                  </a:lnTo>
                  <a:lnTo>
                    <a:pt x="8" y="892"/>
                  </a:lnTo>
                  <a:lnTo>
                    <a:pt x="8" y="892"/>
                  </a:lnTo>
                  <a:close/>
                  <a:moveTo>
                    <a:pt x="8" y="868"/>
                  </a:moveTo>
                  <a:lnTo>
                    <a:pt x="0" y="868"/>
                  </a:lnTo>
                  <a:lnTo>
                    <a:pt x="0" y="860"/>
                  </a:lnTo>
                  <a:lnTo>
                    <a:pt x="8" y="860"/>
                  </a:lnTo>
                  <a:lnTo>
                    <a:pt x="8" y="868"/>
                  </a:lnTo>
                  <a:lnTo>
                    <a:pt x="8" y="868"/>
                  </a:lnTo>
                  <a:close/>
                  <a:moveTo>
                    <a:pt x="8" y="844"/>
                  </a:moveTo>
                  <a:lnTo>
                    <a:pt x="0" y="844"/>
                  </a:lnTo>
                  <a:lnTo>
                    <a:pt x="0" y="836"/>
                  </a:lnTo>
                  <a:lnTo>
                    <a:pt x="8" y="836"/>
                  </a:lnTo>
                  <a:lnTo>
                    <a:pt x="8" y="844"/>
                  </a:lnTo>
                  <a:lnTo>
                    <a:pt x="8" y="844"/>
                  </a:lnTo>
                  <a:close/>
                  <a:moveTo>
                    <a:pt x="8" y="820"/>
                  </a:moveTo>
                  <a:lnTo>
                    <a:pt x="0" y="820"/>
                  </a:lnTo>
                  <a:lnTo>
                    <a:pt x="0" y="812"/>
                  </a:lnTo>
                  <a:lnTo>
                    <a:pt x="8" y="812"/>
                  </a:lnTo>
                  <a:lnTo>
                    <a:pt x="8" y="820"/>
                  </a:lnTo>
                  <a:lnTo>
                    <a:pt x="8" y="820"/>
                  </a:lnTo>
                  <a:close/>
                  <a:moveTo>
                    <a:pt x="8" y="796"/>
                  </a:moveTo>
                  <a:lnTo>
                    <a:pt x="0" y="796"/>
                  </a:lnTo>
                  <a:lnTo>
                    <a:pt x="0" y="788"/>
                  </a:lnTo>
                  <a:lnTo>
                    <a:pt x="8" y="788"/>
                  </a:lnTo>
                  <a:lnTo>
                    <a:pt x="8" y="796"/>
                  </a:lnTo>
                  <a:lnTo>
                    <a:pt x="8" y="796"/>
                  </a:lnTo>
                  <a:close/>
                  <a:moveTo>
                    <a:pt x="8" y="772"/>
                  </a:moveTo>
                  <a:lnTo>
                    <a:pt x="0" y="772"/>
                  </a:lnTo>
                  <a:lnTo>
                    <a:pt x="0" y="764"/>
                  </a:lnTo>
                  <a:lnTo>
                    <a:pt x="8" y="764"/>
                  </a:lnTo>
                  <a:lnTo>
                    <a:pt x="8" y="772"/>
                  </a:lnTo>
                  <a:lnTo>
                    <a:pt x="8" y="772"/>
                  </a:lnTo>
                  <a:close/>
                  <a:moveTo>
                    <a:pt x="8" y="748"/>
                  </a:moveTo>
                  <a:lnTo>
                    <a:pt x="0" y="748"/>
                  </a:lnTo>
                  <a:lnTo>
                    <a:pt x="0" y="740"/>
                  </a:lnTo>
                  <a:lnTo>
                    <a:pt x="8" y="740"/>
                  </a:lnTo>
                  <a:lnTo>
                    <a:pt x="8" y="748"/>
                  </a:lnTo>
                  <a:lnTo>
                    <a:pt x="8" y="748"/>
                  </a:lnTo>
                  <a:close/>
                  <a:moveTo>
                    <a:pt x="8" y="724"/>
                  </a:moveTo>
                  <a:lnTo>
                    <a:pt x="0" y="724"/>
                  </a:lnTo>
                  <a:lnTo>
                    <a:pt x="0" y="716"/>
                  </a:lnTo>
                  <a:lnTo>
                    <a:pt x="8" y="716"/>
                  </a:lnTo>
                  <a:lnTo>
                    <a:pt x="8" y="724"/>
                  </a:lnTo>
                  <a:lnTo>
                    <a:pt x="8" y="724"/>
                  </a:lnTo>
                  <a:close/>
                  <a:moveTo>
                    <a:pt x="8" y="700"/>
                  </a:moveTo>
                  <a:lnTo>
                    <a:pt x="0" y="700"/>
                  </a:lnTo>
                  <a:lnTo>
                    <a:pt x="0" y="692"/>
                  </a:lnTo>
                  <a:lnTo>
                    <a:pt x="8" y="692"/>
                  </a:lnTo>
                  <a:lnTo>
                    <a:pt x="8" y="700"/>
                  </a:lnTo>
                  <a:lnTo>
                    <a:pt x="8" y="700"/>
                  </a:lnTo>
                  <a:close/>
                  <a:moveTo>
                    <a:pt x="8" y="676"/>
                  </a:moveTo>
                  <a:lnTo>
                    <a:pt x="0" y="676"/>
                  </a:lnTo>
                  <a:lnTo>
                    <a:pt x="0" y="668"/>
                  </a:lnTo>
                  <a:lnTo>
                    <a:pt x="8" y="668"/>
                  </a:lnTo>
                  <a:lnTo>
                    <a:pt x="8" y="676"/>
                  </a:lnTo>
                  <a:lnTo>
                    <a:pt x="8" y="676"/>
                  </a:lnTo>
                  <a:close/>
                  <a:moveTo>
                    <a:pt x="8" y="652"/>
                  </a:moveTo>
                  <a:lnTo>
                    <a:pt x="0" y="652"/>
                  </a:lnTo>
                  <a:lnTo>
                    <a:pt x="0" y="644"/>
                  </a:lnTo>
                  <a:lnTo>
                    <a:pt x="8" y="644"/>
                  </a:lnTo>
                  <a:lnTo>
                    <a:pt x="8" y="652"/>
                  </a:lnTo>
                  <a:lnTo>
                    <a:pt x="8" y="652"/>
                  </a:lnTo>
                  <a:close/>
                  <a:moveTo>
                    <a:pt x="8" y="628"/>
                  </a:moveTo>
                  <a:lnTo>
                    <a:pt x="0" y="628"/>
                  </a:lnTo>
                  <a:lnTo>
                    <a:pt x="0" y="620"/>
                  </a:lnTo>
                  <a:lnTo>
                    <a:pt x="8" y="620"/>
                  </a:lnTo>
                  <a:lnTo>
                    <a:pt x="8" y="628"/>
                  </a:lnTo>
                  <a:lnTo>
                    <a:pt x="8" y="628"/>
                  </a:lnTo>
                  <a:close/>
                  <a:moveTo>
                    <a:pt x="8" y="604"/>
                  </a:moveTo>
                  <a:lnTo>
                    <a:pt x="0" y="604"/>
                  </a:lnTo>
                  <a:lnTo>
                    <a:pt x="0" y="596"/>
                  </a:lnTo>
                  <a:lnTo>
                    <a:pt x="8" y="596"/>
                  </a:lnTo>
                  <a:lnTo>
                    <a:pt x="8" y="604"/>
                  </a:lnTo>
                  <a:lnTo>
                    <a:pt x="8" y="604"/>
                  </a:lnTo>
                  <a:close/>
                  <a:moveTo>
                    <a:pt x="8" y="580"/>
                  </a:moveTo>
                  <a:lnTo>
                    <a:pt x="0" y="580"/>
                  </a:lnTo>
                  <a:lnTo>
                    <a:pt x="0" y="572"/>
                  </a:lnTo>
                  <a:lnTo>
                    <a:pt x="8" y="572"/>
                  </a:lnTo>
                  <a:lnTo>
                    <a:pt x="8" y="580"/>
                  </a:lnTo>
                  <a:lnTo>
                    <a:pt x="8" y="580"/>
                  </a:lnTo>
                  <a:close/>
                  <a:moveTo>
                    <a:pt x="8" y="556"/>
                  </a:moveTo>
                  <a:lnTo>
                    <a:pt x="0" y="556"/>
                  </a:lnTo>
                  <a:lnTo>
                    <a:pt x="0" y="548"/>
                  </a:lnTo>
                  <a:lnTo>
                    <a:pt x="8" y="548"/>
                  </a:lnTo>
                  <a:lnTo>
                    <a:pt x="8" y="556"/>
                  </a:lnTo>
                  <a:lnTo>
                    <a:pt x="8" y="556"/>
                  </a:lnTo>
                  <a:close/>
                  <a:moveTo>
                    <a:pt x="8" y="532"/>
                  </a:moveTo>
                  <a:lnTo>
                    <a:pt x="0" y="532"/>
                  </a:lnTo>
                  <a:lnTo>
                    <a:pt x="0" y="524"/>
                  </a:lnTo>
                  <a:lnTo>
                    <a:pt x="8" y="524"/>
                  </a:lnTo>
                  <a:lnTo>
                    <a:pt x="8" y="532"/>
                  </a:lnTo>
                  <a:lnTo>
                    <a:pt x="8" y="532"/>
                  </a:lnTo>
                  <a:close/>
                  <a:moveTo>
                    <a:pt x="8" y="508"/>
                  </a:moveTo>
                  <a:lnTo>
                    <a:pt x="0" y="508"/>
                  </a:lnTo>
                  <a:lnTo>
                    <a:pt x="0" y="500"/>
                  </a:lnTo>
                  <a:lnTo>
                    <a:pt x="8" y="500"/>
                  </a:lnTo>
                  <a:lnTo>
                    <a:pt x="8" y="508"/>
                  </a:lnTo>
                  <a:lnTo>
                    <a:pt x="8" y="508"/>
                  </a:lnTo>
                  <a:close/>
                  <a:moveTo>
                    <a:pt x="8" y="484"/>
                  </a:moveTo>
                  <a:lnTo>
                    <a:pt x="0" y="484"/>
                  </a:lnTo>
                  <a:lnTo>
                    <a:pt x="0" y="476"/>
                  </a:lnTo>
                  <a:lnTo>
                    <a:pt x="8" y="476"/>
                  </a:lnTo>
                  <a:lnTo>
                    <a:pt x="8" y="484"/>
                  </a:lnTo>
                  <a:lnTo>
                    <a:pt x="8" y="484"/>
                  </a:lnTo>
                  <a:close/>
                  <a:moveTo>
                    <a:pt x="8" y="460"/>
                  </a:moveTo>
                  <a:lnTo>
                    <a:pt x="0" y="460"/>
                  </a:lnTo>
                  <a:lnTo>
                    <a:pt x="0" y="452"/>
                  </a:lnTo>
                  <a:lnTo>
                    <a:pt x="8" y="452"/>
                  </a:lnTo>
                  <a:lnTo>
                    <a:pt x="8" y="460"/>
                  </a:lnTo>
                  <a:lnTo>
                    <a:pt x="8" y="460"/>
                  </a:lnTo>
                  <a:close/>
                  <a:moveTo>
                    <a:pt x="8" y="436"/>
                  </a:moveTo>
                  <a:lnTo>
                    <a:pt x="0" y="436"/>
                  </a:lnTo>
                  <a:lnTo>
                    <a:pt x="0" y="428"/>
                  </a:lnTo>
                  <a:lnTo>
                    <a:pt x="8" y="428"/>
                  </a:lnTo>
                  <a:lnTo>
                    <a:pt x="8" y="436"/>
                  </a:lnTo>
                  <a:lnTo>
                    <a:pt x="8" y="436"/>
                  </a:lnTo>
                  <a:close/>
                  <a:moveTo>
                    <a:pt x="8" y="412"/>
                  </a:moveTo>
                  <a:lnTo>
                    <a:pt x="0" y="412"/>
                  </a:lnTo>
                  <a:lnTo>
                    <a:pt x="0" y="404"/>
                  </a:lnTo>
                  <a:lnTo>
                    <a:pt x="8" y="404"/>
                  </a:lnTo>
                  <a:lnTo>
                    <a:pt x="8" y="412"/>
                  </a:lnTo>
                  <a:lnTo>
                    <a:pt x="8" y="412"/>
                  </a:lnTo>
                  <a:close/>
                  <a:moveTo>
                    <a:pt x="8" y="388"/>
                  </a:moveTo>
                  <a:lnTo>
                    <a:pt x="0" y="388"/>
                  </a:lnTo>
                  <a:lnTo>
                    <a:pt x="0" y="380"/>
                  </a:lnTo>
                  <a:lnTo>
                    <a:pt x="8" y="380"/>
                  </a:lnTo>
                  <a:lnTo>
                    <a:pt x="8" y="388"/>
                  </a:lnTo>
                  <a:lnTo>
                    <a:pt x="8" y="388"/>
                  </a:lnTo>
                  <a:close/>
                  <a:moveTo>
                    <a:pt x="8" y="364"/>
                  </a:moveTo>
                  <a:lnTo>
                    <a:pt x="0" y="364"/>
                  </a:lnTo>
                  <a:lnTo>
                    <a:pt x="0" y="356"/>
                  </a:lnTo>
                  <a:lnTo>
                    <a:pt x="8" y="356"/>
                  </a:lnTo>
                  <a:lnTo>
                    <a:pt x="8" y="364"/>
                  </a:lnTo>
                  <a:lnTo>
                    <a:pt x="8" y="364"/>
                  </a:lnTo>
                  <a:close/>
                  <a:moveTo>
                    <a:pt x="8" y="340"/>
                  </a:moveTo>
                  <a:lnTo>
                    <a:pt x="0" y="340"/>
                  </a:lnTo>
                  <a:lnTo>
                    <a:pt x="0" y="332"/>
                  </a:lnTo>
                  <a:lnTo>
                    <a:pt x="8" y="332"/>
                  </a:lnTo>
                  <a:lnTo>
                    <a:pt x="8" y="340"/>
                  </a:lnTo>
                  <a:lnTo>
                    <a:pt x="8" y="340"/>
                  </a:lnTo>
                  <a:close/>
                  <a:moveTo>
                    <a:pt x="8" y="316"/>
                  </a:moveTo>
                  <a:lnTo>
                    <a:pt x="0" y="316"/>
                  </a:lnTo>
                  <a:lnTo>
                    <a:pt x="0" y="308"/>
                  </a:lnTo>
                  <a:lnTo>
                    <a:pt x="8" y="308"/>
                  </a:lnTo>
                  <a:lnTo>
                    <a:pt x="8" y="316"/>
                  </a:lnTo>
                  <a:lnTo>
                    <a:pt x="8" y="316"/>
                  </a:lnTo>
                  <a:close/>
                  <a:moveTo>
                    <a:pt x="8" y="292"/>
                  </a:moveTo>
                  <a:lnTo>
                    <a:pt x="0" y="292"/>
                  </a:lnTo>
                  <a:lnTo>
                    <a:pt x="0" y="284"/>
                  </a:lnTo>
                  <a:lnTo>
                    <a:pt x="8" y="284"/>
                  </a:lnTo>
                  <a:lnTo>
                    <a:pt x="8" y="292"/>
                  </a:lnTo>
                  <a:lnTo>
                    <a:pt x="8" y="292"/>
                  </a:lnTo>
                  <a:close/>
                  <a:moveTo>
                    <a:pt x="8" y="268"/>
                  </a:moveTo>
                  <a:lnTo>
                    <a:pt x="0" y="268"/>
                  </a:lnTo>
                  <a:lnTo>
                    <a:pt x="0" y="260"/>
                  </a:lnTo>
                  <a:lnTo>
                    <a:pt x="8" y="260"/>
                  </a:lnTo>
                  <a:lnTo>
                    <a:pt x="8" y="268"/>
                  </a:lnTo>
                  <a:lnTo>
                    <a:pt x="8" y="268"/>
                  </a:lnTo>
                  <a:close/>
                  <a:moveTo>
                    <a:pt x="8" y="244"/>
                  </a:moveTo>
                  <a:lnTo>
                    <a:pt x="0" y="244"/>
                  </a:lnTo>
                  <a:lnTo>
                    <a:pt x="0" y="236"/>
                  </a:lnTo>
                  <a:lnTo>
                    <a:pt x="8" y="236"/>
                  </a:lnTo>
                  <a:lnTo>
                    <a:pt x="8" y="244"/>
                  </a:lnTo>
                  <a:lnTo>
                    <a:pt x="8" y="244"/>
                  </a:lnTo>
                  <a:close/>
                  <a:moveTo>
                    <a:pt x="8" y="220"/>
                  </a:moveTo>
                  <a:lnTo>
                    <a:pt x="0" y="220"/>
                  </a:lnTo>
                  <a:lnTo>
                    <a:pt x="0" y="212"/>
                  </a:lnTo>
                  <a:lnTo>
                    <a:pt x="8" y="212"/>
                  </a:lnTo>
                  <a:lnTo>
                    <a:pt x="8" y="220"/>
                  </a:lnTo>
                  <a:lnTo>
                    <a:pt x="8" y="220"/>
                  </a:lnTo>
                  <a:close/>
                  <a:moveTo>
                    <a:pt x="8" y="196"/>
                  </a:moveTo>
                  <a:lnTo>
                    <a:pt x="0" y="196"/>
                  </a:lnTo>
                  <a:lnTo>
                    <a:pt x="0" y="188"/>
                  </a:lnTo>
                  <a:lnTo>
                    <a:pt x="8" y="188"/>
                  </a:lnTo>
                  <a:lnTo>
                    <a:pt x="8" y="196"/>
                  </a:lnTo>
                  <a:lnTo>
                    <a:pt x="8" y="196"/>
                  </a:lnTo>
                  <a:close/>
                  <a:moveTo>
                    <a:pt x="8" y="172"/>
                  </a:moveTo>
                  <a:lnTo>
                    <a:pt x="0" y="172"/>
                  </a:lnTo>
                  <a:lnTo>
                    <a:pt x="0" y="164"/>
                  </a:lnTo>
                  <a:lnTo>
                    <a:pt x="8" y="164"/>
                  </a:lnTo>
                  <a:lnTo>
                    <a:pt x="8" y="172"/>
                  </a:lnTo>
                  <a:lnTo>
                    <a:pt x="8" y="172"/>
                  </a:lnTo>
                  <a:close/>
                  <a:moveTo>
                    <a:pt x="8" y="148"/>
                  </a:moveTo>
                  <a:lnTo>
                    <a:pt x="0" y="148"/>
                  </a:lnTo>
                  <a:lnTo>
                    <a:pt x="0" y="140"/>
                  </a:lnTo>
                  <a:lnTo>
                    <a:pt x="8" y="140"/>
                  </a:lnTo>
                  <a:lnTo>
                    <a:pt x="8" y="148"/>
                  </a:lnTo>
                  <a:lnTo>
                    <a:pt x="8" y="148"/>
                  </a:lnTo>
                  <a:close/>
                  <a:moveTo>
                    <a:pt x="8" y="124"/>
                  </a:moveTo>
                  <a:lnTo>
                    <a:pt x="0" y="124"/>
                  </a:lnTo>
                  <a:lnTo>
                    <a:pt x="0" y="116"/>
                  </a:lnTo>
                  <a:lnTo>
                    <a:pt x="8" y="116"/>
                  </a:lnTo>
                  <a:lnTo>
                    <a:pt x="8" y="124"/>
                  </a:lnTo>
                  <a:lnTo>
                    <a:pt x="8" y="124"/>
                  </a:lnTo>
                  <a:close/>
                  <a:moveTo>
                    <a:pt x="8" y="100"/>
                  </a:moveTo>
                  <a:lnTo>
                    <a:pt x="0" y="100"/>
                  </a:lnTo>
                  <a:lnTo>
                    <a:pt x="0" y="92"/>
                  </a:lnTo>
                  <a:lnTo>
                    <a:pt x="8" y="92"/>
                  </a:lnTo>
                  <a:lnTo>
                    <a:pt x="8" y="100"/>
                  </a:lnTo>
                  <a:lnTo>
                    <a:pt x="8" y="100"/>
                  </a:lnTo>
                  <a:close/>
                  <a:moveTo>
                    <a:pt x="8" y="76"/>
                  </a:moveTo>
                  <a:lnTo>
                    <a:pt x="0" y="76"/>
                  </a:lnTo>
                  <a:lnTo>
                    <a:pt x="0" y="68"/>
                  </a:lnTo>
                  <a:lnTo>
                    <a:pt x="8" y="68"/>
                  </a:lnTo>
                  <a:lnTo>
                    <a:pt x="8" y="76"/>
                  </a:lnTo>
                  <a:lnTo>
                    <a:pt x="8" y="76"/>
                  </a:lnTo>
                  <a:close/>
                  <a:moveTo>
                    <a:pt x="8" y="52"/>
                  </a:moveTo>
                  <a:lnTo>
                    <a:pt x="0" y="52"/>
                  </a:lnTo>
                  <a:lnTo>
                    <a:pt x="0" y="44"/>
                  </a:lnTo>
                  <a:lnTo>
                    <a:pt x="8" y="44"/>
                  </a:lnTo>
                  <a:lnTo>
                    <a:pt x="8" y="52"/>
                  </a:lnTo>
                  <a:lnTo>
                    <a:pt x="8" y="52"/>
                  </a:lnTo>
                  <a:close/>
                  <a:moveTo>
                    <a:pt x="8" y="28"/>
                  </a:moveTo>
                  <a:lnTo>
                    <a:pt x="0" y="28"/>
                  </a:lnTo>
                  <a:lnTo>
                    <a:pt x="0" y="20"/>
                  </a:lnTo>
                  <a:lnTo>
                    <a:pt x="8" y="20"/>
                  </a:lnTo>
                  <a:lnTo>
                    <a:pt x="8" y="28"/>
                  </a:lnTo>
                  <a:lnTo>
                    <a:pt x="8" y="28"/>
                  </a:lnTo>
                  <a:close/>
                  <a:moveTo>
                    <a:pt x="8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</p:grpSp>
      <p:sp>
        <p:nvSpPr>
          <p:cNvPr id="12" name="Rectangle 8"/>
          <p:cNvSpPr/>
          <p:nvPr userDrawn="1"/>
        </p:nvSpPr>
        <p:spPr>
          <a:xfrm>
            <a:off x="-7546278" y="3503744"/>
            <a:ext cx="7519396" cy="180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9"/>
          <p:cNvSpPr/>
          <p:nvPr userDrawn="1"/>
        </p:nvSpPr>
        <p:spPr>
          <a:xfrm>
            <a:off x="-6637126" y="3718594"/>
            <a:ext cx="6614464" cy="180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0"/>
          <p:cNvSpPr/>
          <p:nvPr userDrawn="1"/>
        </p:nvSpPr>
        <p:spPr>
          <a:xfrm>
            <a:off x="-7810790" y="3947861"/>
            <a:ext cx="7788128" cy="180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1"/>
          <p:cNvSpPr/>
          <p:nvPr userDrawn="1"/>
        </p:nvSpPr>
        <p:spPr>
          <a:xfrm>
            <a:off x="-4967431" y="4173844"/>
            <a:ext cx="4940549" cy="214066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23832E-6 1.56431E-6 L 1.58955 1.56431E-6 L -4.23832E-6 1.56431E-6 Z " pathEditMode="relative" rAng="0" ptsTypes="AAA">
                                      <p:cBhvr>
                                        <p:cTn id="6" dur="1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5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decel="50000" fill="remove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3.64947E-6 -1.64542E-6 L 1.00017 -1.64542E-6 L 3.64947E-6 -1.64542E-6 Z " pathEditMode="relative" rAng="0" ptsTypes="AAA">
                                      <p:cBhvr>
                                        <p:cTn id="8" dur="10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decel="50000" fill="remove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2.74622E-6 4.64658E-6 L 0.96178 4.64658E-6 L 2.74622E-6 4.64658E-6 Z " pathEditMode="relative" rAng="0" ptsTypes="AAA">
                                      <p:cBhvr>
                                        <p:cTn id="10" dur="1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fill="remove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 4.07407E-6 L 1.19375 4.07407E-6 L 0 4.07407E-6 Z " pathEditMode="relative" rAng="0" ptsTypes="AAA">
                                      <p:cBhvr>
                                        <p:cTn id="12" dur="12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 userDrawn="1"/>
        </p:nvSpPr>
        <p:spPr>
          <a:xfrm>
            <a:off x="-9176" y="6341071"/>
            <a:ext cx="9151200" cy="522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44000" y="288000"/>
            <a:ext cx="7621200" cy="1144800"/>
          </a:xfrm>
        </p:spPr>
        <p:txBody>
          <a:bodyPr anchor="b"/>
          <a:lstStyle>
            <a:lvl1pPr algn="l">
              <a:defRPr sz="2300" b="0" baseline="0"/>
            </a:lvl1pPr>
          </a:lstStyle>
          <a:p>
            <a:r>
              <a:rPr lang="nl-NL" dirty="0" smtClean="0"/>
              <a:t>Click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err="1" smtClean="0"/>
              <a:t>edit</a:t>
            </a:r>
            <a:r>
              <a:rPr lang="nl-NL" smtClean="0"/>
              <a:t>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1044000" y="2632842"/>
            <a:ext cx="7657200" cy="2963918"/>
          </a:xfrm>
        </p:spPr>
        <p:txBody>
          <a:bodyPr/>
          <a:lstStyle>
            <a:lvl1pPr marL="327025" indent="-327025">
              <a:buFont typeface="Wingdings" pitchFamily="2" charset="2"/>
              <a:buChar char="§"/>
              <a:defRPr sz="2200"/>
            </a:lvl1pPr>
            <a:lvl2pPr>
              <a:defRPr sz="18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1044000" y="1779970"/>
            <a:ext cx="7657200" cy="852871"/>
          </a:xfrm>
        </p:spPr>
        <p:txBody>
          <a:bodyPr>
            <a:normAutofit/>
          </a:bodyPr>
          <a:lstStyle>
            <a:lvl1pPr marL="327025" indent="-327025">
              <a:buFont typeface="Wingdings" pitchFamily="2" charset="2"/>
              <a:buChar char="§"/>
              <a:defRPr sz="2200"/>
            </a:lvl1pPr>
            <a:lvl2pPr marL="273600" indent="0">
              <a:buNone/>
              <a:defRPr sz="2000"/>
            </a:lvl2pPr>
            <a:lvl3pPr marL="5076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BE" dirty="0" smtClean="0"/>
              <a:t>Click </a:t>
            </a:r>
            <a:r>
              <a:rPr lang="nl-BE" err="1" smtClean="0"/>
              <a:t>to</a:t>
            </a:r>
            <a:r>
              <a:rPr lang="nl-BE" smtClean="0"/>
              <a:t> edit </a:t>
            </a:r>
            <a:r>
              <a:rPr lang="nl-BE" dirty="0" err="1" smtClean="0"/>
              <a:t>text</a:t>
            </a:r>
            <a:r>
              <a:rPr lang="nl-BE" dirty="0" smtClean="0"/>
              <a:t> </a:t>
            </a:r>
            <a:r>
              <a:rPr lang="nl-BE" dirty="0" err="1" smtClean="0"/>
              <a:t>styles</a:t>
            </a:r>
            <a:r>
              <a:rPr lang="nl-BE" dirty="0" smtClean="0"/>
              <a:t> </a:t>
            </a:r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935" y="5843335"/>
            <a:ext cx="792415" cy="792415"/>
          </a:xfrm>
          <a:prstGeom prst="rect">
            <a:avLst/>
          </a:prstGeom>
        </p:spPr>
      </p:pic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 bwMode="white">
          <a:xfrm>
            <a:off x="885600" y="6382800"/>
            <a:ext cx="5534025" cy="292100"/>
          </a:xfrm>
        </p:spPr>
        <p:txBody>
          <a:bodyPr/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17" name="Group 4"/>
          <p:cNvGrpSpPr>
            <a:grpSpLocks noChangeAspect="1"/>
          </p:cNvGrpSpPr>
          <p:nvPr userDrawn="1"/>
        </p:nvGrpSpPr>
        <p:grpSpPr bwMode="auto">
          <a:xfrm>
            <a:off x="822325" y="6473825"/>
            <a:ext cx="12700" cy="355600"/>
            <a:chOff x="518" y="4078"/>
            <a:chExt cx="8" cy="224"/>
          </a:xfrm>
        </p:grpSpPr>
        <p:sp>
          <p:nvSpPr>
            <p:cNvPr id="1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518" y="4078"/>
              <a:ext cx="8" cy="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19" name="Freeform 5"/>
            <p:cNvSpPr>
              <a:spLocks noEditPoints="1"/>
            </p:cNvSpPr>
            <p:nvPr userDrawn="1"/>
          </p:nvSpPr>
          <p:spPr bwMode="auto">
            <a:xfrm>
              <a:off x="518" y="4078"/>
              <a:ext cx="8" cy="224"/>
            </a:xfrm>
            <a:custGeom>
              <a:avLst/>
              <a:gdLst>
                <a:gd name="T0" fmla="*/ 8 w 8"/>
                <a:gd name="T1" fmla="*/ 224 h 224"/>
                <a:gd name="T2" fmla="*/ 0 w 8"/>
                <a:gd name="T3" fmla="*/ 224 h 224"/>
                <a:gd name="T4" fmla="*/ 0 w 8"/>
                <a:gd name="T5" fmla="*/ 216 h 224"/>
                <a:gd name="T6" fmla="*/ 8 w 8"/>
                <a:gd name="T7" fmla="*/ 216 h 224"/>
                <a:gd name="T8" fmla="*/ 8 w 8"/>
                <a:gd name="T9" fmla="*/ 224 h 224"/>
                <a:gd name="T10" fmla="*/ 8 w 8"/>
                <a:gd name="T11" fmla="*/ 224 h 224"/>
                <a:gd name="T12" fmla="*/ 8 w 8"/>
                <a:gd name="T13" fmla="*/ 200 h 224"/>
                <a:gd name="T14" fmla="*/ 0 w 8"/>
                <a:gd name="T15" fmla="*/ 200 h 224"/>
                <a:gd name="T16" fmla="*/ 0 w 8"/>
                <a:gd name="T17" fmla="*/ 192 h 224"/>
                <a:gd name="T18" fmla="*/ 8 w 8"/>
                <a:gd name="T19" fmla="*/ 192 h 224"/>
                <a:gd name="T20" fmla="*/ 8 w 8"/>
                <a:gd name="T21" fmla="*/ 200 h 224"/>
                <a:gd name="T22" fmla="*/ 8 w 8"/>
                <a:gd name="T23" fmla="*/ 200 h 224"/>
                <a:gd name="T24" fmla="*/ 8 w 8"/>
                <a:gd name="T25" fmla="*/ 176 h 224"/>
                <a:gd name="T26" fmla="*/ 0 w 8"/>
                <a:gd name="T27" fmla="*/ 176 h 224"/>
                <a:gd name="T28" fmla="*/ 0 w 8"/>
                <a:gd name="T29" fmla="*/ 168 h 224"/>
                <a:gd name="T30" fmla="*/ 8 w 8"/>
                <a:gd name="T31" fmla="*/ 168 h 224"/>
                <a:gd name="T32" fmla="*/ 8 w 8"/>
                <a:gd name="T33" fmla="*/ 176 h 224"/>
                <a:gd name="T34" fmla="*/ 8 w 8"/>
                <a:gd name="T35" fmla="*/ 176 h 224"/>
                <a:gd name="T36" fmla="*/ 8 w 8"/>
                <a:gd name="T37" fmla="*/ 152 h 224"/>
                <a:gd name="T38" fmla="*/ 0 w 8"/>
                <a:gd name="T39" fmla="*/ 152 h 224"/>
                <a:gd name="T40" fmla="*/ 0 w 8"/>
                <a:gd name="T41" fmla="*/ 144 h 224"/>
                <a:gd name="T42" fmla="*/ 8 w 8"/>
                <a:gd name="T43" fmla="*/ 144 h 224"/>
                <a:gd name="T44" fmla="*/ 8 w 8"/>
                <a:gd name="T45" fmla="*/ 152 h 224"/>
                <a:gd name="T46" fmla="*/ 8 w 8"/>
                <a:gd name="T47" fmla="*/ 152 h 224"/>
                <a:gd name="T48" fmla="*/ 8 w 8"/>
                <a:gd name="T49" fmla="*/ 128 h 224"/>
                <a:gd name="T50" fmla="*/ 0 w 8"/>
                <a:gd name="T51" fmla="*/ 128 h 224"/>
                <a:gd name="T52" fmla="*/ 0 w 8"/>
                <a:gd name="T53" fmla="*/ 120 h 224"/>
                <a:gd name="T54" fmla="*/ 8 w 8"/>
                <a:gd name="T55" fmla="*/ 120 h 224"/>
                <a:gd name="T56" fmla="*/ 8 w 8"/>
                <a:gd name="T57" fmla="*/ 128 h 224"/>
                <a:gd name="T58" fmla="*/ 8 w 8"/>
                <a:gd name="T59" fmla="*/ 128 h 224"/>
                <a:gd name="T60" fmla="*/ 8 w 8"/>
                <a:gd name="T61" fmla="*/ 104 h 224"/>
                <a:gd name="T62" fmla="*/ 0 w 8"/>
                <a:gd name="T63" fmla="*/ 104 h 224"/>
                <a:gd name="T64" fmla="*/ 0 w 8"/>
                <a:gd name="T65" fmla="*/ 96 h 224"/>
                <a:gd name="T66" fmla="*/ 8 w 8"/>
                <a:gd name="T67" fmla="*/ 96 h 224"/>
                <a:gd name="T68" fmla="*/ 8 w 8"/>
                <a:gd name="T69" fmla="*/ 104 h 224"/>
                <a:gd name="T70" fmla="*/ 8 w 8"/>
                <a:gd name="T71" fmla="*/ 104 h 224"/>
                <a:gd name="T72" fmla="*/ 8 w 8"/>
                <a:gd name="T73" fmla="*/ 80 h 224"/>
                <a:gd name="T74" fmla="*/ 0 w 8"/>
                <a:gd name="T75" fmla="*/ 80 h 224"/>
                <a:gd name="T76" fmla="*/ 0 w 8"/>
                <a:gd name="T77" fmla="*/ 72 h 224"/>
                <a:gd name="T78" fmla="*/ 8 w 8"/>
                <a:gd name="T79" fmla="*/ 72 h 224"/>
                <a:gd name="T80" fmla="*/ 8 w 8"/>
                <a:gd name="T81" fmla="*/ 80 h 224"/>
                <a:gd name="T82" fmla="*/ 8 w 8"/>
                <a:gd name="T83" fmla="*/ 80 h 224"/>
                <a:gd name="T84" fmla="*/ 8 w 8"/>
                <a:gd name="T85" fmla="*/ 56 h 224"/>
                <a:gd name="T86" fmla="*/ 0 w 8"/>
                <a:gd name="T87" fmla="*/ 56 h 224"/>
                <a:gd name="T88" fmla="*/ 0 w 8"/>
                <a:gd name="T89" fmla="*/ 48 h 224"/>
                <a:gd name="T90" fmla="*/ 8 w 8"/>
                <a:gd name="T91" fmla="*/ 48 h 224"/>
                <a:gd name="T92" fmla="*/ 8 w 8"/>
                <a:gd name="T93" fmla="*/ 56 h 224"/>
                <a:gd name="T94" fmla="*/ 8 w 8"/>
                <a:gd name="T95" fmla="*/ 56 h 224"/>
                <a:gd name="T96" fmla="*/ 8 w 8"/>
                <a:gd name="T97" fmla="*/ 32 h 224"/>
                <a:gd name="T98" fmla="*/ 0 w 8"/>
                <a:gd name="T99" fmla="*/ 32 h 224"/>
                <a:gd name="T100" fmla="*/ 0 w 8"/>
                <a:gd name="T101" fmla="*/ 24 h 224"/>
                <a:gd name="T102" fmla="*/ 8 w 8"/>
                <a:gd name="T103" fmla="*/ 24 h 224"/>
                <a:gd name="T104" fmla="*/ 8 w 8"/>
                <a:gd name="T105" fmla="*/ 32 h 224"/>
                <a:gd name="T106" fmla="*/ 8 w 8"/>
                <a:gd name="T107" fmla="*/ 32 h 224"/>
                <a:gd name="T108" fmla="*/ 8 w 8"/>
                <a:gd name="T109" fmla="*/ 8 h 224"/>
                <a:gd name="T110" fmla="*/ 0 w 8"/>
                <a:gd name="T111" fmla="*/ 8 h 224"/>
                <a:gd name="T112" fmla="*/ 0 w 8"/>
                <a:gd name="T113" fmla="*/ 0 h 224"/>
                <a:gd name="T114" fmla="*/ 8 w 8"/>
                <a:gd name="T115" fmla="*/ 0 h 224"/>
                <a:gd name="T116" fmla="*/ 8 w 8"/>
                <a:gd name="T117" fmla="*/ 8 h 224"/>
                <a:gd name="T118" fmla="*/ 8 w 8"/>
                <a:gd name="T119" fmla="*/ 8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" h="224">
                  <a:moveTo>
                    <a:pt x="8" y="224"/>
                  </a:moveTo>
                  <a:lnTo>
                    <a:pt x="0" y="224"/>
                  </a:lnTo>
                  <a:lnTo>
                    <a:pt x="0" y="216"/>
                  </a:lnTo>
                  <a:lnTo>
                    <a:pt x="8" y="216"/>
                  </a:lnTo>
                  <a:lnTo>
                    <a:pt x="8" y="224"/>
                  </a:lnTo>
                  <a:lnTo>
                    <a:pt x="8" y="224"/>
                  </a:lnTo>
                  <a:close/>
                  <a:moveTo>
                    <a:pt x="8" y="200"/>
                  </a:moveTo>
                  <a:lnTo>
                    <a:pt x="0" y="200"/>
                  </a:lnTo>
                  <a:lnTo>
                    <a:pt x="0" y="192"/>
                  </a:lnTo>
                  <a:lnTo>
                    <a:pt x="8" y="192"/>
                  </a:lnTo>
                  <a:lnTo>
                    <a:pt x="8" y="200"/>
                  </a:lnTo>
                  <a:lnTo>
                    <a:pt x="8" y="200"/>
                  </a:lnTo>
                  <a:close/>
                  <a:moveTo>
                    <a:pt x="8" y="176"/>
                  </a:moveTo>
                  <a:lnTo>
                    <a:pt x="0" y="176"/>
                  </a:lnTo>
                  <a:lnTo>
                    <a:pt x="0" y="168"/>
                  </a:lnTo>
                  <a:lnTo>
                    <a:pt x="8" y="168"/>
                  </a:lnTo>
                  <a:lnTo>
                    <a:pt x="8" y="176"/>
                  </a:lnTo>
                  <a:lnTo>
                    <a:pt x="8" y="176"/>
                  </a:lnTo>
                  <a:close/>
                  <a:moveTo>
                    <a:pt x="8" y="152"/>
                  </a:moveTo>
                  <a:lnTo>
                    <a:pt x="0" y="152"/>
                  </a:lnTo>
                  <a:lnTo>
                    <a:pt x="0" y="144"/>
                  </a:lnTo>
                  <a:lnTo>
                    <a:pt x="8" y="144"/>
                  </a:lnTo>
                  <a:lnTo>
                    <a:pt x="8" y="152"/>
                  </a:lnTo>
                  <a:lnTo>
                    <a:pt x="8" y="152"/>
                  </a:lnTo>
                  <a:close/>
                  <a:moveTo>
                    <a:pt x="8" y="128"/>
                  </a:moveTo>
                  <a:lnTo>
                    <a:pt x="0" y="128"/>
                  </a:lnTo>
                  <a:lnTo>
                    <a:pt x="0" y="120"/>
                  </a:lnTo>
                  <a:lnTo>
                    <a:pt x="8" y="120"/>
                  </a:lnTo>
                  <a:lnTo>
                    <a:pt x="8" y="128"/>
                  </a:lnTo>
                  <a:lnTo>
                    <a:pt x="8" y="128"/>
                  </a:lnTo>
                  <a:close/>
                  <a:moveTo>
                    <a:pt x="8" y="104"/>
                  </a:moveTo>
                  <a:lnTo>
                    <a:pt x="0" y="104"/>
                  </a:lnTo>
                  <a:lnTo>
                    <a:pt x="0" y="96"/>
                  </a:lnTo>
                  <a:lnTo>
                    <a:pt x="8" y="96"/>
                  </a:lnTo>
                  <a:lnTo>
                    <a:pt x="8" y="104"/>
                  </a:lnTo>
                  <a:lnTo>
                    <a:pt x="8" y="104"/>
                  </a:lnTo>
                  <a:close/>
                  <a:moveTo>
                    <a:pt x="8" y="80"/>
                  </a:moveTo>
                  <a:lnTo>
                    <a:pt x="0" y="80"/>
                  </a:lnTo>
                  <a:lnTo>
                    <a:pt x="0" y="72"/>
                  </a:lnTo>
                  <a:lnTo>
                    <a:pt x="8" y="72"/>
                  </a:lnTo>
                  <a:lnTo>
                    <a:pt x="8" y="80"/>
                  </a:lnTo>
                  <a:lnTo>
                    <a:pt x="8" y="80"/>
                  </a:lnTo>
                  <a:close/>
                  <a:moveTo>
                    <a:pt x="8" y="56"/>
                  </a:moveTo>
                  <a:lnTo>
                    <a:pt x="0" y="56"/>
                  </a:lnTo>
                  <a:lnTo>
                    <a:pt x="0" y="48"/>
                  </a:lnTo>
                  <a:lnTo>
                    <a:pt x="8" y="48"/>
                  </a:lnTo>
                  <a:lnTo>
                    <a:pt x="8" y="56"/>
                  </a:lnTo>
                  <a:lnTo>
                    <a:pt x="8" y="56"/>
                  </a:lnTo>
                  <a:close/>
                  <a:moveTo>
                    <a:pt x="8" y="32"/>
                  </a:moveTo>
                  <a:lnTo>
                    <a:pt x="0" y="32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8" y="32"/>
                  </a:lnTo>
                  <a:lnTo>
                    <a:pt x="8" y="32"/>
                  </a:lnTo>
                  <a:close/>
                  <a:moveTo>
                    <a:pt x="8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</p:grp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 bwMode="white">
          <a:xfrm>
            <a:off x="200025" y="6381750"/>
            <a:ext cx="544830" cy="291600"/>
          </a:xfrm>
        </p:spPr>
        <p:txBody>
          <a:bodyPr/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fld id="{5B77336A-0356-6441-BC59-EACA5C95B5D6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4" name="Group 4"/>
          <p:cNvGrpSpPr>
            <a:grpSpLocks noChangeAspect="1"/>
          </p:cNvGrpSpPr>
          <p:nvPr userDrawn="1"/>
        </p:nvGrpSpPr>
        <p:grpSpPr bwMode="auto">
          <a:xfrm>
            <a:off x="822325" y="4763"/>
            <a:ext cx="12700" cy="1354137"/>
            <a:chOff x="518" y="3"/>
            <a:chExt cx="8" cy="853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518" y="3"/>
              <a:ext cx="8" cy="8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6" name="Freeform 5"/>
            <p:cNvSpPr>
              <a:spLocks noEditPoints="1"/>
            </p:cNvSpPr>
            <p:nvPr userDrawn="1"/>
          </p:nvSpPr>
          <p:spPr bwMode="auto">
            <a:xfrm>
              <a:off x="518" y="3"/>
              <a:ext cx="8" cy="853"/>
            </a:xfrm>
            <a:custGeom>
              <a:avLst/>
              <a:gdLst>
                <a:gd name="T0" fmla="*/ 8 w 8"/>
                <a:gd name="T1" fmla="*/ 845 h 853"/>
                <a:gd name="T2" fmla="*/ 0 w 8"/>
                <a:gd name="T3" fmla="*/ 829 h 853"/>
                <a:gd name="T4" fmla="*/ 8 w 8"/>
                <a:gd name="T5" fmla="*/ 829 h 853"/>
                <a:gd name="T6" fmla="*/ 8 w 8"/>
                <a:gd name="T7" fmla="*/ 797 h 853"/>
                <a:gd name="T8" fmla="*/ 0 w 8"/>
                <a:gd name="T9" fmla="*/ 781 h 853"/>
                <a:gd name="T10" fmla="*/ 8 w 8"/>
                <a:gd name="T11" fmla="*/ 781 h 853"/>
                <a:gd name="T12" fmla="*/ 8 w 8"/>
                <a:gd name="T13" fmla="*/ 748 h 853"/>
                <a:gd name="T14" fmla="*/ 0 w 8"/>
                <a:gd name="T15" fmla="*/ 732 h 853"/>
                <a:gd name="T16" fmla="*/ 8 w 8"/>
                <a:gd name="T17" fmla="*/ 732 h 853"/>
                <a:gd name="T18" fmla="*/ 8 w 8"/>
                <a:gd name="T19" fmla="*/ 700 h 853"/>
                <a:gd name="T20" fmla="*/ 0 w 8"/>
                <a:gd name="T21" fmla="*/ 684 h 853"/>
                <a:gd name="T22" fmla="*/ 8 w 8"/>
                <a:gd name="T23" fmla="*/ 684 h 853"/>
                <a:gd name="T24" fmla="*/ 8 w 8"/>
                <a:gd name="T25" fmla="*/ 652 h 853"/>
                <a:gd name="T26" fmla="*/ 0 w 8"/>
                <a:gd name="T27" fmla="*/ 636 h 853"/>
                <a:gd name="T28" fmla="*/ 8 w 8"/>
                <a:gd name="T29" fmla="*/ 636 h 853"/>
                <a:gd name="T30" fmla="*/ 8 w 8"/>
                <a:gd name="T31" fmla="*/ 604 h 853"/>
                <a:gd name="T32" fmla="*/ 0 w 8"/>
                <a:gd name="T33" fmla="*/ 587 h 853"/>
                <a:gd name="T34" fmla="*/ 8 w 8"/>
                <a:gd name="T35" fmla="*/ 587 h 853"/>
                <a:gd name="T36" fmla="*/ 8 w 8"/>
                <a:gd name="T37" fmla="*/ 555 h 853"/>
                <a:gd name="T38" fmla="*/ 0 w 8"/>
                <a:gd name="T39" fmla="*/ 539 h 853"/>
                <a:gd name="T40" fmla="*/ 8 w 8"/>
                <a:gd name="T41" fmla="*/ 539 h 853"/>
                <a:gd name="T42" fmla="*/ 8 w 8"/>
                <a:gd name="T43" fmla="*/ 507 h 853"/>
                <a:gd name="T44" fmla="*/ 0 w 8"/>
                <a:gd name="T45" fmla="*/ 491 h 853"/>
                <a:gd name="T46" fmla="*/ 8 w 8"/>
                <a:gd name="T47" fmla="*/ 491 h 853"/>
                <a:gd name="T48" fmla="*/ 8 w 8"/>
                <a:gd name="T49" fmla="*/ 459 h 853"/>
                <a:gd name="T50" fmla="*/ 0 w 8"/>
                <a:gd name="T51" fmla="*/ 443 h 853"/>
                <a:gd name="T52" fmla="*/ 8 w 8"/>
                <a:gd name="T53" fmla="*/ 443 h 853"/>
                <a:gd name="T54" fmla="*/ 8 w 8"/>
                <a:gd name="T55" fmla="*/ 411 h 853"/>
                <a:gd name="T56" fmla="*/ 0 w 8"/>
                <a:gd name="T57" fmla="*/ 394 h 853"/>
                <a:gd name="T58" fmla="*/ 8 w 8"/>
                <a:gd name="T59" fmla="*/ 394 h 853"/>
                <a:gd name="T60" fmla="*/ 8 w 8"/>
                <a:gd name="T61" fmla="*/ 362 h 853"/>
                <a:gd name="T62" fmla="*/ 0 w 8"/>
                <a:gd name="T63" fmla="*/ 346 h 853"/>
                <a:gd name="T64" fmla="*/ 8 w 8"/>
                <a:gd name="T65" fmla="*/ 346 h 853"/>
                <a:gd name="T66" fmla="*/ 8 w 8"/>
                <a:gd name="T67" fmla="*/ 314 h 853"/>
                <a:gd name="T68" fmla="*/ 0 w 8"/>
                <a:gd name="T69" fmla="*/ 298 h 853"/>
                <a:gd name="T70" fmla="*/ 8 w 8"/>
                <a:gd name="T71" fmla="*/ 298 h 853"/>
                <a:gd name="T72" fmla="*/ 8 w 8"/>
                <a:gd name="T73" fmla="*/ 266 h 853"/>
                <a:gd name="T74" fmla="*/ 0 w 8"/>
                <a:gd name="T75" fmla="*/ 250 h 853"/>
                <a:gd name="T76" fmla="*/ 8 w 8"/>
                <a:gd name="T77" fmla="*/ 250 h 853"/>
                <a:gd name="T78" fmla="*/ 8 w 8"/>
                <a:gd name="T79" fmla="*/ 217 h 853"/>
                <a:gd name="T80" fmla="*/ 0 w 8"/>
                <a:gd name="T81" fmla="*/ 201 h 853"/>
                <a:gd name="T82" fmla="*/ 8 w 8"/>
                <a:gd name="T83" fmla="*/ 201 h 853"/>
                <a:gd name="T84" fmla="*/ 8 w 8"/>
                <a:gd name="T85" fmla="*/ 169 h 853"/>
                <a:gd name="T86" fmla="*/ 0 w 8"/>
                <a:gd name="T87" fmla="*/ 153 h 853"/>
                <a:gd name="T88" fmla="*/ 8 w 8"/>
                <a:gd name="T89" fmla="*/ 153 h 853"/>
                <a:gd name="T90" fmla="*/ 8 w 8"/>
                <a:gd name="T91" fmla="*/ 121 h 853"/>
                <a:gd name="T92" fmla="*/ 0 w 8"/>
                <a:gd name="T93" fmla="*/ 105 h 853"/>
                <a:gd name="T94" fmla="*/ 8 w 8"/>
                <a:gd name="T95" fmla="*/ 105 h 853"/>
                <a:gd name="T96" fmla="*/ 8 w 8"/>
                <a:gd name="T97" fmla="*/ 73 h 853"/>
                <a:gd name="T98" fmla="*/ 0 w 8"/>
                <a:gd name="T99" fmla="*/ 57 h 853"/>
                <a:gd name="T100" fmla="*/ 8 w 8"/>
                <a:gd name="T101" fmla="*/ 57 h 853"/>
                <a:gd name="T102" fmla="*/ 8 w 8"/>
                <a:gd name="T103" fmla="*/ 24 h 853"/>
                <a:gd name="T104" fmla="*/ 0 w 8"/>
                <a:gd name="T105" fmla="*/ 8 h 853"/>
                <a:gd name="T106" fmla="*/ 8 w 8"/>
                <a:gd name="T107" fmla="*/ 8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" h="853">
                  <a:moveTo>
                    <a:pt x="8" y="853"/>
                  </a:moveTo>
                  <a:lnTo>
                    <a:pt x="0" y="853"/>
                  </a:lnTo>
                  <a:lnTo>
                    <a:pt x="0" y="845"/>
                  </a:lnTo>
                  <a:lnTo>
                    <a:pt x="8" y="845"/>
                  </a:lnTo>
                  <a:lnTo>
                    <a:pt x="8" y="853"/>
                  </a:lnTo>
                  <a:lnTo>
                    <a:pt x="8" y="853"/>
                  </a:lnTo>
                  <a:close/>
                  <a:moveTo>
                    <a:pt x="8" y="829"/>
                  </a:moveTo>
                  <a:lnTo>
                    <a:pt x="0" y="829"/>
                  </a:lnTo>
                  <a:lnTo>
                    <a:pt x="0" y="821"/>
                  </a:lnTo>
                  <a:lnTo>
                    <a:pt x="8" y="821"/>
                  </a:lnTo>
                  <a:lnTo>
                    <a:pt x="8" y="829"/>
                  </a:lnTo>
                  <a:lnTo>
                    <a:pt x="8" y="829"/>
                  </a:lnTo>
                  <a:close/>
                  <a:moveTo>
                    <a:pt x="8" y="805"/>
                  </a:moveTo>
                  <a:lnTo>
                    <a:pt x="0" y="805"/>
                  </a:lnTo>
                  <a:lnTo>
                    <a:pt x="0" y="797"/>
                  </a:lnTo>
                  <a:lnTo>
                    <a:pt x="8" y="797"/>
                  </a:lnTo>
                  <a:lnTo>
                    <a:pt x="8" y="805"/>
                  </a:lnTo>
                  <a:lnTo>
                    <a:pt x="8" y="805"/>
                  </a:lnTo>
                  <a:close/>
                  <a:moveTo>
                    <a:pt x="8" y="781"/>
                  </a:moveTo>
                  <a:lnTo>
                    <a:pt x="0" y="781"/>
                  </a:lnTo>
                  <a:lnTo>
                    <a:pt x="0" y="772"/>
                  </a:lnTo>
                  <a:lnTo>
                    <a:pt x="8" y="772"/>
                  </a:lnTo>
                  <a:lnTo>
                    <a:pt x="8" y="781"/>
                  </a:lnTo>
                  <a:lnTo>
                    <a:pt x="8" y="781"/>
                  </a:lnTo>
                  <a:close/>
                  <a:moveTo>
                    <a:pt x="8" y="756"/>
                  </a:moveTo>
                  <a:lnTo>
                    <a:pt x="0" y="756"/>
                  </a:lnTo>
                  <a:lnTo>
                    <a:pt x="0" y="748"/>
                  </a:lnTo>
                  <a:lnTo>
                    <a:pt x="8" y="748"/>
                  </a:lnTo>
                  <a:lnTo>
                    <a:pt x="8" y="756"/>
                  </a:lnTo>
                  <a:lnTo>
                    <a:pt x="8" y="756"/>
                  </a:lnTo>
                  <a:close/>
                  <a:moveTo>
                    <a:pt x="8" y="732"/>
                  </a:moveTo>
                  <a:lnTo>
                    <a:pt x="0" y="732"/>
                  </a:lnTo>
                  <a:lnTo>
                    <a:pt x="0" y="724"/>
                  </a:lnTo>
                  <a:lnTo>
                    <a:pt x="8" y="724"/>
                  </a:lnTo>
                  <a:lnTo>
                    <a:pt x="8" y="732"/>
                  </a:lnTo>
                  <a:lnTo>
                    <a:pt x="8" y="732"/>
                  </a:lnTo>
                  <a:close/>
                  <a:moveTo>
                    <a:pt x="8" y="708"/>
                  </a:moveTo>
                  <a:lnTo>
                    <a:pt x="0" y="708"/>
                  </a:lnTo>
                  <a:lnTo>
                    <a:pt x="0" y="700"/>
                  </a:lnTo>
                  <a:lnTo>
                    <a:pt x="8" y="700"/>
                  </a:lnTo>
                  <a:lnTo>
                    <a:pt x="8" y="708"/>
                  </a:lnTo>
                  <a:lnTo>
                    <a:pt x="8" y="708"/>
                  </a:lnTo>
                  <a:close/>
                  <a:moveTo>
                    <a:pt x="8" y="684"/>
                  </a:moveTo>
                  <a:lnTo>
                    <a:pt x="0" y="684"/>
                  </a:lnTo>
                  <a:lnTo>
                    <a:pt x="0" y="676"/>
                  </a:lnTo>
                  <a:lnTo>
                    <a:pt x="8" y="676"/>
                  </a:lnTo>
                  <a:lnTo>
                    <a:pt x="8" y="684"/>
                  </a:lnTo>
                  <a:lnTo>
                    <a:pt x="8" y="684"/>
                  </a:lnTo>
                  <a:close/>
                  <a:moveTo>
                    <a:pt x="8" y="660"/>
                  </a:moveTo>
                  <a:lnTo>
                    <a:pt x="0" y="660"/>
                  </a:lnTo>
                  <a:lnTo>
                    <a:pt x="0" y="652"/>
                  </a:lnTo>
                  <a:lnTo>
                    <a:pt x="8" y="652"/>
                  </a:lnTo>
                  <a:lnTo>
                    <a:pt x="8" y="660"/>
                  </a:lnTo>
                  <a:lnTo>
                    <a:pt x="8" y="660"/>
                  </a:lnTo>
                  <a:close/>
                  <a:moveTo>
                    <a:pt x="8" y="636"/>
                  </a:moveTo>
                  <a:lnTo>
                    <a:pt x="0" y="636"/>
                  </a:lnTo>
                  <a:lnTo>
                    <a:pt x="0" y="628"/>
                  </a:lnTo>
                  <a:lnTo>
                    <a:pt x="8" y="628"/>
                  </a:lnTo>
                  <a:lnTo>
                    <a:pt x="8" y="636"/>
                  </a:lnTo>
                  <a:lnTo>
                    <a:pt x="8" y="636"/>
                  </a:lnTo>
                  <a:close/>
                  <a:moveTo>
                    <a:pt x="8" y="612"/>
                  </a:moveTo>
                  <a:lnTo>
                    <a:pt x="0" y="612"/>
                  </a:lnTo>
                  <a:lnTo>
                    <a:pt x="0" y="604"/>
                  </a:lnTo>
                  <a:lnTo>
                    <a:pt x="8" y="604"/>
                  </a:lnTo>
                  <a:lnTo>
                    <a:pt x="8" y="612"/>
                  </a:lnTo>
                  <a:lnTo>
                    <a:pt x="8" y="612"/>
                  </a:lnTo>
                  <a:close/>
                  <a:moveTo>
                    <a:pt x="8" y="587"/>
                  </a:moveTo>
                  <a:lnTo>
                    <a:pt x="0" y="587"/>
                  </a:lnTo>
                  <a:lnTo>
                    <a:pt x="0" y="579"/>
                  </a:lnTo>
                  <a:lnTo>
                    <a:pt x="8" y="579"/>
                  </a:lnTo>
                  <a:lnTo>
                    <a:pt x="8" y="587"/>
                  </a:lnTo>
                  <a:lnTo>
                    <a:pt x="8" y="587"/>
                  </a:lnTo>
                  <a:close/>
                  <a:moveTo>
                    <a:pt x="8" y="563"/>
                  </a:moveTo>
                  <a:lnTo>
                    <a:pt x="0" y="563"/>
                  </a:lnTo>
                  <a:lnTo>
                    <a:pt x="0" y="555"/>
                  </a:lnTo>
                  <a:lnTo>
                    <a:pt x="8" y="555"/>
                  </a:lnTo>
                  <a:lnTo>
                    <a:pt x="8" y="563"/>
                  </a:lnTo>
                  <a:lnTo>
                    <a:pt x="8" y="563"/>
                  </a:lnTo>
                  <a:close/>
                  <a:moveTo>
                    <a:pt x="8" y="539"/>
                  </a:moveTo>
                  <a:lnTo>
                    <a:pt x="0" y="539"/>
                  </a:lnTo>
                  <a:lnTo>
                    <a:pt x="0" y="531"/>
                  </a:lnTo>
                  <a:lnTo>
                    <a:pt x="8" y="531"/>
                  </a:lnTo>
                  <a:lnTo>
                    <a:pt x="8" y="539"/>
                  </a:lnTo>
                  <a:lnTo>
                    <a:pt x="8" y="539"/>
                  </a:lnTo>
                  <a:close/>
                  <a:moveTo>
                    <a:pt x="8" y="515"/>
                  </a:moveTo>
                  <a:lnTo>
                    <a:pt x="0" y="515"/>
                  </a:lnTo>
                  <a:lnTo>
                    <a:pt x="0" y="507"/>
                  </a:lnTo>
                  <a:lnTo>
                    <a:pt x="8" y="507"/>
                  </a:lnTo>
                  <a:lnTo>
                    <a:pt x="8" y="515"/>
                  </a:lnTo>
                  <a:lnTo>
                    <a:pt x="8" y="515"/>
                  </a:lnTo>
                  <a:close/>
                  <a:moveTo>
                    <a:pt x="8" y="491"/>
                  </a:moveTo>
                  <a:lnTo>
                    <a:pt x="0" y="491"/>
                  </a:lnTo>
                  <a:lnTo>
                    <a:pt x="0" y="483"/>
                  </a:lnTo>
                  <a:lnTo>
                    <a:pt x="8" y="483"/>
                  </a:lnTo>
                  <a:lnTo>
                    <a:pt x="8" y="491"/>
                  </a:lnTo>
                  <a:lnTo>
                    <a:pt x="8" y="491"/>
                  </a:lnTo>
                  <a:close/>
                  <a:moveTo>
                    <a:pt x="8" y="467"/>
                  </a:moveTo>
                  <a:lnTo>
                    <a:pt x="0" y="467"/>
                  </a:lnTo>
                  <a:lnTo>
                    <a:pt x="0" y="459"/>
                  </a:lnTo>
                  <a:lnTo>
                    <a:pt x="8" y="459"/>
                  </a:lnTo>
                  <a:lnTo>
                    <a:pt x="8" y="467"/>
                  </a:lnTo>
                  <a:lnTo>
                    <a:pt x="8" y="467"/>
                  </a:lnTo>
                  <a:close/>
                  <a:moveTo>
                    <a:pt x="8" y="443"/>
                  </a:moveTo>
                  <a:lnTo>
                    <a:pt x="0" y="443"/>
                  </a:lnTo>
                  <a:lnTo>
                    <a:pt x="0" y="435"/>
                  </a:lnTo>
                  <a:lnTo>
                    <a:pt x="8" y="435"/>
                  </a:lnTo>
                  <a:lnTo>
                    <a:pt x="8" y="443"/>
                  </a:lnTo>
                  <a:lnTo>
                    <a:pt x="8" y="443"/>
                  </a:lnTo>
                  <a:close/>
                  <a:moveTo>
                    <a:pt x="8" y="419"/>
                  </a:moveTo>
                  <a:lnTo>
                    <a:pt x="0" y="419"/>
                  </a:lnTo>
                  <a:lnTo>
                    <a:pt x="0" y="411"/>
                  </a:lnTo>
                  <a:lnTo>
                    <a:pt x="8" y="411"/>
                  </a:lnTo>
                  <a:lnTo>
                    <a:pt x="8" y="419"/>
                  </a:lnTo>
                  <a:lnTo>
                    <a:pt x="8" y="419"/>
                  </a:lnTo>
                  <a:close/>
                  <a:moveTo>
                    <a:pt x="8" y="394"/>
                  </a:moveTo>
                  <a:lnTo>
                    <a:pt x="0" y="394"/>
                  </a:lnTo>
                  <a:lnTo>
                    <a:pt x="0" y="386"/>
                  </a:lnTo>
                  <a:lnTo>
                    <a:pt x="8" y="386"/>
                  </a:lnTo>
                  <a:lnTo>
                    <a:pt x="8" y="394"/>
                  </a:lnTo>
                  <a:lnTo>
                    <a:pt x="8" y="394"/>
                  </a:lnTo>
                  <a:close/>
                  <a:moveTo>
                    <a:pt x="8" y="370"/>
                  </a:moveTo>
                  <a:lnTo>
                    <a:pt x="0" y="370"/>
                  </a:lnTo>
                  <a:lnTo>
                    <a:pt x="0" y="362"/>
                  </a:lnTo>
                  <a:lnTo>
                    <a:pt x="8" y="362"/>
                  </a:lnTo>
                  <a:lnTo>
                    <a:pt x="8" y="370"/>
                  </a:lnTo>
                  <a:lnTo>
                    <a:pt x="8" y="370"/>
                  </a:lnTo>
                  <a:close/>
                  <a:moveTo>
                    <a:pt x="8" y="346"/>
                  </a:moveTo>
                  <a:lnTo>
                    <a:pt x="0" y="346"/>
                  </a:lnTo>
                  <a:lnTo>
                    <a:pt x="0" y="338"/>
                  </a:lnTo>
                  <a:lnTo>
                    <a:pt x="8" y="338"/>
                  </a:lnTo>
                  <a:lnTo>
                    <a:pt x="8" y="346"/>
                  </a:lnTo>
                  <a:lnTo>
                    <a:pt x="8" y="346"/>
                  </a:lnTo>
                  <a:close/>
                  <a:moveTo>
                    <a:pt x="8" y="322"/>
                  </a:moveTo>
                  <a:lnTo>
                    <a:pt x="0" y="322"/>
                  </a:lnTo>
                  <a:lnTo>
                    <a:pt x="0" y="314"/>
                  </a:lnTo>
                  <a:lnTo>
                    <a:pt x="8" y="314"/>
                  </a:lnTo>
                  <a:lnTo>
                    <a:pt x="8" y="322"/>
                  </a:lnTo>
                  <a:lnTo>
                    <a:pt x="8" y="322"/>
                  </a:lnTo>
                  <a:close/>
                  <a:moveTo>
                    <a:pt x="8" y="298"/>
                  </a:moveTo>
                  <a:lnTo>
                    <a:pt x="0" y="298"/>
                  </a:lnTo>
                  <a:lnTo>
                    <a:pt x="0" y="290"/>
                  </a:lnTo>
                  <a:lnTo>
                    <a:pt x="8" y="290"/>
                  </a:lnTo>
                  <a:lnTo>
                    <a:pt x="8" y="298"/>
                  </a:lnTo>
                  <a:lnTo>
                    <a:pt x="8" y="298"/>
                  </a:lnTo>
                  <a:close/>
                  <a:moveTo>
                    <a:pt x="8" y="274"/>
                  </a:moveTo>
                  <a:lnTo>
                    <a:pt x="0" y="274"/>
                  </a:lnTo>
                  <a:lnTo>
                    <a:pt x="0" y="266"/>
                  </a:lnTo>
                  <a:lnTo>
                    <a:pt x="8" y="266"/>
                  </a:lnTo>
                  <a:lnTo>
                    <a:pt x="8" y="274"/>
                  </a:lnTo>
                  <a:lnTo>
                    <a:pt x="8" y="274"/>
                  </a:lnTo>
                  <a:close/>
                  <a:moveTo>
                    <a:pt x="8" y="250"/>
                  </a:moveTo>
                  <a:lnTo>
                    <a:pt x="0" y="250"/>
                  </a:lnTo>
                  <a:lnTo>
                    <a:pt x="0" y="242"/>
                  </a:lnTo>
                  <a:lnTo>
                    <a:pt x="8" y="242"/>
                  </a:lnTo>
                  <a:lnTo>
                    <a:pt x="8" y="250"/>
                  </a:lnTo>
                  <a:lnTo>
                    <a:pt x="8" y="250"/>
                  </a:lnTo>
                  <a:close/>
                  <a:moveTo>
                    <a:pt x="8" y="226"/>
                  </a:moveTo>
                  <a:lnTo>
                    <a:pt x="0" y="226"/>
                  </a:lnTo>
                  <a:lnTo>
                    <a:pt x="0" y="217"/>
                  </a:lnTo>
                  <a:lnTo>
                    <a:pt x="8" y="217"/>
                  </a:lnTo>
                  <a:lnTo>
                    <a:pt x="8" y="226"/>
                  </a:lnTo>
                  <a:lnTo>
                    <a:pt x="8" y="226"/>
                  </a:lnTo>
                  <a:close/>
                  <a:moveTo>
                    <a:pt x="8" y="201"/>
                  </a:moveTo>
                  <a:lnTo>
                    <a:pt x="0" y="201"/>
                  </a:lnTo>
                  <a:lnTo>
                    <a:pt x="0" y="193"/>
                  </a:lnTo>
                  <a:lnTo>
                    <a:pt x="8" y="193"/>
                  </a:lnTo>
                  <a:lnTo>
                    <a:pt x="8" y="201"/>
                  </a:lnTo>
                  <a:lnTo>
                    <a:pt x="8" y="201"/>
                  </a:lnTo>
                  <a:close/>
                  <a:moveTo>
                    <a:pt x="8" y="177"/>
                  </a:moveTo>
                  <a:lnTo>
                    <a:pt x="0" y="177"/>
                  </a:lnTo>
                  <a:lnTo>
                    <a:pt x="0" y="169"/>
                  </a:lnTo>
                  <a:lnTo>
                    <a:pt x="8" y="169"/>
                  </a:lnTo>
                  <a:lnTo>
                    <a:pt x="8" y="177"/>
                  </a:lnTo>
                  <a:lnTo>
                    <a:pt x="8" y="177"/>
                  </a:lnTo>
                  <a:close/>
                  <a:moveTo>
                    <a:pt x="8" y="153"/>
                  </a:moveTo>
                  <a:lnTo>
                    <a:pt x="0" y="153"/>
                  </a:lnTo>
                  <a:lnTo>
                    <a:pt x="0" y="145"/>
                  </a:lnTo>
                  <a:lnTo>
                    <a:pt x="8" y="145"/>
                  </a:lnTo>
                  <a:lnTo>
                    <a:pt x="8" y="153"/>
                  </a:lnTo>
                  <a:lnTo>
                    <a:pt x="8" y="153"/>
                  </a:lnTo>
                  <a:close/>
                  <a:moveTo>
                    <a:pt x="8" y="129"/>
                  </a:moveTo>
                  <a:lnTo>
                    <a:pt x="0" y="129"/>
                  </a:lnTo>
                  <a:lnTo>
                    <a:pt x="0" y="121"/>
                  </a:lnTo>
                  <a:lnTo>
                    <a:pt x="8" y="121"/>
                  </a:lnTo>
                  <a:lnTo>
                    <a:pt x="8" y="129"/>
                  </a:lnTo>
                  <a:lnTo>
                    <a:pt x="8" y="129"/>
                  </a:lnTo>
                  <a:close/>
                  <a:moveTo>
                    <a:pt x="8" y="105"/>
                  </a:moveTo>
                  <a:lnTo>
                    <a:pt x="0" y="105"/>
                  </a:lnTo>
                  <a:lnTo>
                    <a:pt x="0" y="97"/>
                  </a:lnTo>
                  <a:lnTo>
                    <a:pt x="8" y="97"/>
                  </a:lnTo>
                  <a:lnTo>
                    <a:pt x="8" y="105"/>
                  </a:lnTo>
                  <a:lnTo>
                    <a:pt x="8" y="105"/>
                  </a:lnTo>
                  <a:close/>
                  <a:moveTo>
                    <a:pt x="8" y="81"/>
                  </a:moveTo>
                  <a:lnTo>
                    <a:pt x="0" y="81"/>
                  </a:lnTo>
                  <a:lnTo>
                    <a:pt x="0" y="73"/>
                  </a:lnTo>
                  <a:lnTo>
                    <a:pt x="8" y="73"/>
                  </a:lnTo>
                  <a:lnTo>
                    <a:pt x="8" y="81"/>
                  </a:lnTo>
                  <a:lnTo>
                    <a:pt x="8" y="81"/>
                  </a:lnTo>
                  <a:close/>
                  <a:moveTo>
                    <a:pt x="8" y="57"/>
                  </a:moveTo>
                  <a:lnTo>
                    <a:pt x="0" y="57"/>
                  </a:lnTo>
                  <a:lnTo>
                    <a:pt x="0" y="49"/>
                  </a:lnTo>
                  <a:lnTo>
                    <a:pt x="8" y="49"/>
                  </a:lnTo>
                  <a:lnTo>
                    <a:pt x="8" y="57"/>
                  </a:lnTo>
                  <a:lnTo>
                    <a:pt x="8" y="57"/>
                  </a:lnTo>
                  <a:close/>
                  <a:moveTo>
                    <a:pt x="8" y="32"/>
                  </a:moveTo>
                  <a:lnTo>
                    <a:pt x="0" y="32"/>
                  </a:lnTo>
                  <a:lnTo>
                    <a:pt x="0" y="24"/>
                  </a:lnTo>
                  <a:lnTo>
                    <a:pt x="8" y="24"/>
                  </a:lnTo>
                  <a:lnTo>
                    <a:pt x="8" y="32"/>
                  </a:lnTo>
                  <a:lnTo>
                    <a:pt x="8" y="32"/>
                  </a:lnTo>
                  <a:close/>
                  <a:moveTo>
                    <a:pt x="8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4F55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hthoek 19"/>
          <p:cNvSpPr/>
          <p:nvPr userDrawn="1"/>
        </p:nvSpPr>
        <p:spPr>
          <a:xfrm>
            <a:off x="0" y="3414736"/>
            <a:ext cx="9144000" cy="1091880"/>
          </a:xfrm>
          <a:prstGeom prst="rect">
            <a:avLst/>
          </a:prstGeom>
          <a:solidFill>
            <a:srgbClr val="D7141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pic>
        <p:nvPicPr>
          <p:cNvPr id="33" name="Afbeelding 3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0742" y="6483400"/>
            <a:ext cx="12700" cy="355600"/>
          </a:xfrm>
          <a:prstGeom prst="rect">
            <a:avLst/>
          </a:prstGeom>
        </p:spPr>
      </p:pic>
      <p:pic>
        <p:nvPicPr>
          <p:cNvPr id="39" name="Afbeelding 3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1184400"/>
            <a:ext cx="1295293" cy="1295293"/>
          </a:xfrm>
          <a:prstGeom prst="rect">
            <a:avLst/>
          </a:prstGeom>
        </p:spPr>
      </p:pic>
      <p:sp>
        <p:nvSpPr>
          <p:cNvPr id="8" name="Tekstvak 7"/>
          <p:cNvSpPr txBox="1"/>
          <p:nvPr userDrawn="1"/>
        </p:nvSpPr>
        <p:spPr>
          <a:xfrm>
            <a:off x="1941429" y="6166954"/>
            <a:ext cx="324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BE" sz="1200" dirty="0" smtClean="0">
                <a:solidFill>
                  <a:schemeClr val="bg1"/>
                </a:solidFill>
              </a:rPr>
              <a:t>www.twitter.com/Barco</a:t>
            </a:r>
            <a:endParaRPr lang="nl-BE" sz="1200" dirty="0">
              <a:solidFill>
                <a:schemeClr val="bg1"/>
              </a:solidFill>
            </a:endParaRPr>
          </a:p>
        </p:txBody>
      </p:sp>
      <p:sp>
        <p:nvSpPr>
          <p:cNvPr id="9" name="Tekstvak 8"/>
          <p:cNvSpPr txBox="1"/>
          <p:nvPr userDrawn="1"/>
        </p:nvSpPr>
        <p:spPr>
          <a:xfrm>
            <a:off x="1941429" y="6476314"/>
            <a:ext cx="324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BE" sz="1200" dirty="0" smtClean="0">
                <a:solidFill>
                  <a:schemeClr val="bg1"/>
                </a:solidFill>
              </a:rPr>
              <a:t>www.facebook.com/Barco</a:t>
            </a:r>
            <a:endParaRPr lang="nl-BE" sz="1200" dirty="0">
              <a:solidFill>
                <a:schemeClr val="bg1"/>
              </a:solidFill>
            </a:endParaRPr>
          </a:p>
        </p:txBody>
      </p:sp>
      <p:sp>
        <p:nvSpPr>
          <p:cNvPr id="10" name="Tekstvak 9"/>
          <p:cNvSpPr txBox="1"/>
          <p:nvPr userDrawn="1"/>
        </p:nvSpPr>
        <p:spPr>
          <a:xfrm>
            <a:off x="1940804" y="5857875"/>
            <a:ext cx="324000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nl-BE" sz="1200" dirty="0" smtClean="0">
                <a:solidFill>
                  <a:schemeClr val="bg1"/>
                </a:solidFill>
              </a:rPr>
              <a:t>www.youtube.com/BarcoTV</a:t>
            </a:r>
            <a:endParaRPr lang="nl-BE" sz="1200" dirty="0">
              <a:solidFill>
                <a:schemeClr val="bg1"/>
              </a:solidFill>
            </a:endParaRPr>
          </a:p>
        </p:txBody>
      </p:sp>
      <p:pic>
        <p:nvPicPr>
          <p:cNvPr id="12" name="Afbeelding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000" y="5846311"/>
            <a:ext cx="12700" cy="1003300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319200"/>
            <a:ext cx="9144000" cy="1210056"/>
          </a:xfrm>
          <a:prstGeom prst="rect">
            <a:avLst/>
          </a:prstGeom>
        </p:spPr>
      </p:pic>
      <p:sp>
        <p:nvSpPr>
          <p:cNvPr id="23" name="Rectangle 8"/>
          <p:cNvSpPr/>
          <p:nvPr userDrawn="1"/>
        </p:nvSpPr>
        <p:spPr>
          <a:xfrm>
            <a:off x="-7546278" y="3503744"/>
            <a:ext cx="7519396" cy="180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9"/>
          <p:cNvSpPr/>
          <p:nvPr userDrawn="1"/>
        </p:nvSpPr>
        <p:spPr>
          <a:xfrm>
            <a:off x="-6637126" y="3718594"/>
            <a:ext cx="6614464" cy="180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0"/>
          <p:cNvSpPr/>
          <p:nvPr userDrawn="1"/>
        </p:nvSpPr>
        <p:spPr>
          <a:xfrm>
            <a:off x="-7810790" y="3947861"/>
            <a:ext cx="7788128" cy="18000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11"/>
          <p:cNvSpPr/>
          <p:nvPr userDrawn="1"/>
        </p:nvSpPr>
        <p:spPr>
          <a:xfrm>
            <a:off x="-4967431" y="4173844"/>
            <a:ext cx="4940549" cy="214066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9" name="Group 48"/>
          <p:cNvGrpSpPr>
            <a:grpSpLocks noChangeAspect="1"/>
          </p:cNvGrpSpPr>
          <p:nvPr userDrawn="1"/>
        </p:nvGrpSpPr>
        <p:grpSpPr bwMode="auto">
          <a:xfrm>
            <a:off x="1455738" y="5888038"/>
            <a:ext cx="360362" cy="144462"/>
            <a:chOff x="917" y="3709"/>
            <a:chExt cx="227" cy="91"/>
          </a:xfrm>
        </p:grpSpPr>
        <p:sp>
          <p:nvSpPr>
            <p:cNvPr id="61" name="Freeform 49"/>
            <p:cNvSpPr>
              <a:spLocks/>
            </p:cNvSpPr>
            <p:nvPr userDrawn="1"/>
          </p:nvSpPr>
          <p:spPr bwMode="auto">
            <a:xfrm>
              <a:off x="917" y="3724"/>
              <a:ext cx="31" cy="60"/>
            </a:xfrm>
            <a:custGeom>
              <a:avLst/>
              <a:gdLst>
                <a:gd name="T0" fmla="*/ 0 w 31"/>
                <a:gd name="T1" fmla="*/ 0 h 60"/>
                <a:gd name="T2" fmla="*/ 9 w 31"/>
                <a:gd name="T3" fmla="*/ 0 h 60"/>
                <a:gd name="T4" fmla="*/ 15 w 31"/>
                <a:gd name="T5" fmla="*/ 24 h 60"/>
                <a:gd name="T6" fmla="*/ 16 w 31"/>
                <a:gd name="T7" fmla="*/ 24 h 60"/>
                <a:gd name="T8" fmla="*/ 21 w 31"/>
                <a:gd name="T9" fmla="*/ 0 h 60"/>
                <a:gd name="T10" fmla="*/ 31 w 31"/>
                <a:gd name="T11" fmla="*/ 0 h 60"/>
                <a:gd name="T12" fmla="*/ 20 w 31"/>
                <a:gd name="T13" fmla="*/ 35 h 60"/>
                <a:gd name="T14" fmla="*/ 20 w 31"/>
                <a:gd name="T15" fmla="*/ 60 h 60"/>
                <a:gd name="T16" fmla="*/ 11 w 31"/>
                <a:gd name="T17" fmla="*/ 60 h 60"/>
                <a:gd name="T18" fmla="*/ 11 w 31"/>
                <a:gd name="T19" fmla="*/ 36 h 60"/>
                <a:gd name="T20" fmla="*/ 0 w 31"/>
                <a:gd name="T2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1" h="60">
                  <a:moveTo>
                    <a:pt x="0" y="0"/>
                  </a:moveTo>
                  <a:lnTo>
                    <a:pt x="9" y="0"/>
                  </a:lnTo>
                  <a:lnTo>
                    <a:pt x="15" y="24"/>
                  </a:lnTo>
                  <a:lnTo>
                    <a:pt x="16" y="24"/>
                  </a:lnTo>
                  <a:lnTo>
                    <a:pt x="21" y="0"/>
                  </a:lnTo>
                  <a:lnTo>
                    <a:pt x="31" y="0"/>
                  </a:lnTo>
                  <a:lnTo>
                    <a:pt x="20" y="35"/>
                  </a:lnTo>
                  <a:lnTo>
                    <a:pt x="20" y="60"/>
                  </a:lnTo>
                  <a:lnTo>
                    <a:pt x="11" y="60"/>
                  </a:lnTo>
                  <a:lnTo>
                    <a:pt x="11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62" name="Freeform 50"/>
            <p:cNvSpPr>
              <a:spLocks noEditPoints="1"/>
            </p:cNvSpPr>
            <p:nvPr userDrawn="1"/>
          </p:nvSpPr>
          <p:spPr bwMode="auto">
            <a:xfrm>
              <a:off x="947" y="3739"/>
              <a:ext cx="24" cy="46"/>
            </a:xfrm>
            <a:custGeom>
              <a:avLst/>
              <a:gdLst>
                <a:gd name="T0" fmla="*/ 0 w 24"/>
                <a:gd name="T1" fmla="*/ 11 h 46"/>
                <a:gd name="T2" fmla="*/ 0 w 24"/>
                <a:gd name="T3" fmla="*/ 11 h 46"/>
                <a:gd name="T4" fmla="*/ 1 w 24"/>
                <a:gd name="T5" fmla="*/ 6 h 46"/>
                <a:gd name="T6" fmla="*/ 4 w 24"/>
                <a:gd name="T7" fmla="*/ 3 h 46"/>
                <a:gd name="T8" fmla="*/ 4 w 24"/>
                <a:gd name="T9" fmla="*/ 3 h 46"/>
                <a:gd name="T10" fmla="*/ 7 w 24"/>
                <a:gd name="T11" fmla="*/ 0 h 46"/>
                <a:gd name="T12" fmla="*/ 13 w 24"/>
                <a:gd name="T13" fmla="*/ 0 h 46"/>
                <a:gd name="T14" fmla="*/ 13 w 24"/>
                <a:gd name="T15" fmla="*/ 0 h 46"/>
                <a:gd name="T16" fmla="*/ 17 w 24"/>
                <a:gd name="T17" fmla="*/ 1 h 46"/>
                <a:gd name="T18" fmla="*/ 21 w 24"/>
                <a:gd name="T19" fmla="*/ 3 h 46"/>
                <a:gd name="T20" fmla="*/ 21 w 24"/>
                <a:gd name="T21" fmla="*/ 3 h 46"/>
                <a:gd name="T22" fmla="*/ 23 w 24"/>
                <a:gd name="T23" fmla="*/ 7 h 46"/>
                <a:gd name="T24" fmla="*/ 24 w 24"/>
                <a:gd name="T25" fmla="*/ 11 h 46"/>
                <a:gd name="T26" fmla="*/ 24 w 24"/>
                <a:gd name="T27" fmla="*/ 34 h 46"/>
                <a:gd name="T28" fmla="*/ 24 w 24"/>
                <a:gd name="T29" fmla="*/ 34 h 46"/>
                <a:gd name="T30" fmla="*/ 23 w 24"/>
                <a:gd name="T31" fmla="*/ 39 h 46"/>
                <a:gd name="T32" fmla="*/ 21 w 24"/>
                <a:gd name="T33" fmla="*/ 43 h 46"/>
                <a:gd name="T34" fmla="*/ 21 w 24"/>
                <a:gd name="T35" fmla="*/ 43 h 46"/>
                <a:gd name="T36" fmla="*/ 17 w 24"/>
                <a:gd name="T37" fmla="*/ 45 h 46"/>
                <a:gd name="T38" fmla="*/ 12 w 24"/>
                <a:gd name="T39" fmla="*/ 46 h 46"/>
                <a:gd name="T40" fmla="*/ 12 w 24"/>
                <a:gd name="T41" fmla="*/ 46 h 46"/>
                <a:gd name="T42" fmla="*/ 7 w 24"/>
                <a:gd name="T43" fmla="*/ 45 h 46"/>
                <a:gd name="T44" fmla="*/ 4 w 24"/>
                <a:gd name="T45" fmla="*/ 43 h 46"/>
                <a:gd name="T46" fmla="*/ 4 w 24"/>
                <a:gd name="T47" fmla="*/ 43 h 46"/>
                <a:gd name="T48" fmla="*/ 1 w 24"/>
                <a:gd name="T49" fmla="*/ 39 h 46"/>
                <a:gd name="T50" fmla="*/ 0 w 24"/>
                <a:gd name="T51" fmla="*/ 34 h 46"/>
                <a:gd name="T52" fmla="*/ 0 w 24"/>
                <a:gd name="T53" fmla="*/ 11 h 46"/>
                <a:gd name="T54" fmla="*/ 9 w 24"/>
                <a:gd name="T55" fmla="*/ 35 h 46"/>
                <a:gd name="T56" fmla="*/ 9 w 24"/>
                <a:gd name="T57" fmla="*/ 35 h 46"/>
                <a:gd name="T58" fmla="*/ 10 w 24"/>
                <a:gd name="T59" fmla="*/ 37 h 46"/>
                <a:gd name="T60" fmla="*/ 10 w 24"/>
                <a:gd name="T61" fmla="*/ 37 h 46"/>
                <a:gd name="T62" fmla="*/ 11 w 24"/>
                <a:gd name="T63" fmla="*/ 38 h 46"/>
                <a:gd name="T64" fmla="*/ 12 w 24"/>
                <a:gd name="T65" fmla="*/ 38 h 46"/>
                <a:gd name="T66" fmla="*/ 12 w 24"/>
                <a:gd name="T67" fmla="*/ 38 h 46"/>
                <a:gd name="T68" fmla="*/ 15 w 24"/>
                <a:gd name="T69" fmla="*/ 37 h 46"/>
                <a:gd name="T70" fmla="*/ 15 w 24"/>
                <a:gd name="T71" fmla="*/ 37 h 46"/>
                <a:gd name="T72" fmla="*/ 16 w 24"/>
                <a:gd name="T73" fmla="*/ 35 h 46"/>
                <a:gd name="T74" fmla="*/ 16 w 24"/>
                <a:gd name="T75" fmla="*/ 11 h 46"/>
                <a:gd name="T76" fmla="*/ 16 w 24"/>
                <a:gd name="T77" fmla="*/ 11 h 46"/>
                <a:gd name="T78" fmla="*/ 15 w 24"/>
                <a:gd name="T79" fmla="*/ 8 h 46"/>
                <a:gd name="T80" fmla="*/ 15 w 24"/>
                <a:gd name="T81" fmla="*/ 8 h 46"/>
                <a:gd name="T82" fmla="*/ 12 w 24"/>
                <a:gd name="T83" fmla="*/ 7 h 46"/>
                <a:gd name="T84" fmla="*/ 12 w 24"/>
                <a:gd name="T85" fmla="*/ 7 h 46"/>
                <a:gd name="T86" fmla="*/ 10 w 24"/>
                <a:gd name="T87" fmla="*/ 8 h 46"/>
                <a:gd name="T88" fmla="*/ 10 w 24"/>
                <a:gd name="T89" fmla="*/ 8 h 46"/>
                <a:gd name="T90" fmla="*/ 9 w 24"/>
                <a:gd name="T91" fmla="*/ 11 h 46"/>
                <a:gd name="T92" fmla="*/ 9 w 24"/>
                <a:gd name="T93" fmla="*/ 3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" h="46">
                  <a:moveTo>
                    <a:pt x="0" y="11"/>
                  </a:moveTo>
                  <a:lnTo>
                    <a:pt x="0" y="11"/>
                  </a:lnTo>
                  <a:lnTo>
                    <a:pt x="1" y="6"/>
                  </a:lnTo>
                  <a:lnTo>
                    <a:pt x="4" y="3"/>
                  </a:lnTo>
                  <a:lnTo>
                    <a:pt x="4" y="3"/>
                  </a:lnTo>
                  <a:lnTo>
                    <a:pt x="7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7" y="1"/>
                  </a:lnTo>
                  <a:lnTo>
                    <a:pt x="21" y="3"/>
                  </a:lnTo>
                  <a:lnTo>
                    <a:pt x="21" y="3"/>
                  </a:lnTo>
                  <a:lnTo>
                    <a:pt x="23" y="7"/>
                  </a:lnTo>
                  <a:lnTo>
                    <a:pt x="24" y="11"/>
                  </a:lnTo>
                  <a:lnTo>
                    <a:pt x="24" y="34"/>
                  </a:lnTo>
                  <a:lnTo>
                    <a:pt x="24" y="34"/>
                  </a:lnTo>
                  <a:lnTo>
                    <a:pt x="23" y="39"/>
                  </a:lnTo>
                  <a:lnTo>
                    <a:pt x="21" y="43"/>
                  </a:lnTo>
                  <a:lnTo>
                    <a:pt x="21" y="43"/>
                  </a:lnTo>
                  <a:lnTo>
                    <a:pt x="17" y="45"/>
                  </a:lnTo>
                  <a:lnTo>
                    <a:pt x="12" y="46"/>
                  </a:lnTo>
                  <a:lnTo>
                    <a:pt x="12" y="46"/>
                  </a:lnTo>
                  <a:lnTo>
                    <a:pt x="7" y="45"/>
                  </a:lnTo>
                  <a:lnTo>
                    <a:pt x="4" y="43"/>
                  </a:lnTo>
                  <a:lnTo>
                    <a:pt x="4" y="43"/>
                  </a:lnTo>
                  <a:lnTo>
                    <a:pt x="1" y="39"/>
                  </a:lnTo>
                  <a:lnTo>
                    <a:pt x="0" y="34"/>
                  </a:lnTo>
                  <a:lnTo>
                    <a:pt x="0" y="11"/>
                  </a:lnTo>
                  <a:close/>
                  <a:moveTo>
                    <a:pt x="9" y="35"/>
                  </a:moveTo>
                  <a:lnTo>
                    <a:pt x="9" y="35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1" y="3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15" y="37"/>
                  </a:lnTo>
                  <a:lnTo>
                    <a:pt x="15" y="37"/>
                  </a:lnTo>
                  <a:lnTo>
                    <a:pt x="16" y="35"/>
                  </a:lnTo>
                  <a:lnTo>
                    <a:pt x="16" y="11"/>
                  </a:lnTo>
                  <a:lnTo>
                    <a:pt x="16" y="11"/>
                  </a:lnTo>
                  <a:lnTo>
                    <a:pt x="15" y="8"/>
                  </a:lnTo>
                  <a:lnTo>
                    <a:pt x="15" y="8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10" y="8"/>
                  </a:lnTo>
                  <a:lnTo>
                    <a:pt x="10" y="8"/>
                  </a:lnTo>
                  <a:lnTo>
                    <a:pt x="9" y="11"/>
                  </a:lnTo>
                  <a:lnTo>
                    <a:pt x="9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63" name="Freeform 51"/>
            <p:cNvSpPr>
              <a:spLocks/>
            </p:cNvSpPr>
            <p:nvPr userDrawn="1"/>
          </p:nvSpPr>
          <p:spPr bwMode="auto">
            <a:xfrm>
              <a:off x="978" y="3740"/>
              <a:ext cx="23" cy="45"/>
            </a:xfrm>
            <a:custGeom>
              <a:avLst/>
              <a:gdLst>
                <a:gd name="T0" fmla="*/ 23 w 23"/>
                <a:gd name="T1" fmla="*/ 0 h 45"/>
                <a:gd name="T2" fmla="*/ 23 w 23"/>
                <a:gd name="T3" fmla="*/ 44 h 45"/>
                <a:gd name="T4" fmla="*/ 15 w 23"/>
                <a:gd name="T5" fmla="*/ 44 h 45"/>
                <a:gd name="T6" fmla="*/ 15 w 23"/>
                <a:gd name="T7" fmla="*/ 39 h 45"/>
                <a:gd name="T8" fmla="*/ 15 w 23"/>
                <a:gd name="T9" fmla="*/ 39 h 45"/>
                <a:gd name="T10" fmla="*/ 10 w 23"/>
                <a:gd name="T11" fmla="*/ 43 h 45"/>
                <a:gd name="T12" fmla="*/ 10 w 23"/>
                <a:gd name="T13" fmla="*/ 43 h 45"/>
                <a:gd name="T14" fmla="*/ 8 w 23"/>
                <a:gd name="T15" fmla="*/ 44 h 45"/>
                <a:gd name="T16" fmla="*/ 6 w 23"/>
                <a:gd name="T17" fmla="*/ 45 h 45"/>
                <a:gd name="T18" fmla="*/ 6 w 23"/>
                <a:gd name="T19" fmla="*/ 45 h 45"/>
                <a:gd name="T20" fmla="*/ 3 w 23"/>
                <a:gd name="T21" fmla="*/ 44 h 45"/>
                <a:gd name="T22" fmla="*/ 1 w 23"/>
                <a:gd name="T23" fmla="*/ 43 h 45"/>
                <a:gd name="T24" fmla="*/ 1 w 23"/>
                <a:gd name="T25" fmla="*/ 43 h 45"/>
                <a:gd name="T26" fmla="*/ 0 w 23"/>
                <a:gd name="T27" fmla="*/ 40 h 45"/>
                <a:gd name="T28" fmla="*/ 0 w 23"/>
                <a:gd name="T29" fmla="*/ 37 h 45"/>
                <a:gd name="T30" fmla="*/ 0 w 23"/>
                <a:gd name="T31" fmla="*/ 0 h 45"/>
                <a:gd name="T32" fmla="*/ 8 w 23"/>
                <a:gd name="T33" fmla="*/ 0 h 45"/>
                <a:gd name="T34" fmla="*/ 8 w 23"/>
                <a:gd name="T35" fmla="*/ 34 h 45"/>
                <a:gd name="T36" fmla="*/ 8 w 23"/>
                <a:gd name="T37" fmla="*/ 34 h 45"/>
                <a:gd name="T38" fmla="*/ 9 w 23"/>
                <a:gd name="T39" fmla="*/ 36 h 45"/>
                <a:gd name="T40" fmla="*/ 9 w 23"/>
                <a:gd name="T41" fmla="*/ 36 h 45"/>
                <a:gd name="T42" fmla="*/ 10 w 23"/>
                <a:gd name="T43" fmla="*/ 37 h 45"/>
                <a:gd name="T44" fmla="*/ 10 w 23"/>
                <a:gd name="T45" fmla="*/ 37 h 45"/>
                <a:gd name="T46" fmla="*/ 13 w 23"/>
                <a:gd name="T47" fmla="*/ 36 h 45"/>
                <a:gd name="T48" fmla="*/ 13 w 23"/>
                <a:gd name="T49" fmla="*/ 36 h 45"/>
                <a:gd name="T50" fmla="*/ 15 w 23"/>
                <a:gd name="T51" fmla="*/ 33 h 45"/>
                <a:gd name="T52" fmla="*/ 15 w 23"/>
                <a:gd name="T53" fmla="*/ 0 h 45"/>
                <a:gd name="T54" fmla="*/ 23 w 23"/>
                <a:gd name="T5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3" h="45">
                  <a:moveTo>
                    <a:pt x="23" y="0"/>
                  </a:moveTo>
                  <a:lnTo>
                    <a:pt x="23" y="44"/>
                  </a:lnTo>
                  <a:lnTo>
                    <a:pt x="15" y="44"/>
                  </a:lnTo>
                  <a:lnTo>
                    <a:pt x="15" y="39"/>
                  </a:lnTo>
                  <a:lnTo>
                    <a:pt x="15" y="39"/>
                  </a:lnTo>
                  <a:lnTo>
                    <a:pt x="10" y="43"/>
                  </a:lnTo>
                  <a:lnTo>
                    <a:pt x="10" y="43"/>
                  </a:lnTo>
                  <a:lnTo>
                    <a:pt x="8" y="44"/>
                  </a:lnTo>
                  <a:lnTo>
                    <a:pt x="6" y="45"/>
                  </a:lnTo>
                  <a:lnTo>
                    <a:pt x="6" y="45"/>
                  </a:lnTo>
                  <a:lnTo>
                    <a:pt x="3" y="44"/>
                  </a:lnTo>
                  <a:lnTo>
                    <a:pt x="1" y="43"/>
                  </a:lnTo>
                  <a:lnTo>
                    <a:pt x="1" y="43"/>
                  </a:lnTo>
                  <a:lnTo>
                    <a:pt x="0" y="40"/>
                  </a:lnTo>
                  <a:lnTo>
                    <a:pt x="0" y="37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34"/>
                  </a:lnTo>
                  <a:lnTo>
                    <a:pt x="8" y="34"/>
                  </a:lnTo>
                  <a:lnTo>
                    <a:pt x="9" y="36"/>
                  </a:lnTo>
                  <a:lnTo>
                    <a:pt x="9" y="36"/>
                  </a:lnTo>
                  <a:lnTo>
                    <a:pt x="10" y="37"/>
                  </a:lnTo>
                  <a:lnTo>
                    <a:pt x="10" y="37"/>
                  </a:lnTo>
                  <a:lnTo>
                    <a:pt x="13" y="36"/>
                  </a:lnTo>
                  <a:lnTo>
                    <a:pt x="13" y="36"/>
                  </a:lnTo>
                  <a:lnTo>
                    <a:pt x="15" y="33"/>
                  </a:lnTo>
                  <a:lnTo>
                    <a:pt x="15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64" name="Freeform 52"/>
            <p:cNvSpPr>
              <a:spLocks/>
            </p:cNvSpPr>
            <p:nvPr userDrawn="1"/>
          </p:nvSpPr>
          <p:spPr bwMode="auto">
            <a:xfrm>
              <a:off x="1087" y="3746"/>
              <a:ext cx="7" cy="31"/>
            </a:xfrm>
            <a:custGeom>
              <a:avLst/>
              <a:gdLst>
                <a:gd name="T0" fmla="*/ 3 w 7"/>
                <a:gd name="T1" fmla="*/ 0 h 31"/>
                <a:gd name="T2" fmla="*/ 3 w 7"/>
                <a:gd name="T3" fmla="*/ 0 h 31"/>
                <a:gd name="T4" fmla="*/ 2 w 7"/>
                <a:gd name="T5" fmla="*/ 1 h 31"/>
                <a:gd name="T6" fmla="*/ 2 w 7"/>
                <a:gd name="T7" fmla="*/ 1 h 31"/>
                <a:gd name="T8" fmla="*/ 0 w 7"/>
                <a:gd name="T9" fmla="*/ 2 h 31"/>
                <a:gd name="T10" fmla="*/ 0 w 7"/>
                <a:gd name="T11" fmla="*/ 29 h 31"/>
                <a:gd name="T12" fmla="*/ 0 w 7"/>
                <a:gd name="T13" fmla="*/ 29 h 31"/>
                <a:gd name="T14" fmla="*/ 2 w 7"/>
                <a:gd name="T15" fmla="*/ 31 h 31"/>
                <a:gd name="T16" fmla="*/ 2 w 7"/>
                <a:gd name="T17" fmla="*/ 31 h 31"/>
                <a:gd name="T18" fmla="*/ 4 w 7"/>
                <a:gd name="T19" fmla="*/ 31 h 31"/>
                <a:gd name="T20" fmla="*/ 4 w 7"/>
                <a:gd name="T21" fmla="*/ 31 h 31"/>
                <a:gd name="T22" fmla="*/ 6 w 7"/>
                <a:gd name="T23" fmla="*/ 30 h 31"/>
                <a:gd name="T24" fmla="*/ 6 w 7"/>
                <a:gd name="T25" fmla="*/ 30 h 31"/>
                <a:gd name="T26" fmla="*/ 7 w 7"/>
                <a:gd name="T27" fmla="*/ 27 h 31"/>
                <a:gd name="T28" fmla="*/ 7 w 7"/>
                <a:gd name="T29" fmla="*/ 5 h 31"/>
                <a:gd name="T30" fmla="*/ 7 w 7"/>
                <a:gd name="T31" fmla="*/ 5 h 31"/>
                <a:gd name="T32" fmla="*/ 6 w 7"/>
                <a:gd name="T33" fmla="*/ 1 h 31"/>
                <a:gd name="T34" fmla="*/ 6 w 7"/>
                <a:gd name="T35" fmla="*/ 1 h 31"/>
                <a:gd name="T36" fmla="*/ 5 w 7"/>
                <a:gd name="T37" fmla="*/ 0 h 31"/>
                <a:gd name="T38" fmla="*/ 3 w 7"/>
                <a:gd name="T39" fmla="*/ 0 h 31"/>
                <a:gd name="T40" fmla="*/ 3 w 7"/>
                <a:gd name="T41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" h="31">
                  <a:moveTo>
                    <a:pt x="3" y="0"/>
                  </a:moveTo>
                  <a:lnTo>
                    <a:pt x="3" y="0"/>
                  </a:lnTo>
                  <a:lnTo>
                    <a:pt x="2" y="1"/>
                  </a:lnTo>
                  <a:lnTo>
                    <a:pt x="2" y="1"/>
                  </a:lnTo>
                  <a:lnTo>
                    <a:pt x="0" y="2"/>
                  </a:lnTo>
                  <a:lnTo>
                    <a:pt x="0" y="29"/>
                  </a:lnTo>
                  <a:lnTo>
                    <a:pt x="0" y="29"/>
                  </a:lnTo>
                  <a:lnTo>
                    <a:pt x="2" y="31"/>
                  </a:lnTo>
                  <a:lnTo>
                    <a:pt x="2" y="31"/>
                  </a:lnTo>
                  <a:lnTo>
                    <a:pt x="4" y="31"/>
                  </a:lnTo>
                  <a:lnTo>
                    <a:pt x="4" y="31"/>
                  </a:lnTo>
                  <a:lnTo>
                    <a:pt x="6" y="30"/>
                  </a:lnTo>
                  <a:lnTo>
                    <a:pt x="6" y="30"/>
                  </a:lnTo>
                  <a:lnTo>
                    <a:pt x="7" y="27"/>
                  </a:lnTo>
                  <a:lnTo>
                    <a:pt x="7" y="5"/>
                  </a:lnTo>
                  <a:lnTo>
                    <a:pt x="7" y="5"/>
                  </a:lnTo>
                  <a:lnTo>
                    <a:pt x="6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65" name="Freeform 53"/>
            <p:cNvSpPr>
              <a:spLocks/>
            </p:cNvSpPr>
            <p:nvPr userDrawn="1"/>
          </p:nvSpPr>
          <p:spPr bwMode="auto">
            <a:xfrm>
              <a:off x="1117" y="3746"/>
              <a:ext cx="7" cy="10"/>
            </a:xfrm>
            <a:custGeom>
              <a:avLst/>
              <a:gdLst>
                <a:gd name="T0" fmla="*/ 4 w 7"/>
                <a:gd name="T1" fmla="*/ 0 h 10"/>
                <a:gd name="T2" fmla="*/ 4 w 7"/>
                <a:gd name="T3" fmla="*/ 0 h 10"/>
                <a:gd name="T4" fmla="*/ 2 w 7"/>
                <a:gd name="T5" fmla="*/ 1 h 10"/>
                <a:gd name="T6" fmla="*/ 1 w 7"/>
                <a:gd name="T7" fmla="*/ 2 h 10"/>
                <a:gd name="T8" fmla="*/ 1 w 7"/>
                <a:gd name="T9" fmla="*/ 2 h 10"/>
                <a:gd name="T10" fmla="*/ 0 w 7"/>
                <a:gd name="T11" fmla="*/ 6 h 10"/>
                <a:gd name="T12" fmla="*/ 0 w 7"/>
                <a:gd name="T13" fmla="*/ 10 h 10"/>
                <a:gd name="T14" fmla="*/ 7 w 7"/>
                <a:gd name="T15" fmla="*/ 10 h 10"/>
                <a:gd name="T16" fmla="*/ 7 w 7"/>
                <a:gd name="T17" fmla="*/ 6 h 10"/>
                <a:gd name="T18" fmla="*/ 7 w 7"/>
                <a:gd name="T19" fmla="*/ 6 h 10"/>
                <a:gd name="T20" fmla="*/ 6 w 7"/>
                <a:gd name="T21" fmla="*/ 2 h 10"/>
                <a:gd name="T22" fmla="*/ 6 w 7"/>
                <a:gd name="T23" fmla="*/ 2 h 10"/>
                <a:gd name="T24" fmla="*/ 5 w 7"/>
                <a:gd name="T25" fmla="*/ 1 h 10"/>
                <a:gd name="T26" fmla="*/ 4 w 7"/>
                <a:gd name="T27" fmla="*/ 0 h 10"/>
                <a:gd name="T28" fmla="*/ 4 w 7"/>
                <a:gd name="T2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" h="10">
                  <a:moveTo>
                    <a:pt x="4" y="0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1" y="2"/>
                  </a:lnTo>
                  <a:lnTo>
                    <a:pt x="0" y="6"/>
                  </a:lnTo>
                  <a:lnTo>
                    <a:pt x="0" y="10"/>
                  </a:lnTo>
                  <a:lnTo>
                    <a:pt x="7" y="10"/>
                  </a:lnTo>
                  <a:lnTo>
                    <a:pt x="7" y="6"/>
                  </a:lnTo>
                  <a:lnTo>
                    <a:pt x="7" y="6"/>
                  </a:lnTo>
                  <a:lnTo>
                    <a:pt x="6" y="2"/>
                  </a:lnTo>
                  <a:lnTo>
                    <a:pt x="6" y="2"/>
                  </a:lnTo>
                  <a:lnTo>
                    <a:pt x="5" y="1"/>
                  </a:lnTo>
                  <a:lnTo>
                    <a:pt x="4" y="0"/>
                  </a:lnTo>
                  <a:lnTo>
                    <a:pt x="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66" name="Freeform 54"/>
            <p:cNvSpPr>
              <a:spLocks noEditPoints="1"/>
            </p:cNvSpPr>
            <p:nvPr userDrawn="1"/>
          </p:nvSpPr>
          <p:spPr bwMode="auto">
            <a:xfrm>
              <a:off x="1009" y="3709"/>
              <a:ext cx="135" cy="91"/>
            </a:xfrm>
            <a:custGeom>
              <a:avLst/>
              <a:gdLst>
                <a:gd name="T0" fmla="*/ 133 w 135"/>
                <a:gd name="T1" fmla="*/ 17 h 91"/>
                <a:gd name="T2" fmla="*/ 128 w 135"/>
                <a:gd name="T3" fmla="*/ 7 h 91"/>
                <a:gd name="T4" fmla="*/ 118 w 135"/>
                <a:gd name="T5" fmla="*/ 2 h 91"/>
                <a:gd name="T6" fmla="*/ 67 w 135"/>
                <a:gd name="T7" fmla="*/ 0 h 91"/>
                <a:gd name="T8" fmla="*/ 20 w 135"/>
                <a:gd name="T9" fmla="*/ 1 h 91"/>
                <a:gd name="T10" fmla="*/ 9 w 135"/>
                <a:gd name="T11" fmla="*/ 5 h 91"/>
                <a:gd name="T12" fmla="*/ 2 w 135"/>
                <a:gd name="T13" fmla="*/ 13 h 91"/>
                <a:gd name="T14" fmla="*/ 1 w 135"/>
                <a:gd name="T15" fmla="*/ 21 h 91"/>
                <a:gd name="T16" fmla="*/ 1 w 135"/>
                <a:gd name="T17" fmla="*/ 71 h 91"/>
                <a:gd name="T18" fmla="*/ 2 w 135"/>
                <a:gd name="T19" fmla="*/ 79 h 91"/>
                <a:gd name="T20" fmla="*/ 9 w 135"/>
                <a:gd name="T21" fmla="*/ 87 h 91"/>
                <a:gd name="T22" fmla="*/ 20 w 135"/>
                <a:gd name="T23" fmla="*/ 90 h 91"/>
                <a:gd name="T24" fmla="*/ 67 w 135"/>
                <a:gd name="T25" fmla="*/ 91 h 91"/>
                <a:gd name="T26" fmla="*/ 118 w 135"/>
                <a:gd name="T27" fmla="*/ 90 h 91"/>
                <a:gd name="T28" fmla="*/ 128 w 135"/>
                <a:gd name="T29" fmla="*/ 85 h 91"/>
                <a:gd name="T30" fmla="*/ 133 w 135"/>
                <a:gd name="T31" fmla="*/ 75 h 91"/>
                <a:gd name="T32" fmla="*/ 135 w 135"/>
                <a:gd name="T33" fmla="*/ 46 h 91"/>
                <a:gd name="T34" fmla="*/ 134 w 135"/>
                <a:gd name="T35" fmla="*/ 21 h 91"/>
                <a:gd name="T36" fmla="*/ 20 w 135"/>
                <a:gd name="T37" fmla="*/ 24 h 91"/>
                <a:gd name="T38" fmla="*/ 38 w 135"/>
                <a:gd name="T39" fmla="*/ 15 h 91"/>
                <a:gd name="T40" fmla="*/ 29 w 135"/>
                <a:gd name="T41" fmla="*/ 75 h 91"/>
                <a:gd name="T42" fmla="*/ 54 w 135"/>
                <a:gd name="T43" fmla="*/ 70 h 91"/>
                <a:gd name="T44" fmla="*/ 49 w 135"/>
                <a:gd name="T45" fmla="*/ 74 h 91"/>
                <a:gd name="T46" fmla="*/ 44 w 135"/>
                <a:gd name="T47" fmla="*/ 75 h 91"/>
                <a:gd name="T48" fmla="*/ 40 w 135"/>
                <a:gd name="T49" fmla="*/ 73 h 91"/>
                <a:gd name="T50" fmla="*/ 38 w 135"/>
                <a:gd name="T51" fmla="*/ 31 h 91"/>
                <a:gd name="T52" fmla="*/ 47 w 135"/>
                <a:gd name="T53" fmla="*/ 65 h 91"/>
                <a:gd name="T54" fmla="*/ 49 w 135"/>
                <a:gd name="T55" fmla="*/ 67 h 91"/>
                <a:gd name="T56" fmla="*/ 51 w 135"/>
                <a:gd name="T57" fmla="*/ 67 h 91"/>
                <a:gd name="T58" fmla="*/ 62 w 135"/>
                <a:gd name="T59" fmla="*/ 31 h 91"/>
                <a:gd name="T60" fmla="*/ 93 w 135"/>
                <a:gd name="T61" fmla="*/ 66 h 91"/>
                <a:gd name="T62" fmla="*/ 91 w 135"/>
                <a:gd name="T63" fmla="*/ 73 h 91"/>
                <a:gd name="T64" fmla="*/ 86 w 135"/>
                <a:gd name="T65" fmla="*/ 75 h 91"/>
                <a:gd name="T66" fmla="*/ 78 w 135"/>
                <a:gd name="T67" fmla="*/ 71 h 91"/>
                <a:gd name="T68" fmla="*/ 70 w 135"/>
                <a:gd name="T69" fmla="*/ 15 h 91"/>
                <a:gd name="T70" fmla="*/ 78 w 135"/>
                <a:gd name="T71" fmla="*/ 34 h 91"/>
                <a:gd name="T72" fmla="*/ 85 w 135"/>
                <a:gd name="T73" fmla="*/ 30 h 91"/>
                <a:gd name="T74" fmla="*/ 91 w 135"/>
                <a:gd name="T75" fmla="*/ 33 h 91"/>
                <a:gd name="T76" fmla="*/ 93 w 135"/>
                <a:gd name="T77" fmla="*/ 41 h 91"/>
                <a:gd name="T78" fmla="*/ 108 w 135"/>
                <a:gd name="T79" fmla="*/ 54 h 91"/>
                <a:gd name="T80" fmla="*/ 109 w 135"/>
                <a:gd name="T81" fmla="*/ 67 h 91"/>
                <a:gd name="T82" fmla="*/ 111 w 135"/>
                <a:gd name="T83" fmla="*/ 68 h 91"/>
                <a:gd name="T84" fmla="*/ 114 w 135"/>
                <a:gd name="T85" fmla="*/ 67 h 91"/>
                <a:gd name="T86" fmla="*/ 115 w 135"/>
                <a:gd name="T87" fmla="*/ 62 h 91"/>
                <a:gd name="T88" fmla="*/ 124 w 135"/>
                <a:gd name="T89" fmla="*/ 62 h 91"/>
                <a:gd name="T90" fmla="*/ 120 w 135"/>
                <a:gd name="T91" fmla="*/ 73 h 91"/>
                <a:gd name="T92" fmla="*/ 111 w 135"/>
                <a:gd name="T93" fmla="*/ 76 h 91"/>
                <a:gd name="T94" fmla="*/ 103 w 135"/>
                <a:gd name="T95" fmla="*/ 72 h 91"/>
                <a:gd name="T96" fmla="*/ 99 w 135"/>
                <a:gd name="T97" fmla="*/ 62 h 91"/>
                <a:gd name="T98" fmla="*/ 100 w 135"/>
                <a:gd name="T99" fmla="*/ 37 h 91"/>
                <a:gd name="T100" fmla="*/ 107 w 135"/>
                <a:gd name="T101" fmla="*/ 31 h 91"/>
                <a:gd name="T102" fmla="*/ 117 w 135"/>
                <a:gd name="T103" fmla="*/ 30 h 91"/>
                <a:gd name="T104" fmla="*/ 123 w 135"/>
                <a:gd name="T105" fmla="*/ 3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5" h="91">
                  <a:moveTo>
                    <a:pt x="134" y="21"/>
                  </a:moveTo>
                  <a:lnTo>
                    <a:pt x="134" y="21"/>
                  </a:lnTo>
                  <a:lnTo>
                    <a:pt x="133" y="17"/>
                  </a:lnTo>
                  <a:lnTo>
                    <a:pt x="132" y="13"/>
                  </a:lnTo>
                  <a:lnTo>
                    <a:pt x="130" y="10"/>
                  </a:lnTo>
                  <a:lnTo>
                    <a:pt x="128" y="7"/>
                  </a:lnTo>
                  <a:lnTo>
                    <a:pt x="125" y="5"/>
                  </a:lnTo>
                  <a:lnTo>
                    <a:pt x="122" y="3"/>
                  </a:lnTo>
                  <a:lnTo>
                    <a:pt x="118" y="2"/>
                  </a:lnTo>
                  <a:lnTo>
                    <a:pt x="114" y="1"/>
                  </a:lnTo>
                  <a:lnTo>
                    <a:pt x="114" y="1"/>
                  </a:lnTo>
                  <a:lnTo>
                    <a:pt x="67" y="0"/>
                  </a:lnTo>
                  <a:lnTo>
                    <a:pt x="67" y="0"/>
                  </a:lnTo>
                  <a:lnTo>
                    <a:pt x="20" y="1"/>
                  </a:lnTo>
                  <a:lnTo>
                    <a:pt x="20" y="1"/>
                  </a:lnTo>
                  <a:lnTo>
                    <a:pt x="16" y="2"/>
                  </a:lnTo>
                  <a:lnTo>
                    <a:pt x="13" y="3"/>
                  </a:lnTo>
                  <a:lnTo>
                    <a:pt x="9" y="5"/>
                  </a:lnTo>
                  <a:lnTo>
                    <a:pt x="6" y="7"/>
                  </a:lnTo>
                  <a:lnTo>
                    <a:pt x="4" y="10"/>
                  </a:lnTo>
                  <a:lnTo>
                    <a:pt x="2" y="13"/>
                  </a:lnTo>
                  <a:lnTo>
                    <a:pt x="1" y="17"/>
                  </a:lnTo>
                  <a:lnTo>
                    <a:pt x="1" y="21"/>
                  </a:lnTo>
                  <a:lnTo>
                    <a:pt x="1" y="21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71"/>
                  </a:lnTo>
                  <a:lnTo>
                    <a:pt x="1" y="71"/>
                  </a:lnTo>
                  <a:lnTo>
                    <a:pt x="1" y="75"/>
                  </a:lnTo>
                  <a:lnTo>
                    <a:pt x="2" y="79"/>
                  </a:lnTo>
                  <a:lnTo>
                    <a:pt x="4" y="82"/>
                  </a:lnTo>
                  <a:lnTo>
                    <a:pt x="6" y="85"/>
                  </a:lnTo>
                  <a:lnTo>
                    <a:pt x="9" y="87"/>
                  </a:lnTo>
                  <a:lnTo>
                    <a:pt x="13" y="89"/>
                  </a:lnTo>
                  <a:lnTo>
                    <a:pt x="16" y="90"/>
                  </a:lnTo>
                  <a:lnTo>
                    <a:pt x="20" y="90"/>
                  </a:lnTo>
                  <a:lnTo>
                    <a:pt x="20" y="90"/>
                  </a:lnTo>
                  <a:lnTo>
                    <a:pt x="67" y="91"/>
                  </a:lnTo>
                  <a:lnTo>
                    <a:pt x="67" y="91"/>
                  </a:lnTo>
                  <a:lnTo>
                    <a:pt x="114" y="90"/>
                  </a:lnTo>
                  <a:lnTo>
                    <a:pt x="114" y="90"/>
                  </a:lnTo>
                  <a:lnTo>
                    <a:pt x="118" y="90"/>
                  </a:lnTo>
                  <a:lnTo>
                    <a:pt x="122" y="89"/>
                  </a:lnTo>
                  <a:lnTo>
                    <a:pt x="125" y="87"/>
                  </a:lnTo>
                  <a:lnTo>
                    <a:pt x="128" y="85"/>
                  </a:lnTo>
                  <a:lnTo>
                    <a:pt x="130" y="82"/>
                  </a:lnTo>
                  <a:lnTo>
                    <a:pt x="132" y="79"/>
                  </a:lnTo>
                  <a:lnTo>
                    <a:pt x="133" y="75"/>
                  </a:lnTo>
                  <a:lnTo>
                    <a:pt x="134" y="71"/>
                  </a:lnTo>
                  <a:lnTo>
                    <a:pt x="134" y="71"/>
                  </a:lnTo>
                  <a:lnTo>
                    <a:pt x="135" y="46"/>
                  </a:lnTo>
                  <a:lnTo>
                    <a:pt x="135" y="46"/>
                  </a:lnTo>
                  <a:lnTo>
                    <a:pt x="134" y="21"/>
                  </a:lnTo>
                  <a:lnTo>
                    <a:pt x="134" y="21"/>
                  </a:lnTo>
                  <a:close/>
                  <a:moveTo>
                    <a:pt x="29" y="75"/>
                  </a:moveTo>
                  <a:lnTo>
                    <a:pt x="20" y="75"/>
                  </a:lnTo>
                  <a:lnTo>
                    <a:pt x="20" y="24"/>
                  </a:lnTo>
                  <a:lnTo>
                    <a:pt x="10" y="24"/>
                  </a:lnTo>
                  <a:lnTo>
                    <a:pt x="10" y="15"/>
                  </a:lnTo>
                  <a:lnTo>
                    <a:pt x="38" y="15"/>
                  </a:lnTo>
                  <a:lnTo>
                    <a:pt x="38" y="24"/>
                  </a:lnTo>
                  <a:lnTo>
                    <a:pt x="29" y="24"/>
                  </a:lnTo>
                  <a:lnTo>
                    <a:pt x="29" y="75"/>
                  </a:lnTo>
                  <a:close/>
                  <a:moveTo>
                    <a:pt x="62" y="75"/>
                  </a:moveTo>
                  <a:lnTo>
                    <a:pt x="54" y="75"/>
                  </a:lnTo>
                  <a:lnTo>
                    <a:pt x="54" y="70"/>
                  </a:lnTo>
                  <a:lnTo>
                    <a:pt x="54" y="70"/>
                  </a:lnTo>
                  <a:lnTo>
                    <a:pt x="49" y="74"/>
                  </a:lnTo>
                  <a:lnTo>
                    <a:pt x="49" y="74"/>
                  </a:lnTo>
                  <a:lnTo>
                    <a:pt x="46" y="75"/>
                  </a:lnTo>
                  <a:lnTo>
                    <a:pt x="44" y="75"/>
                  </a:lnTo>
                  <a:lnTo>
                    <a:pt x="44" y="75"/>
                  </a:lnTo>
                  <a:lnTo>
                    <a:pt x="42" y="75"/>
                  </a:lnTo>
                  <a:lnTo>
                    <a:pt x="40" y="73"/>
                  </a:lnTo>
                  <a:lnTo>
                    <a:pt x="40" y="73"/>
                  </a:lnTo>
                  <a:lnTo>
                    <a:pt x="39" y="71"/>
                  </a:lnTo>
                  <a:lnTo>
                    <a:pt x="38" y="68"/>
                  </a:lnTo>
                  <a:lnTo>
                    <a:pt x="38" y="31"/>
                  </a:lnTo>
                  <a:lnTo>
                    <a:pt x="47" y="31"/>
                  </a:lnTo>
                  <a:lnTo>
                    <a:pt x="47" y="65"/>
                  </a:lnTo>
                  <a:lnTo>
                    <a:pt x="47" y="65"/>
                  </a:lnTo>
                  <a:lnTo>
                    <a:pt x="47" y="67"/>
                  </a:lnTo>
                  <a:lnTo>
                    <a:pt x="47" y="67"/>
                  </a:lnTo>
                  <a:lnTo>
                    <a:pt x="49" y="67"/>
                  </a:lnTo>
                  <a:lnTo>
                    <a:pt x="49" y="67"/>
                  </a:lnTo>
                  <a:lnTo>
                    <a:pt x="51" y="67"/>
                  </a:lnTo>
                  <a:lnTo>
                    <a:pt x="51" y="67"/>
                  </a:lnTo>
                  <a:lnTo>
                    <a:pt x="54" y="64"/>
                  </a:lnTo>
                  <a:lnTo>
                    <a:pt x="54" y="31"/>
                  </a:lnTo>
                  <a:lnTo>
                    <a:pt x="62" y="31"/>
                  </a:lnTo>
                  <a:lnTo>
                    <a:pt x="62" y="75"/>
                  </a:lnTo>
                  <a:close/>
                  <a:moveTo>
                    <a:pt x="93" y="66"/>
                  </a:moveTo>
                  <a:lnTo>
                    <a:pt x="93" y="66"/>
                  </a:lnTo>
                  <a:lnTo>
                    <a:pt x="93" y="70"/>
                  </a:lnTo>
                  <a:lnTo>
                    <a:pt x="91" y="73"/>
                  </a:lnTo>
                  <a:lnTo>
                    <a:pt x="91" y="73"/>
                  </a:lnTo>
                  <a:lnTo>
                    <a:pt x="89" y="75"/>
                  </a:lnTo>
                  <a:lnTo>
                    <a:pt x="86" y="75"/>
                  </a:lnTo>
                  <a:lnTo>
                    <a:pt x="86" y="75"/>
                  </a:lnTo>
                  <a:lnTo>
                    <a:pt x="81" y="74"/>
                  </a:lnTo>
                  <a:lnTo>
                    <a:pt x="81" y="74"/>
                  </a:lnTo>
                  <a:lnTo>
                    <a:pt x="78" y="71"/>
                  </a:lnTo>
                  <a:lnTo>
                    <a:pt x="78" y="75"/>
                  </a:lnTo>
                  <a:lnTo>
                    <a:pt x="70" y="75"/>
                  </a:lnTo>
                  <a:lnTo>
                    <a:pt x="70" y="15"/>
                  </a:lnTo>
                  <a:lnTo>
                    <a:pt x="78" y="15"/>
                  </a:lnTo>
                  <a:lnTo>
                    <a:pt x="78" y="34"/>
                  </a:lnTo>
                  <a:lnTo>
                    <a:pt x="78" y="34"/>
                  </a:lnTo>
                  <a:lnTo>
                    <a:pt x="82" y="31"/>
                  </a:lnTo>
                  <a:lnTo>
                    <a:pt x="82" y="31"/>
                  </a:lnTo>
                  <a:lnTo>
                    <a:pt x="85" y="30"/>
                  </a:lnTo>
                  <a:lnTo>
                    <a:pt x="85" y="30"/>
                  </a:lnTo>
                  <a:lnTo>
                    <a:pt x="89" y="31"/>
                  </a:lnTo>
                  <a:lnTo>
                    <a:pt x="91" y="33"/>
                  </a:lnTo>
                  <a:lnTo>
                    <a:pt x="91" y="33"/>
                  </a:lnTo>
                  <a:lnTo>
                    <a:pt x="93" y="36"/>
                  </a:lnTo>
                  <a:lnTo>
                    <a:pt x="93" y="41"/>
                  </a:lnTo>
                  <a:lnTo>
                    <a:pt x="93" y="66"/>
                  </a:lnTo>
                  <a:close/>
                  <a:moveTo>
                    <a:pt x="124" y="54"/>
                  </a:moveTo>
                  <a:lnTo>
                    <a:pt x="108" y="54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9" y="67"/>
                  </a:lnTo>
                  <a:lnTo>
                    <a:pt x="109" y="67"/>
                  </a:lnTo>
                  <a:lnTo>
                    <a:pt x="110" y="68"/>
                  </a:lnTo>
                  <a:lnTo>
                    <a:pt x="111" y="68"/>
                  </a:lnTo>
                  <a:lnTo>
                    <a:pt x="111" y="68"/>
                  </a:lnTo>
                  <a:lnTo>
                    <a:pt x="113" y="68"/>
                  </a:lnTo>
                  <a:lnTo>
                    <a:pt x="114" y="67"/>
                  </a:lnTo>
                  <a:lnTo>
                    <a:pt x="114" y="67"/>
                  </a:lnTo>
                  <a:lnTo>
                    <a:pt x="115" y="65"/>
                  </a:lnTo>
                  <a:lnTo>
                    <a:pt x="115" y="62"/>
                  </a:lnTo>
                  <a:lnTo>
                    <a:pt x="115" y="59"/>
                  </a:lnTo>
                  <a:lnTo>
                    <a:pt x="124" y="59"/>
                  </a:lnTo>
                  <a:lnTo>
                    <a:pt x="124" y="62"/>
                  </a:lnTo>
                  <a:lnTo>
                    <a:pt x="124" y="62"/>
                  </a:lnTo>
                  <a:lnTo>
                    <a:pt x="123" y="68"/>
                  </a:lnTo>
                  <a:lnTo>
                    <a:pt x="120" y="73"/>
                  </a:lnTo>
                  <a:lnTo>
                    <a:pt x="120" y="73"/>
                  </a:lnTo>
                  <a:lnTo>
                    <a:pt x="117" y="75"/>
                  </a:lnTo>
                  <a:lnTo>
                    <a:pt x="111" y="76"/>
                  </a:lnTo>
                  <a:lnTo>
                    <a:pt x="111" y="76"/>
                  </a:lnTo>
                  <a:lnTo>
                    <a:pt x="106" y="75"/>
                  </a:lnTo>
                  <a:lnTo>
                    <a:pt x="103" y="72"/>
                  </a:lnTo>
                  <a:lnTo>
                    <a:pt x="103" y="72"/>
                  </a:lnTo>
                  <a:lnTo>
                    <a:pt x="100" y="68"/>
                  </a:lnTo>
                  <a:lnTo>
                    <a:pt x="99" y="62"/>
                  </a:lnTo>
                  <a:lnTo>
                    <a:pt x="99" y="43"/>
                  </a:lnTo>
                  <a:lnTo>
                    <a:pt x="99" y="43"/>
                  </a:lnTo>
                  <a:lnTo>
                    <a:pt x="100" y="37"/>
                  </a:lnTo>
                  <a:lnTo>
                    <a:pt x="103" y="33"/>
                  </a:lnTo>
                  <a:lnTo>
                    <a:pt x="103" y="33"/>
                  </a:lnTo>
                  <a:lnTo>
                    <a:pt x="107" y="31"/>
                  </a:lnTo>
                  <a:lnTo>
                    <a:pt x="112" y="30"/>
                  </a:lnTo>
                  <a:lnTo>
                    <a:pt x="112" y="30"/>
                  </a:lnTo>
                  <a:lnTo>
                    <a:pt x="117" y="30"/>
                  </a:lnTo>
                  <a:lnTo>
                    <a:pt x="120" y="33"/>
                  </a:lnTo>
                  <a:lnTo>
                    <a:pt x="120" y="33"/>
                  </a:lnTo>
                  <a:lnTo>
                    <a:pt x="123" y="37"/>
                  </a:lnTo>
                  <a:lnTo>
                    <a:pt x="124" y="43"/>
                  </a:lnTo>
                  <a:lnTo>
                    <a:pt x="124" y="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</p:grpSp>
      <p:grpSp>
        <p:nvGrpSpPr>
          <p:cNvPr id="73" name="Group 65"/>
          <p:cNvGrpSpPr>
            <a:grpSpLocks noChangeAspect="1"/>
          </p:cNvGrpSpPr>
          <p:nvPr userDrawn="1"/>
        </p:nvGrpSpPr>
        <p:grpSpPr bwMode="auto">
          <a:xfrm>
            <a:off x="1601788" y="6184900"/>
            <a:ext cx="222250" cy="153988"/>
            <a:chOff x="1009" y="3896"/>
            <a:chExt cx="140" cy="97"/>
          </a:xfrm>
        </p:grpSpPr>
        <p:sp>
          <p:nvSpPr>
            <p:cNvPr id="74" name="AutoShape 64"/>
            <p:cNvSpPr>
              <a:spLocks noChangeAspect="1" noChangeArrowheads="1" noTextEdit="1"/>
            </p:cNvSpPr>
            <p:nvPr userDrawn="1"/>
          </p:nvSpPr>
          <p:spPr bwMode="auto">
            <a:xfrm>
              <a:off x="1009" y="3896"/>
              <a:ext cx="140" cy="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75" name="Freeform 66"/>
            <p:cNvSpPr>
              <a:spLocks/>
            </p:cNvSpPr>
            <p:nvPr userDrawn="1"/>
          </p:nvSpPr>
          <p:spPr bwMode="auto">
            <a:xfrm>
              <a:off x="1009" y="3896"/>
              <a:ext cx="140" cy="97"/>
            </a:xfrm>
            <a:custGeom>
              <a:avLst/>
              <a:gdLst>
                <a:gd name="T0" fmla="*/ 71 w 140"/>
                <a:gd name="T1" fmla="*/ 26 h 97"/>
                <a:gd name="T2" fmla="*/ 84 w 140"/>
                <a:gd name="T3" fmla="*/ 6 h 97"/>
                <a:gd name="T4" fmla="*/ 89 w 140"/>
                <a:gd name="T5" fmla="*/ 1 h 97"/>
                <a:gd name="T6" fmla="*/ 88 w 140"/>
                <a:gd name="T7" fmla="*/ 5 h 97"/>
                <a:gd name="T8" fmla="*/ 97 w 140"/>
                <a:gd name="T9" fmla="*/ 0 h 97"/>
                <a:gd name="T10" fmla="*/ 95 w 140"/>
                <a:gd name="T11" fmla="*/ 4 h 97"/>
                <a:gd name="T12" fmla="*/ 102 w 140"/>
                <a:gd name="T13" fmla="*/ 2 h 97"/>
                <a:gd name="T14" fmla="*/ 104 w 140"/>
                <a:gd name="T15" fmla="*/ 5 h 97"/>
                <a:gd name="T16" fmla="*/ 93 w 140"/>
                <a:gd name="T17" fmla="*/ 9 h 97"/>
                <a:gd name="T18" fmla="*/ 102 w 140"/>
                <a:gd name="T19" fmla="*/ 11 h 97"/>
                <a:gd name="T20" fmla="*/ 115 w 140"/>
                <a:gd name="T21" fmla="*/ 19 h 97"/>
                <a:gd name="T22" fmla="*/ 123 w 140"/>
                <a:gd name="T23" fmla="*/ 34 h 97"/>
                <a:gd name="T24" fmla="*/ 125 w 140"/>
                <a:gd name="T25" fmla="*/ 36 h 97"/>
                <a:gd name="T26" fmla="*/ 139 w 140"/>
                <a:gd name="T27" fmla="*/ 36 h 97"/>
                <a:gd name="T28" fmla="*/ 136 w 140"/>
                <a:gd name="T29" fmla="*/ 40 h 97"/>
                <a:gd name="T30" fmla="*/ 127 w 140"/>
                <a:gd name="T31" fmla="*/ 43 h 97"/>
                <a:gd name="T32" fmla="*/ 127 w 140"/>
                <a:gd name="T33" fmla="*/ 44 h 97"/>
                <a:gd name="T34" fmla="*/ 140 w 140"/>
                <a:gd name="T35" fmla="*/ 45 h 97"/>
                <a:gd name="T36" fmla="*/ 129 w 140"/>
                <a:gd name="T37" fmla="*/ 51 h 97"/>
                <a:gd name="T38" fmla="*/ 122 w 140"/>
                <a:gd name="T39" fmla="*/ 57 h 97"/>
                <a:gd name="T40" fmla="*/ 105 w 140"/>
                <a:gd name="T41" fmla="*/ 80 h 97"/>
                <a:gd name="T42" fmla="*/ 84 w 140"/>
                <a:gd name="T43" fmla="*/ 92 h 97"/>
                <a:gd name="T44" fmla="*/ 45 w 140"/>
                <a:gd name="T45" fmla="*/ 96 h 97"/>
                <a:gd name="T46" fmla="*/ 26 w 140"/>
                <a:gd name="T47" fmla="*/ 91 h 97"/>
                <a:gd name="T48" fmla="*/ 10 w 140"/>
                <a:gd name="T49" fmla="*/ 80 h 97"/>
                <a:gd name="T50" fmla="*/ 0 w 140"/>
                <a:gd name="T51" fmla="*/ 70 h 97"/>
                <a:gd name="T52" fmla="*/ 19 w 140"/>
                <a:gd name="T53" fmla="*/ 78 h 97"/>
                <a:gd name="T54" fmla="*/ 39 w 140"/>
                <a:gd name="T55" fmla="*/ 76 h 97"/>
                <a:gd name="T56" fmla="*/ 52 w 140"/>
                <a:gd name="T57" fmla="*/ 68 h 97"/>
                <a:gd name="T58" fmla="*/ 44 w 140"/>
                <a:gd name="T59" fmla="*/ 65 h 97"/>
                <a:gd name="T60" fmla="*/ 43 w 140"/>
                <a:gd name="T61" fmla="*/ 59 h 97"/>
                <a:gd name="T62" fmla="*/ 47 w 140"/>
                <a:gd name="T63" fmla="*/ 56 h 97"/>
                <a:gd name="T64" fmla="*/ 34 w 140"/>
                <a:gd name="T65" fmla="*/ 52 h 97"/>
                <a:gd name="T66" fmla="*/ 31 w 140"/>
                <a:gd name="T67" fmla="*/ 47 h 97"/>
                <a:gd name="T68" fmla="*/ 36 w 140"/>
                <a:gd name="T69" fmla="*/ 44 h 97"/>
                <a:gd name="T70" fmla="*/ 34 w 140"/>
                <a:gd name="T71" fmla="*/ 41 h 97"/>
                <a:gd name="T72" fmla="*/ 25 w 140"/>
                <a:gd name="T73" fmla="*/ 31 h 97"/>
                <a:gd name="T74" fmla="*/ 26 w 140"/>
                <a:gd name="T75" fmla="*/ 29 h 97"/>
                <a:gd name="T76" fmla="*/ 33 w 140"/>
                <a:gd name="T77" fmla="*/ 28 h 97"/>
                <a:gd name="T78" fmla="*/ 23 w 140"/>
                <a:gd name="T79" fmla="*/ 18 h 97"/>
                <a:gd name="T80" fmla="*/ 21 w 140"/>
                <a:gd name="T81" fmla="*/ 12 h 97"/>
                <a:gd name="T82" fmla="*/ 25 w 140"/>
                <a:gd name="T83" fmla="*/ 12 h 97"/>
                <a:gd name="T84" fmla="*/ 59 w 140"/>
                <a:gd name="T85" fmla="*/ 28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97">
                  <a:moveTo>
                    <a:pt x="68" y="35"/>
                  </a:moveTo>
                  <a:lnTo>
                    <a:pt x="68" y="35"/>
                  </a:lnTo>
                  <a:lnTo>
                    <a:pt x="71" y="26"/>
                  </a:lnTo>
                  <a:lnTo>
                    <a:pt x="75" y="18"/>
                  </a:lnTo>
                  <a:lnTo>
                    <a:pt x="79" y="11"/>
                  </a:lnTo>
                  <a:lnTo>
                    <a:pt x="84" y="6"/>
                  </a:lnTo>
                  <a:lnTo>
                    <a:pt x="84" y="6"/>
                  </a:lnTo>
                  <a:lnTo>
                    <a:pt x="89" y="1"/>
                  </a:lnTo>
                  <a:lnTo>
                    <a:pt x="89" y="1"/>
                  </a:lnTo>
                  <a:lnTo>
                    <a:pt x="90" y="2"/>
                  </a:lnTo>
                  <a:lnTo>
                    <a:pt x="88" y="5"/>
                  </a:lnTo>
                  <a:lnTo>
                    <a:pt x="88" y="5"/>
                  </a:lnTo>
                  <a:lnTo>
                    <a:pt x="93" y="2"/>
                  </a:lnTo>
                  <a:lnTo>
                    <a:pt x="93" y="2"/>
                  </a:lnTo>
                  <a:lnTo>
                    <a:pt x="97" y="0"/>
                  </a:lnTo>
                  <a:lnTo>
                    <a:pt x="98" y="0"/>
                  </a:lnTo>
                  <a:lnTo>
                    <a:pt x="98" y="2"/>
                  </a:lnTo>
                  <a:lnTo>
                    <a:pt x="95" y="4"/>
                  </a:lnTo>
                  <a:lnTo>
                    <a:pt x="95" y="4"/>
                  </a:lnTo>
                  <a:lnTo>
                    <a:pt x="99" y="3"/>
                  </a:lnTo>
                  <a:lnTo>
                    <a:pt x="102" y="2"/>
                  </a:lnTo>
                  <a:lnTo>
                    <a:pt x="104" y="3"/>
                  </a:lnTo>
                  <a:lnTo>
                    <a:pt x="105" y="3"/>
                  </a:lnTo>
                  <a:lnTo>
                    <a:pt x="104" y="5"/>
                  </a:lnTo>
                  <a:lnTo>
                    <a:pt x="102" y="6"/>
                  </a:lnTo>
                  <a:lnTo>
                    <a:pt x="98" y="8"/>
                  </a:lnTo>
                  <a:lnTo>
                    <a:pt x="93" y="9"/>
                  </a:lnTo>
                  <a:lnTo>
                    <a:pt x="93" y="9"/>
                  </a:lnTo>
                  <a:lnTo>
                    <a:pt x="98" y="9"/>
                  </a:lnTo>
                  <a:lnTo>
                    <a:pt x="102" y="11"/>
                  </a:lnTo>
                  <a:lnTo>
                    <a:pt x="107" y="12"/>
                  </a:lnTo>
                  <a:lnTo>
                    <a:pt x="111" y="15"/>
                  </a:lnTo>
                  <a:lnTo>
                    <a:pt x="115" y="19"/>
                  </a:lnTo>
                  <a:lnTo>
                    <a:pt x="118" y="23"/>
                  </a:lnTo>
                  <a:lnTo>
                    <a:pt x="121" y="28"/>
                  </a:lnTo>
                  <a:lnTo>
                    <a:pt x="123" y="34"/>
                  </a:lnTo>
                  <a:lnTo>
                    <a:pt x="123" y="34"/>
                  </a:lnTo>
                  <a:lnTo>
                    <a:pt x="123" y="36"/>
                  </a:lnTo>
                  <a:lnTo>
                    <a:pt x="125" y="36"/>
                  </a:lnTo>
                  <a:lnTo>
                    <a:pt x="125" y="36"/>
                  </a:lnTo>
                  <a:lnTo>
                    <a:pt x="132" y="37"/>
                  </a:lnTo>
                  <a:lnTo>
                    <a:pt x="139" y="36"/>
                  </a:lnTo>
                  <a:lnTo>
                    <a:pt x="139" y="36"/>
                  </a:lnTo>
                  <a:lnTo>
                    <a:pt x="138" y="38"/>
                  </a:lnTo>
                  <a:lnTo>
                    <a:pt x="136" y="40"/>
                  </a:lnTo>
                  <a:lnTo>
                    <a:pt x="132" y="42"/>
                  </a:lnTo>
                  <a:lnTo>
                    <a:pt x="127" y="43"/>
                  </a:lnTo>
                  <a:lnTo>
                    <a:pt x="127" y="43"/>
                  </a:lnTo>
                  <a:lnTo>
                    <a:pt x="125" y="43"/>
                  </a:lnTo>
                  <a:lnTo>
                    <a:pt x="127" y="44"/>
                  </a:lnTo>
                  <a:lnTo>
                    <a:pt x="127" y="44"/>
                  </a:lnTo>
                  <a:lnTo>
                    <a:pt x="133" y="45"/>
                  </a:lnTo>
                  <a:lnTo>
                    <a:pt x="140" y="45"/>
                  </a:lnTo>
                  <a:lnTo>
                    <a:pt x="140" y="45"/>
                  </a:lnTo>
                  <a:lnTo>
                    <a:pt x="137" y="48"/>
                  </a:lnTo>
                  <a:lnTo>
                    <a:pt x="133" y="50"/>
                  </a:lnTo>
                  <a:lnTo>
                    <a:pt x="129" y="51"/>
                  </a:lnTo>
                  <a:lnTo>
                    <a:pt x="124" y="51"/>
                  </a:lnTo>
                  <a:lnTo>
                    <a:pt x="124" y="51"/>
                  </a:lnTo>
                  <a:lnTo>
                    <a:pt x="122" y="57"/>
                  </a:lnTo>
                  <a:lnTo>
                    <a:pt x="119" y="62"/>
                  </a:lnTo>
                  <a:lnTo>
                    <a:pt x="113" y="72"/>
                  </a:lnTo>
                  <a:lnTo>
                    <a:pt x="105" y="80"/>
                  </a:lnTo>
                  <a:lnTo>
                    <a:pt x="96" y="86"/>
                  </a:lnTo>
                  <a:lnTo>
                    <a:pt x="96" y="86"/>
                  </a:lnTo>
                  <a:lnTo>
                    <a:pt x="84" y="92"/>
                  </a:lnTo>
                  <a:lnTo>
                    <a:pt x="72" y="95"/>
                  </a:lnTo>
                  <a:lnTo>
                    <a:pt x="58" y="97"/>
                  </a:lnTo>
                  <a:lnTo>
                    <a:pt x="45" y="96"/>
                  </a:lnTo>
                  <a:lnTo>
                    <a:pt x="39" y="95"/>
                  </a:lnTo>
                  <a:lnTo>
                    <a:pt x="32" y="93"/>
                  </a:lnTo>
                  <a:lnTo>
                    <a:pt x="26" y="91"/>
                  </a:lnTo>
                  <a:lnTo>
                    <a:pt x="20" y="88"/>
                  </a:lnTo>
                  <a:lnTo>
                    <a:pt x="15" y="84"/>
                  </a:lnTo>
                  <a:lnTo>
                    <a:pt x="10" y="80"/>
                  </a:lnTo>
                  <a:lnTo>
                    <a:pt x="5" y="75"/>
                  </a:lnTo>
                  <a:lnTo>
                    <a:pt x="0" y="70"/>
                  </a:lnTo>
                  <a:lnTo>
                    <a:pt x="0" y="70"/>
                  </a:lnTo>
                  <a:lnTo>
                    <a:pt x="6" y="74"/>
                  </a:lnTo>
                  <a:lnTo>
                    <a:pt x="12" y="76"/>
                  </a:lnTo>
                  <a:lnTo>
                    <a:pt x="19" y="78"/>
                  </a:lnTo>
                  <a:lnTo>
                    <a:pt x="26" y="79"/>
                  </a:lnTo>
                  <a:lnTo>
                    <a:pt x="33" y="78"/>
                  </a:lnTo>
                  <a:lnTo>
                    <a:pt x="39" y="76"/>
                  </a:lnTo>
                  <a:lnTo>
                    <a:pt x="46" y="73"/>
                  </a:lnTo>
                  <a:lnTo>
                    <a:pt x="52" y="68"/>
                  </a:lnTo>
                  <a:lnTo>
                    <a:pt x="52" y="68"/>
                  </a:lnTo>
                  <a:lnTo>
                    <a:pt x="48" y="67"/>
                  </a:lnTo>
                  <a:lnTo>
                    <a:pt x="46" y="67"/>
                  </a:lnTo>
                  <a:lnTo>
                    <a:pt x="44" y="65"/>
                  </a:lnTo>
                  <a:lnTo>
                    <a:pt x="43" y="63"/>
                  </a:lnTo>
                  <a:lnTo>
                    <a:pt x="42" y="61"/>
                  </a:lnTo>
                  <a:lnTo>
                    <a:pt x="43" y="59"/>
                  </a:lnTo>
                  <a:lnTo>
                    <a:pt x="45" y="58"/>
                  </a:lnTo>
                  <a:lnTo>
                    <a:pt x="47" y="56"/>
                  </a:lnTo>
                  <a:lnTo>
                    <a:pt x="47" y="56"/>
                  </a:lnTo>
                  <a:lnTo>
                    <a:pt x="42" y="55"/>
                  </a:lnTo>
                  <a:lnTo>
                    <a:pt x="37" y="54"/>
                  </a:lnTo>
                  <a:lnTo>
                    <a:pt x="34" y="52"/>
                  </a:lnTo>
                  <a:lnTo>
                    <a:pt x="31" y="49"/>
                  </a:lnTo>
                  <a:lnTo>
                    <a:pt x="31" y="49"/>
                  </a:lnTo>
                  <a:lnTo>
                    <a:pt x="31" y="47"/>
                  </a:lnTo>
                  <a:lnTo>
                    <a:pt x="32" y="46"/>
                  </a:lnTo>
                  <a:lnTo>
                    <a:pt x="32" y="46"/>
                  </a:lnTo>
                  <a:lnTo>
                    <a:pt x="36" y="44"/>
                  </a:lnTo>
                  <a:lnTo>
                    <a:pt x="40" y="43"/>
                  </a:lnTo>
                  <a:lnTo>
                    <a:pt x="40" y="43"/>
                  </a:lnTo>
                  <a:lnTo>
                    <a:pt x="34" y="41"/>
                  </a:lnTo>
                  <a:lnTo>
                    <a:pt x="30" y="39"/>
                  </a:lnTo>
                  <a:lnTo>
                    <a:pt x="27" y="35"/>
                  </a:lnTo>
                  <a:lnTo>
                    <a:pt x="25" y="31"/>
                  </a:lnTo>
                  <a:lnTo>
                    <a:pt x="25" y="31"/>
                  </a:lnTo>
                  <a:lnTo>
                    <a:pt x="25" y="30"/>
                  </a:lnTo>
                  <a:lnTo>
                    <a:pt x="26" y="29"/>
                  </a:lnTo>
                  <a:lnTo>
                    <a:pt x="26" y="29"/>
                  </a:lnTo>
                  <a:lnTo>
                    <a:pt x="33" y="28"/>
                  </a:lnTo>
                  <a:lnTo>
                    <a:pt x="33" y="28"/>
                  </a:lnTo>
                  <a:lnTo>
                    <a:pt x="28" y="25"/>
                  </a:lnTo>
                  <a:lnTo>
                    <a:pt x="25" y="22"/>
                  </a:lnTo>
                  <a:lnTo>
                    <a:pt x="23" y="18"/>
                  </a:lnTo>
                  <a:lnTo>
                    <a:pt x="21" y="14"/>
                  </a:lnTo>
                  <a:lnTo>
                    <a:pt x="21" y="14"/>
                  </a:lnTo>
                  <a:lnTo>
                    <a:pt x="21" y="12"/>
                  </a:lnTo>
                  <a:lnTo>
                    <a:pt x="22" y="11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37" y="17"/>
                  </a:lnTo>
                  <a:lnTo>
                    <a:pt x="49" y="22"/>
                  </a:lnTo>
                  <a:lnTo>
                    <a:pt x="59" y="28"/>
                  </a:lnTo>
                  <a:lnTo>
                    <a:pt x="68" y="35"/>
                  </a:lnTo>
                  <a:lnTo>
                    <a:pt x="68" y="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</p:grpSp>
      <p:grpSp>
        <p:nvGrpSpPr>
          <p:cNvPr id="76" name="Group 69"/>
          <p:cNvGrpSpPr>
            <a:grpSpLocks noChangeAspect="1"/>
          </p:cNvGrpSpPr>
          <p:nvPr userDrawn="1"/>
        </p:nvGrpSpPr>
        <p:grpSpPr bwMode="auto">
          <a:xfrm>
            <a:off x="1709738" y="6459538"/>
            <a:ext cx="95250" cy="195262"/>
            <a:chOff x="1077" y="4069"/>
            <a:chExt cx="60" cy="123"/>
          </a:xfrm>
        </p:grpSpPr>
        <p:sp>
          <p:nvSpPr>
            <p:cNvPr id="77" name="AutoShape 68"/>
            <p:cNvSpPr>
              <a:spLocks noChangeAspect="1" noChangeArrowheads="1" noTextEdit="1"/>
            </p:cNvSpPr>
            <p:nvPr userDrawn="1"/>
          </p:nvSpPr>
          <p:spPr bwMode="auto">
            <a:xfrm>
              <a:off x="1077" y="4069"/>
              <a:ext cx="60" cy="1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78" name="Freeform 70"/>
            <p:cNvSpPr>
              <a:spLocks/>
            </p:cNvSpPr>
            <p:nvPr userDrawn="1"/>
          </p:nvSpPr>
          <p:spPr bwMode="auto">
            <a:xfrm>
              <a:off x="1077" y="4069"/>
              <a:ext cx="60" cy="123"/>
            </a:xfrm>
            <a:custGeom>
              <a:avLst/>
              <a:gdLst>
                <a:gd name="T0" fmla="*/ 15 w 60"/>
                <a:gd name="T1" fmla="*/ 123 h 123"/>
                <a:gd name="T2" fmla="*/ 15 w 60"/>
                <a:gd name="T3" fmla="*/ 65 h 123"/>
                <a:gd name="T4" fmla="*/ 0 w 60"/>
                <a:gd name="T5" fmla="*/ 65 h 123"/>
                <a:gd name="T6" fmla="*/ 0 w 60"/>
                <a:gd name="T7" fmla="*/ 45 h 123"/>
                <a:gd name="T8" fmla="*/ 15 w 60"/>
                <a:gd name="T9" fmla="*/ 45 h 123"/>
                <a:gd name="T10" fmla="*/ 15 w 60"/>
                <a:gd name="T11" fmla="*/ 45 h 123"/>
                <a:gd name="T12" fmla="*/ 15 w 60"/>
                <a:gd name="T13" fmla="*/ 27 h 123"/>
                <a:gd name="T14" fmla="*/ 15 w 60"/>
                <a:gd name="T15" fmla="*/ 27 h 123"/>
                <a:gd name="T16" fmla="*/ 16 w 60"/>
                <a:gd name="T17" fmla="*/ 22 h 123"/>
                <a:gd name="T18" fmla="*/ 17 w 60"/>
                <a:gd name="T19" fmla="*/ 17 h 123"/>
                <a:gd name="T20" fmla="*/ 19 w 60"/>
                <a:gd name="T21" fmla="*/ 12 h 123"/>
                <a:gd name="T22" fmla="*/ 22 w 60"/>
                <a:gd name="T23" fmla="*/ 8 h 123"/>
                <a:gd name="T24" fmla="*/ 26 w 60"/>
                <a:gd name="T25" fmla="*/ 5 h 123"/>
                <a:gd name="T26" fmla="*/ 32 w 60"/>
                <a:gd name="T27" fmla="*/ 2 h 123"/>
                <a:gd name="T28" fmla="*/ 38 w 60"/>
                <a:gd name="T29" fmla="*/ 0 h 123"/>
                <a:gd name="T30" fmla="*/ 45 w 60"/>
                <a:gd name="T31" fmla="*/ 0 h 123"/>
                <a:gd name="T32" fmla="*/ 45 w 60"/>
                <a:gd name="T33" fmla="*/ 0 h 123"/>
                <a:gd name="T34" fmla="*/ 56 w 60"/>
                <a:gd name="T35" fmla="*/ 0 h 123"/>
                <a:gd name="T36" fmla="*/ 60 w 60"/>
                <a:gd name="T37" fmla="*/ 1 h 123"/>
                <a:gd name="T38" fmla="*/ 59 w 60"/>
                <a:gd name="T39" fmla="*/ 20 h 123"/>
                <a:gd name="T40" fmla="*/ 59 w 60"/>
                <a:gd name="T41" fmla="*/ 20 h 123"/>
                <a:gd name="T42" fmla="*/ 46 w 60"/>
                <a:gd name="T43" fmla="*/ 20 h 123"/>
                <a:gd name="T44" fmla="*/ 46 w 60"/>
                <a:gd name="T45" fmla="*/ 20 h 123"/>
                <a:gd name="T46" fmla="*/ 41 w 60"/>
                <a:gd name="T47" fmla="*/ 21 h 123"/>
                <a:gd name="T48" fmla="*/ 39 w 60"/>
                <a:gd name="T49" fmla="*/ 23 h 123"/>
                <a:gd name="T50" fmla="*/ 38 w 60"/>
                <a:gd name="T51" fmla="*/ 25 h 123"/>
                <a:gd name="T52" fmla="*/ 37 w 60"/>
                <a:gd name="T53" fmla="*/ 29 h 123"/>
                <a:gd name="T54" fmla="*/ 37 w 60"/>
                <a:gd name="T55" fmla="*/ 29 h 123"/>
                <a:gd name="T56" fmla="*/ 37 w 60"/>
                <a:gd name="T57" fmla="*/ 45 h 123"/>
                <a:gd name="T58" fmla="*/ 60 w 60"/>
                <a:gd name="T59" fmla="*/ 45 h 123"/>
                <a:gd name="T60" fmla="*/ 59 w 60"/>
                <a:gd name="T61" fmla="*/ 65 h 123"/>
                <a:gd name="T62" fmla="*/ 37 w 60"/>
                <a:gd name="T63" fmla="*/ 65 h 123"/>
                <a:gd name="T64" fmla="*/ 37 w 60"/>
                <a:gd name="T65" fmla="*/ 123 h 123"/>
                <a:gd name="T66" fmla="*/ 15 w 60"/>
                <a:gd name="T67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60" h="123">
                  <a:moveTo>
                    <a:pt x="15" y="123"/>
                  </a:moveTo>
                  <a:lnTo>
                    <a:pt x="15" y="65"/>
                  </a:lnTo>
                  <a:lnTo>
                    <a:pt x="0" y="65"/>
                  </a:lnTo>
                  <a:lnTo>
                    <a:pt x="0" y="45"/>
                  </a:lnTo>
                  <a:lnTo>
                    <a:pt x="15" y="45"/>
                  </a:lnTo>
                  <a:lnTo>
                    <a:pt x="15" y="45"/>
                  </a:lnTo>
                  <a:lnTo>
                    <a:pt x="15" y="27"/>
                  </a:lnTo>
                  <a:lnTo>
                    <a:pt x="15" y="27"/>
                  </a:lnTo>
                  <a:lnTo>
                    <a:pt x="16" y="22"/>
                  </a:lnTo>
                  <a:lnTo>
                    <a:pt x="17" y="17"/>
                  </a:lnTo>
                  <a:lnTo>
                    <a:pt x="19" y="12"/>
                  </a:lnTo>
                  <a:lnTo>
                    <a:pt x="22" y="8"/>
                  </a:lnTo>
                  <a:lnTo>
                    <a:pt x="26" y="5"/>
                  </a:lnTo>
                  <a:lnTo>
                    <a:pt x="32" y="2"/>
                  </a:lnTo>
                  <a:lnTo>
                    <a:pt x="38" y="0"/>
                  </a:lnTo>
                  <a:lnTo>
                    <a:pt x="45" y="0"/>
                  </a:lnTo>
                  <a:lnTo>
                    <a:pt x="45" y="0"/>
                  </a:lnTo>
                  <a:lnTo>
                    <a:pt x="56" y="0"/>
                  </a:lnTo>
                  <a:lnTo>
                    <a:pt x="60" y="1"/>
                  </a:lnTo>
                  <a:lnTo>
                    <a:pt x="59" y="20"/>
                  </a:lnTo>
                  <a:lnTo>
                    <a:pt x="59" y="20"/>
                  </a:lnTo>
                  <a:lnTo>
                    <a:pt x="46" y="20"/>
                  </a:lnTo>
                  <a:lnTo>
                    <a:pt x="46" y="20"/>
                  </a:lnTo>
                  <a:lnTo>
                    <a:pt x="41" y="21"/>
                  </a:lnTo>
                  <a:lnTo>
                    <a:pt x="39" y="23"/>
                  </a:lnTo>
                  <a:lnTo>
                    <a:pt x="38" y="25"/>
                  </a:lnTo>
                  <a:lnTo>
                    <a:pt x="37" y="29"/>
                  </a:lnTo>
                  <a:lnTo>
                    <a:pt x="37" y="29"/>
                  </a:lnTo>
                  <a:lnTo>
                    <a:pt x="37" y="45"/>
                  </a:lnTo>
                  <a:lnTo>
                    <a:pt x="60" y="45"/>
                  </a:lnTo>
                  <a:lnTo>
                    <a:pt x="59" y="65"/>
                  </a:lnTo>
                  <a:lnTo>
                    <a:pt x="37" y="65"/>
                  </a:lnTo>
                  <a:lnTo>
                    <a:pt x="37" y="123"/>
                  </a:lnTo>
                  <a:lnTo>
                    <a:pt x="15" y="1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</p:grpSp>
      <p:sp>
        <p:nvSpPr>
          <p:cNvPr id="31" name="Title 1"/>
          <p:cNvSpPr>
            <a:spLocks noGrp="1"/>
          </p:cNvSpPr>
          <p:nvPr>
            <p:ph type="title" hasCustomPrompt="1"/>
          </p:nvPr>
        </p:nvSpPr>
        <p:spPr>
          <a:xfrm>
            <a:off x="2084400" y="1292400"/>
            <a:ext cx="6976800" cy="1249200"/>
          </a:xfrm>
        </p:spPr>
        <p:txBody>
          <a:bodyPr>
            <a:normAutofit/>
          </a:bodyPr>
          <a:lstStyle>
            <a:lvl1pPr>
              <a:defRPr sz="3300" b="1" baseline="0">
                <a:solidFill>
                  <a:schemeClr val="bg1"/>
                </a:solidFill>
              </a:defRPr>
            </a:lvl1pPr>
          </a:lstStyle>
          <a:p>
            <a:r>
              <a:rPr lang="nl-BE" dirty="0" smtClean="0"/>
              <a:t>Click </a:t>
            </a:r>
            <a:r>
              <a:rPr lang="nl-BE" err="1" smtClean="0"/>
              <a:t>to</a:t>
            </a:r>
            <a:r>
              <a:rPr lang="nl-BE" smtClean="0"/>
              <a:t> edit title end slide</a:t>
            </a:r>
            <a:endParaRPr lang="en-US" dirty="0"/>
          </a:p>
        </p:txBody>
      </p:sp>
      <p:grpSp>
        <p:nvGrpSpPr>
          <p:cNvPr id="32" name="Group 4"/>
          <p:cNvGrpSpPr>
            <a:grpSpLocks noChangeAspect="1"/>
          </p:cNvGrpSpPr>
          <p:nvPr userDrawn="1"/>
        </p:nvGrpSpPr>
        <p:grpSpPr bwMode="auto">
          <a:xfrm>
            <a:off x="1875600" y="0"/>
            <a:ext cx="12700" cy="2444751"/>
            <a:chOff x="1152" y="-21"/>
            <a:chExt cx="8" cy="1540"/>
          </a:xfrm>
        </p:grpSpPr>
        <p:sp>
          <p:nvSpPr>
            <p:cNvPr id="34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1152" y="-21"/>
              <a:ext cx="8" cy="15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  <p:sp>
          <p:nvSpPr>
            <p:cNvPr id="35" name="Freeform 5"/>
            <p:cNvSpPr>
              <a:spLocks noEditPoints="1"/>
            </p:cNvSpPr>
            <p:nvPr userDrawn="1"/>
          </p:nvSpPr>
          <p:spPr bwMode="auto">
            <a:xfrm>
              <a:off x="1152" y="-21"/>
              <a:ext cx="8" cy="1540"/>
            </a:xfrm>
            <a:custGeom>
              <a:avLst/>
              <a:gdLst>
                <a:gd name="T0" fmla="*/ 8 w 8"/>
                <a:gd name="T1" fmla="*/ 1516 h 1540"/>
                <a:gd name="T2" fmla="*/ 0 w 8"/>
                <a:gd name="T3" fmla="*/ 1492 h 1540"/>
                <a:gd name="T4" fmla="*/ 0 w 8"/>
                <a:gd name="T5" fmla="*/ 1460 h 1540"/>
                <a:gd name="T6" fmla="*/ 8 w 8"/>
                <a:gd name="T7" fmla="*/ 1436 h 1540"/>
                <a:gd name="T8" fmla="*/ 8 w 8"/>
                <a:gd name="T9" fmla="*/ 1420 h 1540"/>
                <a:gd name="T10" fmla="*/ 8 w 8"/>
                <a:gd name="T11" fmla="*/ 1396 h 1540"/>
                <a:gd name="T12" fmla="*/ 8 w 8"/>
                <a:gd name="T13" fmla="*/ 1348 h 1540"/>
                <a:gd name="T14" fmla="*/ 0 w 8"/>
                <a:gd name="T15" fmla="*/ 1324 h 1540"/>
                <a:gd name="T16" fmla="*/ 0 w 8"/>
                <a:gd name="T17" fmla="*/ 1292 h 1540"/>
                <a:gd name="T18" fmla="*/ 8 w 8"/>
                <a:gd name="T19" fmla="*/ 1268 h 1540"/>
                <a:gd name="T20" fmla="*/ 8 w 8"/>
                <a:gd name="T21" fmla="*/ 1252 h 1540"/>
                <a:gd name="T22" fmla="*/ 8 w 8"/>
                <a:gd name="T23" fmla="*/ 1228 h 1540"/>
                <a:gd name="T24" fmla="*/ 8 w 8"/>
                <a:gd name="T25" fmla="*/ 1180 h 1540"/>
                <a:gd name="T26" fmla="*/ 0 w 8"/>
                <a:gd name="T27" fmla="*/ 1156 h 1540"/>
                <a:gd name="T28" fmla="*/ 0 w 8"/>
                <a:gd name="T29" fmla="*/ 1124 h 1540"/>
                <a:gd name="T30" fmla="*/ 8 w 8"/>
                <a:gd name="T31" fmla="*/ 1100 h 1540"/>
                <a:gd name="T32" fmla="*/ 8 w 8"/>
                <a:gd name="T33" fmla="*/ 1084 h 1540"/>
                <a:gd name="T34" fmla="*/ 8 w 8"/>
                <a:gd name="T35" fmla="*/ 1060 h 1540"/>
                <a:gd name="T36" fmla="*/ 8 w 8"/>
                <a:gd name="T37" fmla="*/ 1012 h 1540"/>
                <a:gd name="T38" fmla="*/ 0 w 8"/>
                <a:gd name="T39" fmla="*/ 988 h 1540"/>
                <a:gd name="T40" fmla="*/ 0 w 8"/>
                <a:gd name="T41" fmla="*/ 956 h 1540"/>
                <a:gd name="T42" fmla="*/ 8 w 8"/>
                <a:gd name="T43" fmla="*/ 932 h 1540"/>
                <a:gd name="T44" fmla="*/ 8 w 8"/>
                <a:gd name="T45" fmla="*/ 916 h 1540"/>
                <a:gd name="T46" fmla="*/ 8 w 8"/>
                <a:gd name="T47" fmla="*/ 892 h 1540"/>
                <a:gd name="T48" fmla="*/ 8 w 8"/>
                <a:gd name="T49" fmla="*/ 844 h 1540"/>
                <a:gd name="T50" fmla="*/ 0 w 8"/>
                <a:gd name="T51" fmla="*/ 820 h 1540"/>
                <a:gd name="T52" fmla="*/ 0 w 8"/>
                <a:gd name="T53" fmla="*/ 788 h 1540"/>
                <a:gd name="T54" fmla="*/ 8 w 8"/>
                <a:gd name="T55" fmla="*/ 764 h 1540"/>
                <a:gd name="T56" fmla="*/ 8 w 8"/>
                <a:gd name="T57" fmla="*/ 748 h 1540"/>
                <a:gd name="T58" fmla="*/ 8 w 8"/>
                <a:gd name="T59" fmla="*/ 724 h 1540"/>
                <a:gd name="T60" fmla="*/ 8 w 8"/>
                <a:gd name="T61" fmla="*/ 676 h 1540"/>
                <a:gd name="T62" fmla="*/ 0 w 8"/>
                <a:gd name="T63" fmla="*/ 652 h 1540"/>
                <a:gd name="T64" fmla="*/ 0 w 8"/>
                <a:gd name="T65" fmla="*/ 620 h 1540"/>
                <a:gd name="T66" fmla="*/ 8 w 8"/>
                <a:gd name="T67" fmla="*/ 596 h 1540"/>
                <a:gd name="T68" fmla="*/ 8 w 8"/>
                <a:gd name="T69" fmla="*/ 580 h 1540"/>
                <a:gd name="T70" fmla="*/ 8 w 8"/>
                <a:gd name="T71" fmla="*/ 556 h 1540"/>
                <a:gd name="T72" fmla="*/ 8 w 8"/>
                <a:gd name="T73" fmla="*/ 508 h 1540"/>
                <a:gd name="T74" fmla="*/ 0 w 8"/>
                <a:gd name="T75" fmla="*/ 484 h 1540"/>
                <a:gd name="T76" fmla="*/ 0 w 8"/>
                <a:gd name="T77" fmla="*/ 452 h 1540"/>
                <a:gd name="T78" fmla="*/ 8 w 8"/>
                <a:gd name="T79" fmla="*/ 428 h 1540"/>
                <a:gd name="T80" fmla="*/ 8 w 8"/>
                <a:gd name="T81" fmla="*/ 412 h 1540"/>
                <a:gd name="T82" fmla="*/ 8 w 8"/>
                <a:gd name="T83" fmla="*/ 388 h 1540"/>
                <a:gd name="T84" fmla="*/ 8 w 8"/>
                <a:gd name="T85" fmla="*/ 340 h 1540"/>
                <a:gd name="T86" fmla="*/ 0 w 8"/>
                <a:gd name="T87" fmla="*/ 316 h 1540"/>
                <a:gd name="T88" fmla="*/ 0 w 8"/>
                <a:gd name="T89" fmla="*/ 284 h 1540"/>
                <a:gd name="T90" fmla="*/ 8 w 8"/>
                <a:gd name="T91" fmla="*/ 260 h 1540"/>
                <a:gd name="T92" fmla="*/ 8 w 8"/>
                <a:gd name="T93" fmla="*/ 244 h 1540"/>
                <a:gd name="T94" fmla="*/ 8 w 8"/>
                <a:gd name="T95" fmla="*/ 220 h 1540"/>
                <a:gd name="T96" fmla="*/ 8 w 8"/>
                <a:gd name="T97" fmla="*/ 172 h 1540"/>
                <a:gd name="T98" fmla="*/ 0 w 8"/>
                <a:gd name="T99" fmla="*/ 148 h 1540"/>
                <a:gd name="T100" fmla="*/ 0 w 8"/>
                <a:gd name="T101" fmla="*/ 116 h 1540"/>
                <a:gd name="T102" fmla="*/ 8 w 8"/>
                <a:gd name="T103" fmla="*/ 92 h 1540"/>
                <a:gd name="T104" fmla="*/ 8 w 8"/>
                <a:gd name="T105" fmla="*/ 76 h 1540"/>
                <a:gd name="T106" fmla="*/ 8 w 8"/>
                <a:gd name="T107" fmla="*/ 52 h 1540"/>
                <a:gd name="T108" fmla="*/ 8 w 8"/>
                <a:gd name="T109" fmla="*/ 4 h 1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" h="1540">
                  <a:moveTo>
                    <a:pt x="8" y="1540"/>
                  </a:moveTo>
                  <a:lnTo>
                    <a:pt x="0" y="1540"/>
                  </a:lnTo>
                  <a:lnTo>
                    <a:pt x="0" y="1532"/>
                  </a:lnTo>
                  <a:lnTo>
                    <a:pt x="8" y="1532"/>
                  </a:lnTo>
                  <a:lnTo>
                    <a:pt x="8" y="1540"/>
                  </a:lnTo>
                  <a:lnTo>
                    <a:pt x="8" y="1540"/>
                  </a:lnTo>
                  <a:close/>
                  <a:moveTo>
                    <a:pt x="8" y="1516"/>
                  </a:moveTo>
                  <a:lnTo>
                    <a:pt x="0" y="1516"/>
                  </a:lnTo>
                  <a:lnTo>
                    <a:pt x="0" y="1508"/>
                  </a:lnTo>
                  <a:lnTo>
                    <a:pt x="8" y="1508"/>
                  </a:lnTo>
                  <a:lnTo>
                    <a:pt x="8" y="1516"/>
                  </a:lnTo>
                  <a:lnTo>
                    <a:pt x="8" y="1516"/>
                  </a:lnTo>
                  <a:close/>
                  <a:moveTo>
                    <a:pt x="8" y="1492"/>
                  </a:moveTo>
                  <a:lnTo>
                    <a:pt x="0" y="1492"/>
                  </a:lnTo>
                  <a:lnTo>
                    <a:pt x="0" y="1484"/>
                  </a:lnTo>
                  <a:lnTo>
                    <a:pt x="8" y="1484"/>
                  </a:lnTo>
                  <a:lnTo>
                    <a:pt x="8" y="1492"/>
                  </a:lnTo>
                  <a:lnTo>
                    <a:pt x="8" y="1492"/>
                  </a:lnTo>
                  <a:close/>
                  <a:moveTo>
                    <a:pt x="8" y="1468"/>
                  </a:moveTo>
                  <a:lnTo>
                    <a:pt x="0" y="1468"/>
                  </a:lnTo>
                  <a:lnTo>
                    <a:pt x="0" y="1460"/>
                  </a:lnTo>
                  <a:lnTo>
                    <a:pt x="8" y="1460"/>
                  </a:lnTo>
                  <a:lnTo>
                    <a:pt x="8" y="1468"/>
                  </a:lnTo>
                  <a:lnTo>
                    <a:pt x="8" y="1468"/>
                  </a:lnTo>
                  <a:close/>
                  <a:moveTo>
                    <a:pt x="8" y="1444"/>
                  </a:moveTo>
                  <a:lnTo>
                    <a:pt x="0" y="1444"/>
                  </a:lnTo>
                  <a:lnTo>
                    <a:pt x="0" y="1436"/>
                  </a:lnTo>
                  <a:lnTo>
                    <a:pt x="8" y="1436"/>
                  </a:lnTo>
                  <a:lnTo>
                    <a:pt x="8" y="1444"/>
                  </a:lnTo>
                  <a:lnTo>
                    <a:pt x="8" y="1444"/>
                  </a:lnTo>
                  <a:close/>
                  <a:moveTo>
                    <a:pt x="8" y="1420"/>
                  </a:moveTo>
                  <a:lnTo>
                    <a:pt x="0" y="1420"/>
                  </a:lnTo>
                  <a:lnTo>
                    <a:pt x="0" y="1412"/>
                  </a:lnTo>
                  <a:lnTo>
                    <a:pt x="8" y="1412"/>
                  </a:lnTo>
                  <a:lnTo>
                    <a:pt x="8" y="1420"/>
                  </a:lnTo>
                  <a:lnTo>
                    <a:pt x="8" y="1420"/>
                  </a:lnTo>
                  <a:close/>
                  <a:moveTo>
                    <a:pt x="8" y="1396"/>
                  </a:moveTo>
                  <a:lnTo>
                    <a:pt x="0" y="1396"/>
                  </a:lnTo>
                  <a:lnTo>
                    <a:pt x="0" y="1388"/>
                  </a:lnTo>
                  <a:lnTo>
                    <a:pt x="8" y="1388"/>
                  </a:lnTo>
                  <a:lnTo>
                    <a:pt x="8" y="1396"/>
                  </a:lnTo>
                  <a:lnTo>
                    <a:pt x="8" y="1396"/>
                  </a:lnTo>
                  <a:close/>
                  <a:moveTo>
                    <a:pt x="8" y="1372"/>
                  </a:moveTo>
                  <a:lnTo>
                    <a:pt x="0" y="1372"/>
                  </a:lnTo>
                  <a:lnTo>
                    <a:pt x="0" y="1364"/>
                  </a:lnTo>
                  <a:lnTo>
                    <a:pt x="8" y="1364"/>
                  </a:lnTo>
                  <a:lnTo>
                    <a:pt x="8" y="1372"/>
                  </a:lnTo>
                  <a:lnTo>
                    <a:pt x="8" y="1372"/>
                  </a:lnTo>
                  <a:close/>
                  <a:moveTo>
                    <a:pt x="8" y="1348"/>
                  </a:moveTo>
                  <a:lnTo>
                    <a:pt x="0" y="1348"/>
                  </a:lnTo>
                  <a:lnTo>
                    <a:pt x="0" y="1340"/>
                  </a:lnTo>
                  <a:lnTo>
                    <a:pt x="8" y="1340"/>
                  </a:lnTo>
                  <a:lnTo>
                    <a:pt x="8" y="1348"/>
                  </a:lnTo>
                  <a:lnTo>
                    <a:pt x="8" y="1348"/>
                  </a:lnTo>
                  <a:close/>
                  <a:moveTo>
                    <a:pt x="8" y="1324"/>
                  </a:moveTo>
                  <a:lnTo>
                    <a:pt x="0" y="1324"/>
                  </a:lnTo>
                  <a:lnTo>
                    <a:pt x="0" y="1316"/>
                  </a:lnTo>
                  <a:lnTo>
                    <a:pt x="8" y="1316"/>
                  </a:lnTo>
                  <a:lnTo>
                    <a:pt x="8" y="1324"/>
                  </a:lnTo>
                  <a:lnTo>
                    <a:pt x="8" y="1324"/>
                  </a:lnTo>
                  <a:close/>
                  <a:moveTo>
                    <a:pt x="8" y="1300"/>
                  </a:moveTo>
                  <a:lnTo>
                    <a:pt x="0" y="1300"/>
                  </a:lnTo>
                  <a:lnTo>
                    <a:pt x="0" y="1292"/>
                  </a:lnTo>
                  <a:lnTo>
                    <a:pt x="8" y="1292"/>
                  </a:lnTo>
                  <a:lnTo>
                    <a:pt x="8" y="1300"/>
                  </a:lnTo>
                  <a:lnTo>
                    <a:pt x="8" y="1300"/>
                  </a:lnTo>
                  <a:close/>
                  <a:moveTo>
                    <a:pt x="8" y="1276"/>
                  </a:moveTo>
                  <a:lnTo>
                    <a:pt x="0" y="1276"/>
                  </a:lnTo>
                  <a:lnTo>
                    <a:pt x="0" y="1268"/>
                  </a:lnTo>
                  <a:lnTo>
                    <a:pt x="8" y="1268"/>
                  </a:lnTo>
                  <a:lnTo>
                    <a:pt x="8" y="1276"/>
                  </a:lnTo>
                  <a:lnTo>
                    <a:pt x="8" y="1276"/>
                  </a:lnTo>
                  <a:close/>
                  <a:moveTo>
                    <a:pt x="8" y="1252"/>
                  </a:moveTo>
                  <a:lnTo>
                    <a:pt x="0" y="1252"/>
                  </a:lnTo>
                  <a:lnTo>
                    <a:pt x="0" y="1244"/>
                  </a:lnTo>
                  <a:lnTo>
                    <a:pt x="8" y="1244"/>
                  </a:lnTo>
                  <a:lnTo>
                    <a:pt x="8" y="1252"/>
                  </a:lnTo>
                  <a:lnTo>
                    <a:pt x="8" y="1252"/>
                  </a:lnTo>
                  <a:close/>
                  <a:moveTo>
                    <a:pt x="8" y="1228"/>
                  </a:moveTo>
                  <a:lnTo>
                    <a:pt x="0" y="1228"/>
                  </a:lnTo>
                  <a:lnTo>
                    <a:pt x="0" y="1220"/>
                  </a:lnTo>
                  <a:lnTo>
                    <a:pt x="8" y="1220"/>
                  </a:lnTo>
                  <a:lnTo>
                    <a:pt x="8" y="1228"/>
                  </a:lnTo>
                  <a:lnTo>
                    <a:pt x="8" y="1228"/>
                  </a:lnTo>
                  <a:close/>
                  <a:moveTo>
                    <a:pt x="8" y="1204"/>
                  </a:moveTo>
                  <a:lnTo>
                    <a:pt x="0" y="1204"/>
                  </a:lnTo>
                  <a:lnTo>
                    <a:pt x="0" y="1196"/>
                  </a:lnTo>
                  <a:lnTo>
                    <a:pt x="8" y="1196"/>
                  </a:lnTo>
                  <a:lnTo>
                    <a:pt x="8" y="1204"/>
                  </a:lnTo>
                  <a:lnTo>
                    <a:pt x="8" y="1204"/>
                  </a:lnTo>
                  <a:close/>
                  <a:moveTo>
                    <a:pt x="8" y="1180"/>
                  </a:moveTo>
                  <a:lnTo>
                    <a:pt x="0" y="1180"/>
                  </a:lnTo>
                  <a:lnTo>
                    <a:pt x="0" y="1172"/>
                  </a:lnTo>
                  <a:lnTo>
                    <a:pt x="8" y="1172"/>
                  </a:lnTo>
                  <a:lnTo>
                    <a:pt x="8" y="1180"/>
                  </a:lnTo>
                  <a:lnTo>
                    <a:pt x="8" y="1180"/>
                  </a:lnTo>
                  <a:close/>
                  <a:moveTo>
                    <a:pt x="8" y="1156"/>
                  </a:moveTo>
                  <a:lnTo>
                    <a:pt x="0" y="1156"/>
                  </a:lnTo>
                  <a:lnTo>
                    <a:pt x="0" y="1148"/>
                  </a:lnTo>
                  <a:lnTo>
                    <a:pt x="8" y="1148"/>
                  </a:lnTo>
                  <a:lnTo>
                    <a:pt x="8" y="1156"/>
                  </a:lnTo>
                  <a:lnTo>
                    <a:pt x="8" y="1156"/>
                  </a:lnTo>
                  <a:close/>
                  <a:moveTo>
                    <a:pt x="8" y="1132"/>
                  </a:moveTo>
                  <a:lnTo>
                    <a:pt x="0" y="1132"/>
                  </a:lnTo>
                  <a:lnTo>
                    <a:pt x="0" y="1124"/>
                  </a:lnTo>
                  <a:lnTo>
                    <a:pt x="8" y="1124"/>
                  </a:lnTo>
                  <a:lnTo>
                    <a:pt x="8" y="1132"/>
                  </a:lnTo>
                  <a:lnTo>
                    <a:pt x="8" y="1132"/>
                  </a:lnTo>
                  <a:close/>
                  <a:moveTo>
                    <a:pt x="8" y="1108"/>
                  </a:moveTo>
                  <a:lnTo>
                    <a:pt x="0" y="1108"/>
                  </a:lnTo>
                  <a:lnTo>
                    <a:pt x="0" y="1100"/>
                  </a:lnTo>
                  <a:lnTo>
                    <a:pt x="8" y="1100"/>
                  </a:lnTo>
                  <a:lnTo>
                    <a:pt x="8" y="1108"/>
                  </a:lnTo>
                  <a:lnTo>
                    <a:pt x="8" y="1108"/>
                  </a:lnTo>
                  <a:close/>
                  <a:moveTo>
                    <a:pt x="8" y="1084"/>
                  </a:moveTo>
                  <a:lnTo>
                    <a:pt x="0" y="1084"/>
                  </a:lnTo>
                  <a:lnTo>
                    <a:pt x="0" y="1076"/>
                  </a:lnTo>
                  <a:lnTo>
                    <a:pt x="8" y="1076"/>
                  </a:lnTo>
                  <a:lnTo>
                    <a:pt x="8" y="1084"/>
                  </a:lnTo>
                  <a:lnTo>
                    <a:pt x="8" y="1084"/>
                  </a:lnTo>
                  <a:close/>
                  <a:moveTo>
                    <a:pt x="8" y="1060"/>
                  </a:moveTo>
                  <a:lnTo>
                    <a:pt x="0" y="1060"/>
                  </a:lnTo>
                  <a:lnTo>
                    <a:pt x="0" y="1052"/>
                  </a:lnTo>
                  <a:lnTo>
                    <a:pt x="8" y="1052"/>
                  </a:lnTo>
                  <a:lnTo>
                    <a:pt x="8" y="1060"/>
                  </a:lnTo>
                  <a:lnTo>
                    <a:pt x="8" y="1060"/>
                  </a:lnTo>
                  <a:close/>
                  <a:moveTo>
                    <a:pt x="8" y="1036"/>
                  </a:moveTo>
                  <a:lnTo>
                    <a:pt x="0" y="1036"/>
                  </a:lnTo>
                  <a:lnTo>
                    <a:pt x="0" y="1028"/>
                  </a:lnTo>
                  <a:lnTo>
                    <a:pt x="8" y="1028"/>
                  </a:lnTo>
                  <a:lnTo>
                    <a:pt x="8" y="1036"/>
                  </a:lnTo>
                  <a:lnTo>
                    <a:pt x="8" y="1036"/>
                  </a:lnTo>
                  <a:close/>
                  <a:moveTo>
                    <a:pt x="8" y="1012"/>
                  </a:moveTo>
                  <a:lnTo>
                    <a:pt x="0" y="1012"/>
                  </a:lnTo>
                  <a:lnTo>
                    <a:pt x="0" y="1004"/>
                  </a:lnTo>
                  <a:lnTo>
                    <a:pt x="8" y="1004"/>
                  </a:lnTo>
                  <a:lnTo>
                    <a:pt x="8" y="1012"/>
                  </a:lnTo>
                  <a:lnTo>
                    <a:pt x="8" y="1012"/>
                  </a:lnTo>
                  <a:close/>
                  <a:moveTo>
                    <a:pt x="8" y="988"/>
                  </a:moveTo>
                  <a:lnTo>
                    <a:pt x="0" y="988"/>
                  </a:lnTo>
                  <a:lnTo>
                    <a:pt x="0" y="980"/>
                  </a:lnTo>
                  <a:lnTo>
                    <a:pt x="8" y="980"/>
                  </a:lnTo>
                  <a:lnTo>
                    <a:pt x="8" y="988"/>
                  </a:lnTo>
                  <a:lnTo>
                    <a:pt x="8" y="988"/>
                  </a:lnTo>
                  <a:close/>
                  <a:moveTo>
                    <a:pt x="8" y="964"/>
                  </a:moveTo>
                  <a:lnTo>
                    <a:pt x="0" y="964"/>
                  </a:lnTo>
                  <a:lnTo>
                    <a:pt x="0" y="956"/>
                  </a:lnTo>
                  <a:lnTo>
                    <a:pt x="8" y="956"/>
                  </a:lnTo>
                  <a:lnTo>
                    <a:pt x="8" y="964"/>
                  </a:lnTo>
                  <a:lnTo>
                    <a:pt x="8" y="964"/>
                  </a:lnTo>
                  <a:close/>
                  <a:moveTo>
                    <a:pt x="8" y="940"/>
                  </a:moveTo>
                  <a:lnTo>
                    <a:pt x="0" y="940"/>
                  </a:lnTo>
                  <a:lnTo>
                    <a:pt x="0" y="932"/>
                  </a:lnTo>
                  <a:lnTo>
                    <a:pt x="8" y="932"/>
                  </a:lnTo>
                  <a:lnTo>
                    <a:pt x="8" y="940"/>
                  </a:lnTo>
                  <a:lnTo>
                    <a:pt x="8" y="940"/>
                  </a:lnTo>
                  <a:close/>
                  <a:moveTo>
                    <a:pt x="8" y="916"/>
                  </a:moveTo>
                  <a:lnTo>
                    <a:pt x="0" y="916"/>
                  </a:lnTo>
                  <a:lnTo>
                    <a:pt x="0" y="908"/>
                  </a:lnTo>
                  <a:lnTo>
                    <a:pt x="8" y="908"/>
                  </a:lnTo>
                  <a:lnTo>
                    <a:pt x="8" y="916"/>
                  </a:lnTo>
                  <a:lnTo>
                    <a:pt x="8" y="916"/>
                  </a:lnTo>
                  <a:close/>
                  <a:moveTo>
                    <a:pt x="8" y="892"/>
                  </a:moveTo>
                  <a:lnTo>
                    <a:pt x="0" y="892"/>
                  </a:lnTo>
                  <a:lnTo>
                    <a:pt x="0" y="884"/>
                  </a:lnTo>
                  <a:lnTo>
                    <a:pt x="8" y="884"/>
                  </a:lnTo>
                  <a:lnTo>
                    <a:pt x="8" y="892"/>
                  </a:lnTo>
                  <a:lnTo>
                    <a:pt x="8" y="892"/>
                  </a:lnTo>
                  <a:close/>
                  <a:moveTo>
                    <a:pt x="8" y="868"/>
                  </a:moveTo>
                  <a:lnTo>
                    <a:pt x="0" y="868"/>
                  </a:lnTo>
                  <a:lnTo>
                    <a:pt x="0" y="860"/>
                  </a:lnTo>
                  <a:lnTo>
                    <a:pt x="8" y="860"/>
                  </a:lnTo>
                  <a:lnTo>
                    <a:pt x="8" y="868"/>
                  </a:lnTo>
                  <a:lnTo>
                    <a:pt x="8" y="868"/>
                  </a:lnTo>
                  <a:close/>
                  <a:moveTo>
                    <a:pt x="8" y="844"/>
                  </a:moveTo>
                  <a:lnTo>
                    <a:pt x="0" y="844"/>
                  </a:lnTo>
                  <a:lnTo>
                    <a:pt x="0" y="836"/>
                  </a:lnTo>
                  <a:lnTo>
                    <a:pt x="8" y="836"/>
                  </a:lnTo>
                  <a:lnTo>
                    <a:pt x="8" y="844"/>
                  </a:lnTo>
                  <a:lnTo>
                    <a:pt x="8" y="844"/>
                  </a:lnTo>
                  <a:close/>
                  <a:moveTo>
                    <a:pt x="8" y="820"/>
                  </a:moveTo>
                  <a:lnTo>
                    <a:pt x="0" y="820"/>
                  </a:lnTo>
                  <a:lnTo>
                    <a:pt x="0" y="812"/>
                  </a:lnTo>
                  <a:lnTo>
                    <a:pt x="8" y="812"/>
                  </a:lnTo>
                  <a:lnTo>
                    <a:pt x="8" y="820"/>
                  </a:lnTo>
                  <a:lnTo>
                    <a:pt x="8" y="820"/>
                  </a:lnTo>
                  <a:close/>
                  <a:moveTo>
                    <a:pt x="8" y="796"/>
                  </a:moveTo>
                  <a:lnTo>
                    <a:pt x="0" y="796"/>
                  </a:lnTo>
                  <a:lnTo>
                    <a:pt x="0" y="788"/>
                  </a:lnTo>
                  <a:lnTo>
                    <a:pt x="8" y="788"/>
                  </a:lnTo>
                  <a:lnTo>
                    <a:pt x="8" y="796"/>
                  </a:lnTo>
                  <a:lnTo>
                    <a:pt x="8" y="796"/>
                  </a:lnTo>
                  <a:close/>
                  <a:moveTo>
                    <a:pt x="8" y="772"/>
                  </a:moveTo>
                  <a:lnTo>
                    <a:pt x="0" y="772"/>
                  </a:lnTo>
                  <a:lnTo>
                    <a:pt x="0" y="764"/>
                  </a:lnTo>
                  <a:lnTo>
                    <a:pt x="8" y="764"/>
                  </a:lnTo>
                  <a:lnTo>
                    <a:pt x="8" y="772"/>
                  </a:lnTo>
                  <a:lnTo>
                    <a:pt x="8" y="772"/>
                  </a:lnTo>
                  <a:close/>
                  <a:moveTo>
                    <a:pt x="8" y="748"/>
                  </a:moveTo>
                  <a:lnTo>
                    <a:pt x="0" y="748"/>
                  </a:lnTo>
                  <a:lnTo>
                    <a:pt x="0" y="740"/>
                  </a:lnTo>
                  <a:lnTo>
                    <a:pt x="8" y="740"/>
                  </a:lnTo>
                  <a:lnTo>
                    <a:pt x="8" y="748"/>
                  </a:lnTo>
                  <a:lnTo>
                    <a:pt x="8" y="748"/>
                  </a:lnTo>
                  <a:close/>
                  <a:moveTo>
                    <a:pt x="8" y="724"/>
                  </a:moveTo>
                  <a:lnTo>
                    <a:pt x="0" y="724"/>
                  </a:lnTo>
                  <a:lnTo>
                    <a:pt x="0" y="716"/>
                  </a:lnTo>
                  <a:lnTo>
                    <a:pt x="8" y="716"/>
                  </a:lnTo>
                  <a:lnTo>
                    <a:pt x="8" y="724"/>
                  </a:lnTo>
                  <a:lnTo>
                    <a:pt x="8" y="724"/>
                  </a:lnTo>
                  <a:close/>
                  <a:moveTo>
                    <a:pt x="8" y="700"/>
                  </a:moveTo>
                  <a:lnTo>
                    <a:pt x="0" y="700"/>
                  </a:lnTo>
                  <a:lnTo>
                    <a:pt x="0" y="692"/>
                  </a:lnTo>
                  <a:lnTo>
                    <a:pt x="8" y="692"/>
                  </a:lnTo>
                  <a:lnTo>
                    <a:pt x="8" y="700"/>
                  </a:lnTo>
                  <a:lnTo>
                    <a:pt x="8" y="700"/>
                  </a:lnTo>
                  <a:close/>
                  <a:moveTo>
                    <a:pt x="8" y="676"/>
                  </a:moveTo>
                  <a:lnTo>
                    <a:pt x="0" y="676"/>
                  </a:lnTo>
                  <a:lnTo>
                    <a:pt x="0" y="668"/>
                  </a:lnTo>
                  <a:lnTo>
                    <a:pt x="8" y="668"/>
                  </a:lnTo>
                  <a:lnTo>
                    <a:pt x="8" y="676"/>
                  </a:lnTo>
                  <a:lnTo>
                    <a:pt x="8" y="676"/>
                  </a:lnTo>
                  <a:close/>
                  <a:moveTo>
                    <a:pt x="8" y="652"/>
                  </a:moveTo>
                  <a:lnTo>
                    <a:pt x="0" y="652"/>
                  </a:lnTo>
                  <a:lnTo>
                    <a:pt x="0" y="644"/>
                  </a:lnTo>
                  <a:lnTo>
                    <a:pt x="8" y="644"/>
                  </a:lnTo>
                  <a:lnTo>
                    <a:pt x="8" y="652"/>
                  </a:lnTo>
                  <a:lnTo>
                    <a:pt x="8" y="652"/>
                  </a:lnTo>
                  <a:close/>
                  <a:moveTo>
                    <a:pt x="8" y="628"/>
                  </a:moveTo>
                  <a:lnTo>
                    <a:pt x="0" y="628"/>
                  </a:lnTo>
                  <a:lnTo>
                    <a:pt x="0" y="620"/>
                  </a:lnTo>
                  <a:lnTo>
                    <a:pt x="8" y="620"/>
                  </a:lnTo>
                  <a:lnTo>
                    <a:pt x="8" y="628"/>
                  </a:lnTo>
                  <a:lnTo>
                    <a:pt x="8" y="628"/>
                  </a:lnTo>
                  <a:close/>
                  <a:moveTo>
                    <a:pt x="8" y="604"/>
                  </a:moveTo>
                  <a:lnTo>
                    <a:pt x="0" y="604"/>
                  </a:lnTo>
                  <a:lnTo>
                    <a:pt x="0" y="596"/>
                  </a:lnTo>
                  <a:lnTo>
                    <a:pt x="8" y="596"/>
                  </a:lnTo>
                  <a:lnTo>
                    <a:pt x="8" y="604"/>
                  </a:lnTo>
                  <a:lnTo>
                    <a:pt x="8" y="604"/>
                  </a:lnTo>
                  <a:close/>
                  <a:moveTo>
                    <a:pt x="8" y="580"/>
                  </a:moveTo>
                  <a:lnTo>
                    <a:pt x="0" y="580"/>
                  </a:lnTo>
                  <a:lnTo>
                    <a:pt x="0" y="572"/>
                  </a:lnTo>
                  <a:lnTo>
                    <a:pt x="8" y="572"/>
                  </a:lnTo>
                  <a:lnTo>
                    <a:pt x="8" y="580"/>
                  </a:lnTo>
                  <a:lnTo>
                    <a:pt x="8" y="580"/>
                  </a:lnTo>
                  <a:close/>
                  <a:moveTo>
                    <a:pt x="8" y="556"/>
                  </a:moveTo>
                  <a:lnTo>
                    <a:pt x="0" y="556"/>
                  </a:lnTo>
                  <a:lnTo>
                    <a:pt x="0" y="548"/>
                  </a:lnTo>
                  <a:lnTo>
                    <a:pt x="8" y="548"/>
                  </a:lnTo>
                  <a:lnTo>
                    <a:pt x="8" y="556"/>
                  </a:lnTo>
                  <a:lnTo>
                    <a:pt x="8" y="556"/>
                  </a:lnTo>
                  <a:close/>
                  <a:moveTo>
                    <a:pt x="8" y="532"/>
                  </a:moveTo>
                  <a:lnTo>
                    <a:pt x="0" y="532"/>
                  </a:lnTo>
                  <a:lnTo>
                    <a:pt x="0" y="524"/>
                  </a:lnTo>
                  <a:lnTo>
                    <a:pt x="8" y="524"/>
                  </a:lnTo>
                  <a:lnTo>
                    <a:pt x="8" y="532"/>
                  </a:lnTo>
                  <a:lnTo>
                    <a:pt x="8" y="532"/>
                  </a:lnTo>
                  <a:close/>
                  <a:moveTo>
                    <a:pt x="8" y="508"/>
                  </a:moveTo>
                  <a:lnTo>
                    <a:pt x="0" y="508"/>
                  </a:lnTo>
                  <a:lnTo>
                    <a:pt x="0" y="500"/>
                  </a:lnTo>
                  <a:lnTo>
                    <a:pt x="8" y="500"/>
                  </a:lnTo>
                  <a:lnTo>
                    <a:pt x="8" y="508"/>
                  </a:lnTo>
                  <a:lnTo>
                    <a:pt x="8" y="508"/>
                  </a:lnTo>
                  <a:close/>
                  <a:moveTo>
                    <a:pt x="8" y="484"/>
                  </a:moveTo>
                  <a:lnTo>
                    <a:pt x="0" y="484"/>
                  </a:lnTo>
                  <a:lnTo>
                    <a:pt x="0" y="476"/>
                  </a:lnTo>
                  <a:lnTo>
                    <a:pt x="8" y="476"/>
                  </a:lnTo>
                  <a:lnTo>
                    <a:pt x="8" y="484"/>
                  </a:lnTo>
                  <a:lnTo>
                    <a:pt x="8" y="484"/>
                  </a:lnTo>
                  <a:close/>
                  <a:moveTo>
                    <a:pt x="8" y="460"/>
                  </a:moveTo>
                  <a:lnTo>
                    <a:pt x="0" y="460"/>
                  </a:lnTo>
                  <a:lnTo>
                    <a:pt x="0" y="452"/>
                  </a:lnTo>
                  <a:lnTo>
                    <a:pt x="8" y="452"/>
                  </a:lnTo>
                  <a:lnTo>
                    <a:pt x="8" y="460"/>
                  </a:lnTo>
                  <a:lnTo>
                    <a:pt x="8" y="460"/>
                  </a:lnTo>
                  <a:close/>
                  <a:moveTo>
                    <a:pt x="8" y="436"/>
                  </a:moveTo>
                  <a:lnTo>
                    <a:pt x="0" y="436"/>
                  </a:lnTo>
                  <a:lnTo>
                    <a:pt x="0" y="428"/>
                  </a:lnTo>
                  <a:lnTo>
                    <a:pt x="8" y="428"/>
                  </a:lnTo>
                  <a:lnTo>
                    <a:pt x="8" y="436"/>
                  </a:lnTo>
                  <a:lnTo>
                    <a:pt x="8" y="436"/>
                  </a:lnTo>
                  <a:close/>
                  <a:moveTo>
                    <a:pt x="8" y="412"/>
                  </a:moveTo>
                  <a:lnTo>
                    <a:pt x="0" y="412"/>
                  </a:lnTo>
                  <a:lnTo>
                    <a:pt x="0" y="404"/>
                  </a:lnTo>
                  <a:lnTo>
                    <a:pt x="8" y="404"/>
                  </a:lnTo>
                  <a:lnTo>
                    <a:pt x="8" y="412"/>
                  </a:lnTo>
                  <a:lnTo>
                    <a:pt x="8" y="412"/>
                  </a:lnTo>
                  <a:close/>
                  <a:moveTo>
                    <a:pt x="8" y="388"/>
                  </a:moveTo>
                  <a:lnTo>
                    <a:pt x="0" y="388"/>
                  </a:lnTo>
                  <a:lnTo>
                    <a:pt x="0" y="380"/>
                  </a:lnTo>
                  <a:lnTo>
                    <a:pt x="8" y="380"/>
                  </a:lnTo>
                  <a:lnTo>
                    <a:pt x="8" y="388"/>
                  </a:lnTo>
                  <a:lnTo>
                    <a:pt x="8" y="388"/>
                  </a:lnTo>
                  <a:close/>
                  <a:moveTo>
                    <a:pt x="8" y="364"/>
                  </a:moveTo>
                  <a:lnTo>
                    <a:pt x="0" y="364"/>
                  </a:lnTo>
                  <a:lnTo>
                    <a:pt x="0" y="356"/>
                  </a:lnTo>
                  <a:lnTo>
                    <a:pt x="8" y="356"/>
                  </a:lnTo>
                  <a:lnTo>
                    <a:pt x="8" y="364"/>
                  </a:lnTo>
                  <a:lnTo>
                    <a:pt x="8" y="364"/>
                  </a:lnTo>
                  <a:close/>
                  <a:moveTo>
                    <a:pt x="8" y="340"/>
                  </a:moveTo>
                  <a:lnTo>
                    <a:pt x="0" y="340"/>
                  </a:lnTo>
                  <a:lnTo>
                    <a:pt x="0" y="332"/>
                  </a:lnTo>
                  <a:lnTo>
                    <a:pt x="8" y="332"/>
                  </a:lnTo>
                  <a:lnTo>
                    <a:pt x="8" y="340"/>
                  </a:lnTo>
                  <a:lnTo>
                    <a:pt x="8" y="340"/>
                  </a:lnTo>
                  <a:close/>
                  <a:moveTo>
                    <a:pt x="8" y="316"/>
                  </a:moveTo>
                  <a:lnTo>
                    <a:pt x="0" y="316"/>
                  </a:lnTo>
                  <a:lnTo>
                    <a:pt x="0" y="308"/>
                  </a:lnTo>
                  <a:lnTo>
                    <a:pt x="8" y="308"/>
                  </a:lnTo>
                  <a:lnTo>
                    <a:pt x="8" y="316"/>
                  </a:lnTo>
                  <a:lnTo>
                    <a:pt x="8" y="316"/>
                  </a:lnTo>
                  <a:close/>
                  <a:moveTo>
                    <a:pt x="8" y="292"/>
                  </a:moveTo>
                  <a:lnTo>
                    <a:pt x="0" y="292"/>
                  </a:lnTo>
                  <a:lnTo>
                    <a:pt x="0" y="284"/>
                  </a:lnTo>
                  <a:lnTo>
                    <a:pt x="8" y="284"/>
                  </a:lnTo>
                  <a:lnTo>
                    <a:pt x="8" y="292"/>
                  </a:lnTo>
                  <a:lnTo>
                    <a:pt x="8" y="292"/>
                  </a:lnTo>
                  <a:close/>
                  <a:moveTo>
                    <a:pt x="8" y="268"/>
                  </a:moveTo>
                  <a:lnTo>
                    <a:pt x="0" y="268"/>
                  </a:lnTo>
                  <a:lnTo>
                    <a:pt x="0" y="260"/>
                  </a:lnTo>
                  <a:lnTo>
                    <a:pt x="8" y="260"/>
                  </a:lnTo>
                  <a:lnTo>
                    <a:pt x="8" y="268"/>
                  </a:lnTo>
                  <a:lnTo>
                    <a:pt x="8" y="268"/>
                  </a:lnTo>
                  <a:close/>
                  <a:moveTo>
                    <a:pt x="8" y="244"/>
                  </a:moveTo>
                  <a:lnTo>
                    <a:pt x="0" y="244"/>
                  </a:lnTo>
                  <a:lnTo>
                    <a:pt x="0" y="236"/>
                  </a:lnTo>
                  <a:lnTo>
                    <a:pt x="8" y="236"/>
                  </a:lnTo>
                  <a:lnTo>
                    <a:pt x="8" y="244"/>
                  </a:lnTo>
                  <a:lnTo>
                    <a:pt x="8" y="244"/>
                  </a:lnTo>
                  <a:close/>
                  <a:moveTo>
                    <a:pt x="8" y="220"/>
                  </a:moveTo>
                  <a:lnTo>
                    <a:pt x="0" y="220"/>
                  </a:lnTo>
                  <a:lnTo>
                    <a:pt x="0" y="212"/>
                  </a:lnTo>
                  <a:lnTo>
                    <a:pt x="8" y="212"/>
                  </a:lnTo>
                  <a:lnTo>
                    <a:pt x="8" y="220"/>
                  </a:lnTo>
                  <a:lnTo>
                    <a:pt x="8" y="220"/>
                  </a:lnTo>
                  <a:close/>
                  <a:moveTo>
                    <a:pt x="8" y="196"/>
                  </a:moveTo>
                  <a:lnTo>
                    <a:pt x="0" y="196"/>
                  </a:lnTo>
                  <a:lnTo>
                    <a:pt x="0" y="188"/>
                  </a:lnTo>
                  <a:lnTo>
                    <a:pt x="8" y="188"/>
                  </a:lnTo>
                  <a:lnTo>
                    <a:pt x="8" y="196"/>
                  </a:lnTo>
                  <a:lnTo>
                    <a:pt x="8" y="196"/>
                  </a:lnTo>
                  <a:close/>
                  <a:moveTo>
                    <a:pt x="8" y="172"/>
                  </a:moveTo>
                  <a:lnTo>
                    <a:pt x="0" y="172"/>
                  </a:lnTo>
                  <a:lnTo>
                    <a:pt x="0" y="164"/>
                  </a:lnTo>
                  <a:lnTo>
                    <a:pt x="8" y="164"/>
                  </a:lnTo>
                  <a:lnTo>
                    <a:pt x="8" y="172"/>
                  </a:lnTo>
                  <a:lnTo>
                    <a:pt x="8" y="172"/>
                  </a:lnTo>
                  <a:close/>
                  <a:moveTo>
                    <a:pt x="8" y="148"/>
                  </a:moveTo>
                  <a:lnTo>
                    <a:pt x="0" y="148"/>
                  </a:lnTo>
                  <a:lnTo>
                    <a:pt x="0" y="140"/>
                  </a:lnTo>
                  <a:lnTo>
                    <a:pt x="8" y="140"/>
                  </a:lnTo>
                  <a:lnTo>
                    <a:pt x="8" y="148"/>
                  </a:lnTo>
                  <a:lnTo>
                    <a:pt x="8" y="148"/>
                  </a:lnTo>
                  <a:close/>
                  <a:moveTo>
                    <a:pt x="8" y="124"/>
                  </a:moveTo>
                  <a:lnTo>
                    <a:pt x="0" y="124"/>
                  </a:lnTo>
                  <a:lnTo>
                    <a:pt x="0" y="116"/>
                  </a:lnTo>
                  <a:lnTo>
                    <a:pt x="8" y="116"/>
                  </a:lnTo>
                  <a:lnTo>
                    <a:pt x="8" y="124"/>
                  </a:lnTo>
                  <a:lnTo>
                    <a:pt x="8" y="124"/>
                  </a:lnTo>
                  <a:close/>
                  <a:moveTo>
                    <a:pt x="8" y="100"/>
                  </a:moveTo>
                  <a:lnTo>
                    <a:pt x="0" y="100"/>
                  </a:lnTo>
                  <a:lnTo>
                    <a:pt x="0" y="92"/>
                  </a:lnTo>
                  <a:lnTo>
                    <a:pt x="8" y="92"/>
                  </a:lnTo>
                  <a:lnTo>
                    <a:pt x="8" y="100"/>
                  </a:lnTo>
                  <a:lnTo>
                    <a:pt x="8" y="100"/>
                  </a:lnTo>
                  <a:close/>
                  <a:moveTo>
                    <a:pt x="8" y="76"/>
                  </a:moveTo>
                  <a:lnTo>
                    <a:pt x="0" y="76"/>
                  </a:lnTo>
                  <a:lnTo>
                    <a:pt x="0" y="68"/>
                  </a:lnTo>
                  <a:lnTo>
                    <a:pt x="8" y="68"/>
                  </a:lnTo>
                  <a:lnTo>
                    <a:pt x="8" y="76"/>
                  </a:lnTo>
                  <a:lnTo>
                    <a:pt x="8" y="76"/>
                  </a:lnTo>
                  <a:close/>
                  <a:moveTo>
                    <a:pt x="8" y="52"/>
                  </a:moveTo>
                  <a:lnTo>
                    <a:pt x="0" y="52"/>
                  </a:lnTo>
                  <a:lnTo>
                    <a:pt x="0" y="44"/>
                  </a:lnTo>
                  <a:lnTo>
                    <a:pt x="8" y="44"/>
                  </a:lnTo>
                  <a:lnTo>
                    <a:pt x="8" y="52"/>
                  </a:lnTo>
                  <a:lnTo>
                    <a:pt x="8" y="52"/>
                  </a:lnTo>
                  <a:close/>
                  <a:moveTo>
                    <a:pt x="8" y="28"/>
                  </a:moveTo>
                  <a:lnTo>
                    <a:pt x="0" y="28"/>
                  </a:lnTo>
                  <a:lnTo>
                    <a:pt x="0" y="20"/>
                  </a:lnTo>
                  <a:lnTo>
                    <a:pt x="8" y="20"/>
                  </a:lnTo>
                  <a:lnTo>
                    <a:pt x="8" y="28"/>
                  </a:lnTo>
                  <a:lnTo>
                    <a:pt x="8" y="28"/>
                  </a:lnTo>
                  <a:close/>
                  <a:moveTo>
                    <a:pt x="8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8" y="0"/>
                  </a:lnTo>
                  <a:lnTo>
                    <a:pt x="8" y="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nl-BE"/>
            </a:p>
          </p:txBody>
        </p:sp>
      </p:grpSp>
    </p:spTree>
    <p:extLst>
      <p:ext uri="{BB962C8B-B14F-4D97-AF65-F5344CB8AC3E}">
        <p14:creationId xmlns:p14="http://schemas.microsoft.com/office/powerpoint/2010/main" val="3527116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fill="remove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4.23832E-6 1.56431E-6 L 1.58955 1.56431E-6 L -4.23832E-6 1.56431E-6 Z " pathEditMode="relative" rAng="0" ptsTypes="AAA">
                                      <p:cBhvr>
                                        <p:cTn id="6" dur="1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95" y="-3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decel="50000" fill="remove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3.64947E-6 -1.64542E-6 L 1.00017 -1.64542E-6 L 3.64947E-6 -1.64542E-6 Z " pathEditMode="relative" rAng="0" ptsTypes="AAA">
                                      <p:cBhvr>
                                        <p:cTn id="8" dur="10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decel="50000" fill="remove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2.74622E-6 4.64658E-6 L 0.96178 4.64658E-6 L 2.74622E-6 4.64658E-6 Z " pathEditMode="relative" rAng="0" ptsTypes="AAA">
                                      <p:cBhvr>
                                        <p:cTn id="10" dur="13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1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fill="remove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 4.07407E-6 L 1.19375 4.07407E-6 L 0 4.07407E-6 Z " pathEditMode="relative" rAng="0" ptsTypes="AAA">
                                      <p:cBhvr>
                                        <p:cTn id="12" dur="12000" spd="-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US" smtClean="0"/>
              <a:t>Click to edit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77336A-0356-6441-BC59-EACA5C95B5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6" r:id="rId5"/>
    <p:sldLayoutId id="2147483657" r:id="rId6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2300" kern="1200">
          <a:solidFill>
            <a:srgbClr val="FF0000"/>
          </a:solidFill>
          <a:latin typeface="+mj-lt"/>
          <a:ea typeface="+mj-ea"/>
          <a:cs typeface="+mj-cs"/>
        </a:defRPr>
      </a:lvl1pPr>
    </p:titleStyle>
    <p:bodyStyle>
      <a:lvl1pPr marL="273600" indent="-273600" algn="l" defTabSz="457200" rtl="0" eaLnBrk="1" latinLnBrk="0" hangingPunct="1">
        <a:spcBef>
          <a:spcPts val="1200"/>
        </a:spcBef>
        <a:buClr>
          <a:srgbClr val="FF0000"/>
        </a:buClr>
        <a:buFont typeface="Verdana" pitchFamily="34" charset="0"/>
        <a:buChar char="▪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04000" indent="-230400" algn="l" defTabSz="457200" rtl="0" eaLnBrk="1" latinLnBrk="0" hangingPunct="1">
        <a:spcBef>
          <a:spcPts val="1400"/>
        </a:spcBef>
        <a:buClr>
          <a:srgbClr val="FF0000"/>
        </a:buClr>
        <a:buSzPct val="80000"/>
        <a:buFont typeface="Verdana" pitchFamily="34" charset="0"/>
        <a:buChar char="▫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52400" indent="-244800" algn="l" defTabSz="457200" rtl="0" eaLnBrk="1" latinLnBrk="0" hangingPunct="1">
        <a:spcBef>
          <a:spcPts val="1200"/>
        </a:spcBef>
        <a:buClr>
          <a:srgbClr val="FF0000"/>
        </a:buClr>
        <a:buFont typeface="Verdana" pitchFamily="34" charset="0"/>
        <a:buChar char="-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600"/>
        </a:spcBef>
        <a:buClr>
          <a:srgbClr val="FF0000"/>
        </a:buClr>
        <a:buSzPct val="60000"/>
        <a:buFont typeface="Wingdings" pitchFamily="2" charset="2"/>
        <a:buChar char="§"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F0000"/>
        </a:buClr>
        <a:buSzPct val="80000"/>
        <a:buFont typeface="Verdana" pitchFamily="34" charset="0"/>
        <a:buChar char="▫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BE" dirty="0" smtClean="0"/>
              <a:t>Use Cases and Requirements for Screen Content Coding</a:t>
            </a:r>
            <a:endParaRPr lang="nl-BE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BE" dirty="0" smtClean="0"/>
              <a:t>Thijs Vermeir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886591" y="6350537"/>
            <a:ext cx="905317" cy="365125"/>
          </a:xfrm>
        </p:spPr>
        <p:txBody>
          <a:bodyPr/>
          <a:lstStyle/>
          <a:p>
            <a:r>
              <a:rPr lang="en-US" dirty="0" smtClean="0"/>
              <a:t>Apr 2013</a:t>
            </a:r>
            <a:endParaRPr lang="en-US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nl-BE" dirty="0"/>
              <a:t>JCTVC-M0172, </a:t>
            </a:r>
            <a:r>
              <a:rPr lang="nl-BE" dirty="0" smtClean="0"/>
              <a:t>Incheon</a:t>
            </a:r>
            <a:endParaRPr lang="nl-B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944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Conditions and Test </a:t>
            </a:r>
            <a:r>
              <a:rPr lang="en-US" dirty="0"/>
              <a:t>M</a:t>
            </a:r>
            <a:r>
              <a:rPr lang="en-US" dirty="0" smtClean="0"/>
              <a:t>ethodology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/>
              <a:t>JCTVC-M0172, </a:t>
            </a:r>
            <a:r>
              <a:rPr lang="nl-BE" dirty="0" smtClean="0"/>
              <a:t>Incheon</a:t>
            </a: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7336A-0356-6441-BC59-EACA5C95B5D6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59" y="2091718"/>
            <a:ext cx="5619975" cy="31612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22311" y="1202266"/>
            <a:ext cx="3865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  <a:r>
              <a:rPr lang="en-US" dirty="0" smtClean="0"/>
              <a:t>atural content:</a:t>
            </a:r>
          </a:p>
          <a:p>
            <a:r>
              <a:rPr lang="en-US" dirty="0"/>
              <a:t>p</a:t>
            </a:r>
            <a:r>
              <a:rPr lang="en-US" dirty="0" smtClean="0"/>
              <a:t>re-compressed (original </a:t>
            </a:r>
            <a:r>
              <a:rPr lang="en-US" dirty="0" err="1" smtClean="0"/>
              <a:t>lossy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815256" y="5480415"/>
            <a:ext cx="30102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screen content:</a:t>
            </a:r>
          </a:p>
          <a:p>
            <a:r>
              <a:rPr lang="en-US" dirty="0"/>
              <a:t>n</a:t>
            </a:r>
            <a:r>
              <a:rPr lang="en-US" dirty="0" smtClean="0"/>
              <a:t>ative (original lossless)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3318968" y="4199494"/>
            <a:ext cx="93132" cy="121073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163733" y="1778000"/>
            <a:ext cx="110067" cy="6942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9653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Conditions and Test </a:t>
            </a:r>
            <a:r>
              <a:rPr lang="en-US" dirty="0"/>
              <a:t>M</a:t>
            </a:r>
            <a:r>
              <a:rPr lang="en-US" dirty="0" smtClean="0"/>
              <a:t>ethodology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Rationale:</a:t>
            </a:r>
          </a:p>
          <a:p>
            <a:pPr lvl="1"/>
            <a:r>
              <a:rPr lang="en-US" dirty="0" smtClean="0"/>
              <a:t>Hybrid natural/synthetic video typically does not require similar quality for both screen content and  natural content.</a:t>
            </a:r>
          </a:p>
          <a:p>
            <a:r>
              <a:rPr lang="en-US" dirty="0" smtClean="0"/>
              <a:t>Proposal:</a:t>
            </a:r>
          </a:p>
          <a:p>
            <a:pPr lvl="1"/>
            <a:r>
              <a:rPr lang="en-US" dirty="0" smtClean="0"/>
              <a:t>Group pixels spatially based on their content.</a:t>
            </a:r>
          </a:p>
          <a:p>
            <a:pPr lvl="1"/>
            <a:r>
              <a:rPr lang="en-US" dirty="0" smtClean="0"/>
              <a:t>Evaluate PSNR for both areas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/>
              <a:t>JCTVC-M0172, </a:t>
            </a:r>
            <a:r>
              <a:rPr lang="nl-BE" dirty="0" smtClean="0"/>
              <a:t>Incheon</a:t>
            </a: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7336A-0356-6441-BC59-EACA5C95B5D6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0359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6715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for Screen Content Coding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119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Rooms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/>
              <a:t>JCTVC-M0172, </a:t>
            </a:r>
            <a:r>
              <a:rPr lang="nl-BE" dirty="0" smtClean="0"/>
              <a:t>Incheon</a:t>
            </a: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7336A-0356-6441-BC59-EACA5C95B5D6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000" y="795866"/>
            <a:ext cx="7493000" cy="49953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0025" y="5928267"/>
            <a:ext cx="360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Bangalore Metro Rail Corporation </a:t>
            </a:r>
          </a:p>
        </p:txBody>
      </p:sp>
    </p:spTree>
    <p:extLst>
      <p:ext uri="{BB962C8B-B14F-4D97-AF65-F5344CB8AC3E}">
        <p14:creationId xmlns:p14="http://schemas.microsoft.com/office/powerpoint/2010/main" val="3851523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Control Rooms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/>
              <a:t>JCTVC-M0172, </a:t>
            </a:r>
            <a:r>
              <a:rPr lang="nl-BE" dirty="0" smtClean="0"/>
              <a:t>Incheon</a:t>
            </a: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7336A-0356-6441-BC59-EACA5C95B5D6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000" y="770892"/>
            <a:ext cx="7658097" cy="50203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0025" y="5928267"/>
            <a:ext cx="77540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Saudi Aramco’s Oil Supply Planning and Scheduling (OSPAS) Department</a:t>
            </a:r>
          </a:p>
        </p:txBody>
      </p:sp>
    </p:spTree>
    <p:extLst>
      <p:ext uri="{BB962C8B-B14F-4D97-AF65-F5344CB8AC3E}">
        <p14:creationId xmlns:p14="http://schemas.microsoft.com/office/powerpoint/2010/main" val="1984848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Digital Operating Room (</a:t>
            </a:r>
            <a:r>
              <a:rPr lang="en-US" dirty="0" err="1" smtClean="0"/>
              <a:t>DiOR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/>
              <a:t>JCTVC-M0172, </a:t>
            </a:r>
            <a:r>
              <a:rPr lang="nl-BE" dirty="0" smtClean="0"/>
              <a:t>Incheon</a:t>
            </a: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7336A-0356-6441-BC59-EACA5C95B5D6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999" y="1168399"/>
            <a:ext cx="7662583" cy="4453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184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Meeting Room </a:t>
            </a:r>
            <a:r>
              <a:rPr lang="en-US" dirty="0"/>
              <a:t>C</a:t>
            </a:r>
            <a:r>
              <a:rPr lang="en-US" dirty="0" smtClean="0"/>
              <a:t>ollaboration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/>
              <a:t>JCTVC-M0172, </a:t>
            </a:r>
            <a:r>
              <a:rPr lang="nl-BE" dirty="0" smtClean="0"/>
              <a:t>Incheon</a:t>
            </a: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7336A-0356-6441-BC59-EACA5C95B5D6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000" y="1018329"/>
            <a:ext cx="7667168" cy="4755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895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924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Requirements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YUV 4:4:4, optionally RGB</a:t>
            </a:r>
          </a:p>
          <a:p>
            <a:r>
              <a:rPr lang="en-US" dirty="0" smtClean="0"/>
              <a:t>Display output specifications of desktop/server PC’s: WUXGA (1920x1600), 8bits per color component, </a:t>
            </a:r>
            <a:r>
              <a:rPr lang="en-US" dirty="0" smtClean="0"/>
              <a:t>60fps (screen scraping)</a:t>
            </a:r>
            <a:endParaRPr lang="en-US" dirty="0" smtClean="0"/>
          </a:p>
          <a:p>
            <a:r>
              <a:rPr lang="en-US" dirty="0" smtClean="0"/>
              <a:t>HEVC </a:t>
            </a:r>
            <a:r>
              <a:rPr lang="en-US" dirty="0" smtClean="0"/>
              <a:t>Main </a:t>
            </a:r>
            <a:r>
              <a:rPr lang="en-US" dirty="0" smtClean="0"/>
              <a:t>Profile is expected to be supported on (mobile consumer electronics) with Hardware acceleration. </a:t>
            </a:r>
            <a:r>
              <a:rPr lang="en-US" dirty="0" smtClean="0"/>
              <a:t>SCC extension should be supported on these devices as well. </a:t>
            </a:r>
            <a:endParaRPr lang="en-US" dirty="0" smtClean="0"/>
          </a:p>
          <a:p>
            <a:r>
              <a:rPr lang="en-US" dirty="0" smtClean="0"/>
              <a:t>Low encoder and decoder complexity increase compared to HEVC Main profile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BE" dirty="0"/>
              <a:t>JCTVC-M0172, </a:t>
            </a:r>
            <a:r>
              <a:rPr lang="nl-BE" dirty="0" smtClean="0"/>
              <a:t>Incheon</a:t>
            </a:r>
            <a:endParaRPr lang="nl-B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77336A-0356-6441-BC59-EACA5C95B5D6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8304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Conditions and Test Methodology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30336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0 PPT-template 4-3 format">
  <a:themeElements>
    <a:clrScheme name="Barco v2">
      <a:dk1>
        <a:srgbClr val="4F5557"/>
      </a:dk1>
      <a:lt1>
        <a:sysClr val="window" lastClr="FFFFFF"/>
      </a:lt1>
      <a:dk2>
        <a:srgbClr val="4F5557"/>
      </a:dk2>
      <a:lt2>
        <a:srgbClr val="EEECE1"/>
      </a:lt2>
      <a:accent1>
        <a:srgbClr val="FF0000"/>
      </a:accent1>
      <a:accent2>
        <a:srgbClr val="5F0F53"/>
      </a:accent2>
      <a:accent3>
        <a:srgbClr val="5C9689"/>
      </a:accent3>
      <a:accent4>
        <a:srgbClr val="C63231"/>
      </a:accent4>
      <a:accent5>
        <a:srgbClr val="F5B63F"/>
      </a:accent5>
      <a:accent6>
        <a:srgbClr val="195892"/>
      </a:accent6>
      <a:hlink>
        <a:srgbClr val="FF0000"/>
      </a:hlink>
      <a:folHlink>
        <a:srgbClr val="4F5557"/>
      </a:folHlink>
    </a:clrScheme>
    <a:fontScheme name="Barco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2010 PPT-template 4-3 format.potx</Template>
  <TotalTime>397</TotalTime>
  <Words>435</Words>
  <Application>Microsoft Macintosh PowerPoint</Application>
  <PresentationFormat>On-screen Show (4:3)</PresentationFormat>
  <Paragraphs>82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2010 PPT-template 4-3 format</vt:lpstr>
      <vt:lpstr>Use Cases and Requirements for Screen Content Coding</vt:lpstr>
      <vt:lpstr>Applications for Screen Content Coding</vt:lpstr>
      <vt:lpstr>Control Rooms  </vt:lpstr>
      <vt:lpstr>Control Rooms  </vt:lpstr>
      <vt:lpstr>Digital Operating Room (DiOR)  </vt:lpstr>
      <vt:lpstr>Meeting Room Collaboration  </vt:lpstr>
      <vt:lpstr>Requirements</vt:lpstr>
      <vt:lpstr>Requirements </vt:lpstr>
      <vt:lpstr>Test Conditions and Test Methodology</vt:lpstr>
      <vt:lpstr>Test Conditions and Test Methodology </vt:lpstr>
      <vt:lpstr>Test Conditions and Test Methodology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Wouter</dc:creator>
  <cp:lastModifiedBy>Thijs Vermeir</cp:lastModifiedBy>
  <cp:revision>24</cp:revision>
  <cp:lastPrinted>2012-12-20T16:30:54Z</cp:lastPrinted>
  <dcterms:created xsi:type="dcterms:W3CDTF">2013-01-25T10:09:35Z</dcterms:created>
  <dcterms:modified xsi:type="dcterms:W3CDTF">2013-04-18T10:02:43Z</dcterms:modified>
</cp:coreProperties>
</file>