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9" autoAdjust="0"/>
    <p:restoredTop sz="90929"/>
  </p:normalViewPr>
  <p:slideViewPr>
    <p:cSldViewPr>
      <p:cViewPr>
        <p:scale>
          <a:sx n="74" d="100"/>
          <a:sy n="74" d="100"/>
        </p:scale>
        <p:origin x="-1152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2E9196-23CC-4518-99BC-393B5A102E7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939177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62600" y="3810000"/>
            <a:ext cx="3352800" cy="1143000"/>
          </a:xfrm>
        </p:spPr>
        <p:txBody>
          <a:bodyPr/>
          <a:lstStyle>
            <a:lvl1pPr>
              <a:defRPr sz="2800">
                <a:latin typeface="Arial Black" pitchFamily="34" charset="0"/>
              </a:defRPr>
            </a:lvl1pPr>
          </a:lstStyle>
          <a:p>
            <a:pPr lvl="0"/>
            <a:r>
              <a:rPr lang="en-US" altLang="zh-TW" noProof="0" smtClean="0"/>
              <a:t>Click to edit Master title style</a:t>
            </a:r>
            <a:endParaRPr lang="zh-TW" altLang="en-US" noProof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57600" y="5105400"/>
            <a:ext cx="2057400" cy="609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  <a:ea typeface="華康超黑體" pitchFamily="49" charset="-120"/>
              </a:defRPr>
            </a:lvl1pPr>
          </a:lstStyle>
          <a:p>
            <a:pPr lvl="0"/>
            <a:r>
              <a:rPr lang="en-US" altLang="zh-TW" noProof="0" smtClean="0"/>
              <a:t>Click to edit Master subtitle style</a:t>
            </a:r>
            <a:endParaRPr lang="zh-TW" altLang="en-US" noProof="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A9466F-58AF-4614-B860-40D6036D5F45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24BDC-4CAB-4705-90C6-DA4892BF474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29336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257800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257800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021A98-82FD-4087-B9BC-256CC446B7E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34374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135AA-B644-4F04-94D0-30D90982E7A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35146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EE43C4-21B1-46CC-87F1-C8E5FAD8E85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35799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38CBA-A1DE-4C05-8EDF-7E517F7DC01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89509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66480-FA17-477F-AF8F-6305FC2ED92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67602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47A46-BF39-442D-A550-81E8ADCEA96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7000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5F61C-9879-4AC4-8547-66457F1B375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03981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7F580A-8031-4033-91E8-83D4557019D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41644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C7DB1-C9DF-41B8-9FF9-1DE6FB8BA37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82038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838200"/>
            <a:ext cx="7162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872874-769B-4BB4-B2EA-264B6C6DE4D2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Arial" charset="0"/>
          <a:ea typeface="華康超黑體" pitchFamily="49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Arial" charset="0"/>
          <a:ea typeface="華康超黑體" pitchFamily="49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Arial" charset="0"/>
          <a:ea typeface="華康超黑體" pitchFamily="49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Arial" charset="0"/>
          <a:ea typeface="華康超黑體" pitchFamily="49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Arial" charset="0"/>
          <a:ea typeface="華康超黑體" pitchFamily="49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Arial" charset="0"/>
          <a:ea typeface="華康超黑體" pitchFamily="49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Arial" charset="0"/>
          <a:ea typeface="華康超黑體" pitchFamily="49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Arial" charset="0"/>
          <a:ea typeface="華康超黑體" pitchFamily="49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3810000"/>
            <a:ext cx="8663880" cy="1143000"/>
          </a:xfrm>
        </p:spPr>
        <p:txBody>
          <a:bodyPr/>
          <a:lstStyle/>
          <a:p>
            <a:pPr algn="r"/>
            <a:r>
              <a:rPr lang="en-US" altLang="zh-CN" dirty="0" smtClean="0"/>
              <a:t>JCTVC-M0157 A Study of GRP</a:t>
            </a:r>
            <a:endParaRPr lang="zh-CN" altLang="zh-CN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57600" y="4869160"/>
            <a:ext cx="5090864" cy="845840"/>
          </a:xfrm>
        </p:spPr>
        <p:txBody>
          <a:bodyPr/>
          <a:lstStyle/>
          <a:p>
            <a:r>
              <a:rPr lang="en-US" altLang="zh-CN" dirty="0" err="1" smtClean="0"/>
              <a:t>Wenjing</a:t>
            </a:r>
            <a:r>
              <a:rPr lang="en-US" altLang="zh-CN" dirty="0" smtClean="0"/>
              <a:t> Zhu, Oscar Au, Wei Dai </a:t>
            </a:r>
            <a:r>
              <a:rPr lang="en-US" altLang="zh-CN" dirty="0" err="1" smtClean="0"/>
              <a:t>Xingyu</a:t>
            </a:r>
            <a:r>
              <a:rPr lang="en-US" altLang="zh-CN" dirty="0" smtClean="0"/>
              <a:t> Zhang, Hong Zhang</a:t>
            </a:r>
            <a:endParaRPr lang="zh-CN" altLang="zh-C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dirty="0" smtClean="0"/>
              <a:t>Motivation</a:t>
            </a:r>
            <a:endParaRPr lang="zh-CN" altLang="zh-CN" sz="3200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Find the best GRP modes</a:t>
            </a:r>
          </a:p>
          <a:p>
            <a:r>
              <a:rPr lang="en-US" altLang="zh-CN" dirty="0"/>
              <a:t>Study the performance of GRP mode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dirty="0" smtClean="0"/>
              <a:t>Statistical Experiment</a:t>
            </a:r>
            <a:endParaRPr lang="zh-CN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CN" sz="2400" dirty="0" err="1"/>
              <a:t>EL_Pred</a:t>
            </a:r>
            <a:r>
              <a:rPr lang="en-CA" altLang="zh-CN" sz="2400" dirty="0"/>
              <a:t> = w1*</a:t>
            </a:r>
            <a:r>
              <a:rPr lang="en-CA" altLang="zh-CN" sz="2400" dirty="0" err="1"/>
              <a:t>EL_ref</a:t>
            </a:r>
            <a:r>
              <a:rPr lang="en-CA" altLang="zh-CN" sz="2400" dirty="0"/>
              <a:t> + w2*</a:t>
            </a:r>
            <a:r>
              <a:rPr lang="en-CA" altLang="zh-CN" sz="2400" dirty="0" err="1"/>
              <a:t>BL_ref</a:t>
            </a:r>
            <a:r>
              <a:rPr lang="en-CA" altLang="zh-CN" sz="2400" dirty="0"/>
              <a:t> + </a:t>
            </a:r>
            <a:r>
              <a:rPr lang="en-CA" altLang="zh-CN" sz="2400" dirty="0" smtClean="0"/>
              <a:t>w3*</a:t>
            </a:r>
            <a:r>
              <a:rPr lang="en-CA" altLang="zh-CN" sz="2400" dirty="0" err="1" smtClean="0"/>
              <a:t>BL_col</a:t>
            </a:r>
            <a:endParaRPr lang="en-CA" altLang="zh-CN" sz="2400" dirty="0" smtClean="0"/>
          </a:p>
          <a:p>
            <a:r>
              <a:rPr lang="en-CA" altLang="zh-CN" sz="2400" dirty="0" smtClean="0"/>
              <a:t>w</a:t>
            </a:r>
            <a:r>
              <a:rPr lang="en-CA" altLang="zh-CN" sz="2400" dirty="0" smtClean="0"/>
              <a:t>1 and w2 can change independently</a:t>
            </a:r>
          </a:p>
          <a:p>
            <a:r>
              <a:rPr lang="en-CA" altLang="zh-CN" sz="2400" dirty="0"/>
              <a:t>w</a:t>
            </a:r>
            <a:r>
              <a:rPr lang="en-CA" altLang="zh-CN" sz="2400" dirty="0" smtClean="0"/>
              <a:t>3= 1 -  w1 – w2</a:t>
            </a:r>
          </a:p>
          <a:p>
            <a:r>
              <a:rPr lang="en-CA" altLang="zh-CN" sz="2400" dirty="0" smtClean="0"/>
              <a:t>Step Size of w1 and w2: 0.1</a:t>
            </a:r>
          </a:p>
          <a:p>
            <a:r>
              <a:rPr lang="en-CA" altLang="zh-CN" sz="2400" dirty="0" smtClean="0"/>
              <a:t>PU-based, All partition size</a:t>
            </a:r>
          </a:p>
          <a:p>
            <a:r>
              <a:rPr lang="en-CA" altLang="zh-CN" sz="2400" dirty="0" smtClean="0"/>
              <a:t>No signaling bits</a:t>
            </a:r>
          </a:p>
          <a:p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83961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dirty="0" smtClean="0"/>
              <a:t>Result</a:t>
            </a:r>
            <a:endParaRPr lang="zh-CN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Res-1 Res 0.5 Diff-0.5 are the top three modes utilized</a:t>
            </a:r>
          </a:p>
          <a:p>
            <a:r>
              <a:rPr lang="en-US" altLang="zh-CN" dirty="0" smtClean="0"/>
              <a:t>Performance gain: </a:t>
            </a:r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Diff-0.5 &gt; Res 0.5 &gt;Res-1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7588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Thank you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3609768"/>
      </p:ext>
    </p:extLst>
  </p:cSld>
  <p:clrMapOvr>
    <a:masterClrMapping/>
  </p:clrMapOvr>
</p:sld>
</file>

<file path=ppt/theme/theme1.xml><?xml version="1.0" encoding="utf-8"?>
<a:theme xmlns:a="http://schemas.openxmlformats.org/drawingml/2006/main" name="0910-02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華康超黑體"/>
        <a:cs typeface=""/>
      </a:majorFont>
      <a:minorFont>
        <a:latin typeface="Times New Roman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新細明體" pitchFamily="18" charset="-12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0910-02</Template>
  <TotalTime>12</TotalTime>
  <Words>91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0910-02</vt:lpstr>
      <vt:lpstr>JCTVC-M0157 A Study of GRP</vt:lpstr>
      <vt:lpstr>Motivation</vt:lpstr>
      <vt:lpstr>Statistical Experiment</vt:lpstr>
      <vt:lpstr>Result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JCTVC-M0157 A Study of GRP</dc:title>
  <dc:creator>zhuwj</dc:creator>
  <cp:lastModifiedBy>zhuwj</cp:lastModifiedBy>
  <cp:revision>9</cp:revision>
  <dcterms:created xsi:type="dcterms:W3CDTF">2013-04-18T09:25:56Z</dcterms:created>
  <dcterms:modified xsi:type="dcterms:W3CDTF">2013-04-18T10:24:58Z</dcterms:modified>
</cp:coreProperties>
</file>