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 id="2147483651" r:id="rId3"/>
    <p:sldMasterId id="2147483684" r:id="rId4"/>
    <p:sldMasterId id="2147483703" r:id="rId5"/>
  </p:sldMasterIdLst>
  <p:notesMasterIdLst>
    <p:notesMasterId r:id="rId16"/>
  </p:notesMasterIdLst>
  <p:sldIdLst>
    <p:sldId id="256" r:id="rId6"/>
    <p:sldId id="260" r:id="rId7"/>
    <p:sldId id="263" r:id="rId8"/>
    <p:sldId id="264" r:id="rId9"/>
    <p:sldId id="266" r:id="rId10"/>
    <p:sldId id="261" r:id="rId11"/>
    <p:sldId id="265" r:id="rId12"/>
    <p:sldId id="267" r:id="rId13"/>
    <p:sldId id="268" r:id="rId14"/>
    <p:sldId id="259"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FF6600"/>
    <a:srgbClr val="006699"/>
    <a:srgbClr val="FFFFFF"/>
    <a:srgbClr val="99CCCC"/>
    <a:srgbClr val="99CCFF"/>
    <a:srgbClr val="009999"/>
    <a:srgbClr val="669900"/>
    <a:srgbClr val="CCFF99"/>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45" autoAdjust="0"/>
    <p:restoredTop sz="85353" autoAdjust="0"/>
  </p:normalViewPr>
  <p:slideViewPr>
    <p:cSldViewPr snapToGrid="0" showGuides="1">
      <p:cViewPr>
        <p:scale>
          <a:sx n="75" d="100"/>
          <a:sy n="75" d="100"/>
        </p:scale>
        <p:origin x="-1296" y="-72"/>
      </p:cViewPr>
      <p:guideLst>
        <p:guide orient="horz" pos="2181"/>
        <p:guide orient="horz" pos="1622"/>
        <p:guide orient="horz" pos="709"/>
        <p:guide orient="horz" pos="3641"/>
        <p:guide orient="horz" pos="2892"/>
        <p:guide orient="horz" pos="998"/>
        <p:guide orient="horz" pos="2441"/>
        <p:guide pos="4473"/>
        <p:guide pos="476"/>
        <p:guide pos="5556"/>
        <p:guide pos="1490"/>
        <p:guide pos="3933"/>
        <p:guide pos="1953"/>
        <p:guide pos="3436"/>
        <p:guide pos="2665"/>
      </p:guideLst>
    </p:cSldViewPr>
  </p:slideViewPr>
  <p:notesTextViewPr>
    <p:cViewPr>
      <p:scale>
        <a:sx n="100" d="100"/>
        <a:sy n="100" d="100"/>
      </p:scale>
      <p:origin x="0" y="0"/>
    </p:cViewPr>
  </p:notesTextViewPr>
  <p:sorterViewPr>
    <p:cViewPr>
      <p:scale>
        <a:sx n="100" d="100"/>
        <a:sy n="100" d="100"/>
      </p:scale>
      <p:origin x="0" y="2001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174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B178E1B-5673-4FF9-9A6E-429BEB20086A}" type="slidenum">
              <a:rPr lang="zh-CN" altLang="en-US"/>
              <a:pPr/>
              <a:t>‹#›</a:t>
            </a:fld>
            <a:endParaRPr lang="en-US" altLang="zh-CN"/>
          </a:p>
        </p:txBody>
      </p:sp>
    </p:spTree>
    <p:extLst>
      <p:ext uri="{BB962C8B-B14F-4D97-AF65-F5344CB8AC3E}">
        <p14:creationId xmlns:p14="http://schemas.microsoft.com/office/powerpoint/2010/main" val="14819574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Master" Target="../slideMasters/slideMaster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3" name="矩形 2"/>
          <p:cNvSpPr/>
          <p:nvPr userDrawn="1"/>
        </p:nvSpPr>
        <p:spPr>
          <a:xfrm>
            <a:off x="0" y="782638"/>
            <a:ext cx="9144000" cy="3810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pic>
        <p:nvPicPr>
          <p:cNvPr id="4105" name="Picture 9" descr="Logo"/>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999734" y="5578475"/>
            <a:ext cx="820738" cy="822325"/>
          </a:xfrm>
          <a:prstGeom prst="rect">
            <a:avLst/>
          </a:prstGeom>
          <a:noFill/>
          <a:extLst>
            <a:ext uri="{909E8E84-426E-40DD-AFC4-6F175D3DCCD1}">
              <a14:hiddenFill xmlns:a14="http://schemas.microsoft.com/office/drawing/2010/main">
                <a:solidFill>
                  <a:srgbClr val="FFFFFF"/>
                </a:solidFill>
              </a14:hiddenFill>
            </a:ext>
          </a:extLst>
        </p:spPr>
      </p:pic>
      <p:sp>
        <p:nvSpPr>
          <p:cNvPr id="4109" name="Rectangle 13"/>
          <p:cNvSpPr>
            <a:spLocks noChangeArrowheads="1"/>
          </p:cNvSpPr>
          <p:nvPr/>
        </p:nvSpPr>
        <p:spPr bwMode="auto">
          <a:xfrm>
            <a:off x="6794500" y="247650"/>
            <a:ext cx="1465263"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8298" tIns="39148" rIns="78298" bIns="39148">
            <a:noAutofit/>
          </a:bodyPr>
          <a:lstStyle/>
          <a:p>
            <a:pPr defTabSz="784225" eaLnBrk="0" hangingPunct="0"/>
            <a:r>
              <a:rPr lang="en-US" altLang="zh-CN" sz="1400" b="1">
                <a:solidFill>
                  <a:srgbClr val="666666"/>
                </a:solidFill>
                <a:ea typeface="ＭＳ Ｐゴシック" pitchFamily="34" charset="-128"/>
              </a:rPr>
              <a:t>Security Level: </a:t>
            </a:r>
          </a:p>
        </p:txBody>
      </p:sp>
      <p:sp>
        <p:nvSpPr>
          <p:cNvPr id="4110" name="Text Box 14"/>
          <p:cNvSpPr txBox="1">
            <a:spLocks noChangeArrowheads="1"/>
          </p:cNvSpPr>
          <p:nvPr/>
        </p:nvSpPr>
        <p:spPr bwMode="auto">
          <a:xfrm>
            <a:off x="-2770188" y="1330325"/>
            <a:ext cx="2776538" cy="333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8345" tIns="39172" rIns="78345" bIns="39172">
            <a:sp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4750"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title</a:t>
            </a:r>
            <a:r>
              <a:rPr lang="en-US" altLang="zh-CN"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华文细黑" pitchFamily="2" charset="-122"/>
              </a:rPr>
              <a:t>:40-47pt  </a:t>
            </a:r>
          </a:p>
          <a:p>
            <a:pPr algn="r" eaLnBrk="0" hangingPunct="0">
              <a:lnSpc>
                <a:spcPct val="125000"/>
              </a:lnSpc>
            </a:pPr>
            <a:r>
              <a:rPr lang="en-US" sz="1100" noProof="1">
                <a:solidFill>
                  <a:schemeClr val="bg1"/>
                </a:solidFill>
                <a:latin typeface="FrutigerNext LT Regular" pitchFamily="34" charset="0"/>
                <a:ea typeface="ＭＳ Ｐゴシック" pitchFamily="34" charset="-128"/>
              </a:rPr>
              <a:t>Slide subtitle </a:t>
            </a:r>
            <a:r>
              <a:rPr lang="en-US" altLang="zh-CN" sz="1100" dirty="0">
                <a:solidFill>
                  <a:schemeClr val="bg1"/>
                </a:solidFill>
                <a:latin typeface="FrutigerNext LT Regular" pitchFamily="34" charset="0"/>
                <a:ea typeface="华文细黑" pitchFamily="2" charset="-122"/>
              </a:rPr>
              <a:t>:26-30pt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Color::white</a:t>
            </a:r>
            <a:endParaRPr lang="en-US" altLang="zh-CN" sz="1100" dirty="0">
              <a:solidFill>
                <a:schemeClr val="bg1"/>
              </a:solidFill>
              <a:latin typeface="FrutigerNext LT Regular" pitchFamily="34" charset="0"/>
              <a:ea typeface="华文细黑" pitchFamily="2" charset="-122"/>
            </a:endParaRPr>
          </a:p>
          <a:p>
            <a:pPr algn="r" eaLnBrk="0" hangingPunct="0">
              <a:lnSpc>
                <a:spcPct val="125000"/>
              </a:lnSpc>
            </a:pPr>
            <a:r>
              <a:rPr lang="zh-CN" altLang="en-US" sz="1100" dirty="0">
                <a:solidFill>
                  <a:schemeClr val="bg1"/>
                </a:solidFill>
                <a:latin typeface="FrutigerNext LT Regular" pitchFamily="34" charset="0"/>
                <a:ea typeface="ＭＳ Ｐゴシック" pitchFamily="34" charset="-128"/>
              </a:rPr>
              <a:t> </a:t>
            </a:r>
            <a:r>
              <a:rPr lang="en-US" altLang="zh-CN" sz="1100" dirty="0">
                <a:solidFill>
                  <a:schemeClr val="bg1"/>
                </a:solidFill>
                <a:latin typeface="FrutigerNext LT Regular" pitchFamily="34" charset="0"/>
                <a:ea typeface="ＭＳ Ｐゴシック" pitchFamily="34" charset="-128"/>
              </a:rPr>
              <a:t>Corporate Font </a:t>
            </a:r>
            <a:r>
              <a:rPr lang="en-US" altLang="zh-CN" sz="1100" dirty="0">
                <a:solidFill>
                  <a:schemeClr val="bg1"/>
                </a:solidFill>
                <a:latin typeface="FrutigerNext LT Regular" pitchFamily="34" charset="0"/>
                <a:ea typeface="华文细黑" pitchFamily="2" charset="-122"/>
              </a:rPr>
              <a:t>:</a:t>
            </a:r>
          </a:p>
          <a:p>
            <a:pPr algn="r" eaLnBrk="0" hangingPunct="0">
              <a:lnSpc>
                <a:spcPct val="125000"/>
              </a:lnSpc>
            </a:pPr>
            <a:r>
              <a:rPr lang="en-US" altLang="zh-CN" sz="1100" dirty="0" err="1">
                <a:solidFill>
                  <a:schemeClr val="bg1"/>
                </a:solidFill>
                <a:latin typeface="FrutigerNext LT Regular" pitchFamily="34" charset="0"/>
                <a:ea typeface="华文细黑" pitchFamily="2" charset="-122"/>
              </a:rPr>
              <a:t>FrutigerNext</a:t>
            </a:r>
            <a:r>
              <a:rPr lang="en-US" altLang="zh-CN" sz="1100" dirty="0">
                <a:solidFill>
                  <a:schemeClr val="bg1"/>
                </a:solidFill>
                <a:latin typeface="FrutigerNext LT Regular" pitchFamily="34" charset="0"/>
                <a:ea typeface="华文细黑" pitchFamily="2" charset="-122"/>
              </a:rPr>
              <a:t> LT Medium</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Font to be used by customers and </a:t>
            </a:r>
          </a:p>
          <a:p>
            <a:pPr algn="r" eaLnBrk="0" hangingPunct="0">
              <a:lnSpc>
                <a:spcPct val="125000"/>
              </a:lnSpc>
            </a:pPr>
            <a:r>
              <a:rPr lang="en-US" altLang="zh-CN" sz="1100" dirty="0">
                <a:solidFill>
                  <a:schemeClr val="bg1"/>
                </a:solidFill>
                <a:latin typeface="FrutigerNext LT Regular" pitchFamily="34" charset="0"/>
                <a:ea typeface="ＭＳ Ｐゴシック" pitchFamily="34" charset="-128"/>
              </a:rPr>
              <a:t>partners </a:t>
            </a:r>
            <a:r>
              <a:rPr lang="en-US" altLang="zh-CN" sz="1100" dirty="0">
                <a:solidFill>
                  <a:schemeClr val="bg1"/>
                </a:solidFill>
                <a:latin typeface="FrutigerNext LT Regular" pitchFamily="34" charset="0"/>
                <a:ea typeface="华文细黑" pitchFamily="2" charset="-122"/>
              </a:rPr>
              <a:t>: </a:t>
            </a:r>
          </a:p>
          <a:p>
            <a:pPr algn="r" eaLnBrk="0" hangingPunct="0">
              <a:lnSpc>
                <a:spcPct val="125000"/>
              </a:lnSpc>
            </a:pPr>
            <a:r>
              <a:rPr lang="en-US" altLang="zh-CN" sz="1100" dirty="0">
                <a:solidFill>
                  <a:schemeClr val="bg1"/>
                </a:solidFill>
                <a:latin typeface="FrutigerNext LT Regular" pitchFamily="34" charset="0"/>
                <a:ea typeface="华文细黑" pitchFamily="2" charset="-122"/>
              </a:rPr>
              <a:t>Arial</a:t>
            </a: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pPr>
            <a:endParaRPr lang="zh-CN" altLang="en-US" sz="1100" dirty="0">
              <a:solidFill>
                <a:schemeClr val="bg1"/>
              </a:solidFill>
              <a:latin typeface="FrutigerNext LT Regular" pitchFamily="34" charset="0"/>
              <a:ea typeface="华文细黑" pitchFamily="2" charset="-122"/>
            </a:endParaRPr>
          </a:p>
          <a:p>
            <a:pPr algn="r" eaLnBrk="0" hangingPunct="0">
              <a:lnSpc>
                <a:spcPct val="125000"/>
              </a:lnSpc>
              <a:spcBef>
                <a:spcPct val="50000"/>
              </a:spcBef>
            </a:pPr>
            <a:endParaRPr lang="en-US" altLang="zh-CN" sz="1100" dirty="0">
              <a:solidFill>
                <a:schemeClr val="bg1"/>
              </a:solidFill>
              <a:latin typeface="FrutigerNext LT Regular" pitchFamily="34" charset="0"/>
              <a:ea typeface="华文细黑" pitchFamily="2" charset="-122"/>
            </a:endParaRPr>
          </a:p>
        </p:txBody>
      </p:sp>
      <p:sp>
        <p:nvSpPr>
          <p:cNvPr id="4115" name="Rectangle 19"/>
          <p:cNvSpPr>
            <a:spLocks noGrp="1" noChangeArrowheads="1"/>
          </p:cNvSpPr>
          <p:nvPr>
            <p:ph type="dt" sz="quarter" idx="2"/>
          </p:nvPr>
        </p:nvSpPr>
        <p:spPr>
          <a:xfrm>
            <a:off x="609600" y="228600"/>
            <a:ext cx="2133600" cy="476250"/>
          </a:xfrm>
          <a:prstGeom prst="rect">
            <a:avLst/>
          </a:prstGeom>
        </p:spPr>
        <p:txBody>
          <a:bodyPr lIns="91440" tIns="45720" rIns="91440" bIns="45720"/>
          <a:lstStyle>
            <a:lvl1pPr defTabSz="914400" eaLnBrk="1" hangingPunct="1">
              <a:lnSpc>
                <a:spcPct val="100000"/>
              </a:lnSpc>
              <a:defRPr sz="1400">
                <a:ea typeface="宋体" pitchFamily="2" charset="-122"/>
              </a:defRPr>
            </a:lvl1pPr>
          </a:lstStyle>
          <a:p>
            <a:endParaRPr lang="en-US" altLang="zh-CN"/>
          </a:p>
        </p:txBody>
      </p:sp>
      <p:sp>
        <p:nvSpPr>
          <p:cNvPr id="4111" name="Text Box 15"/>
          <p:cNvSpPr txBox="1">
            <a:spLocks noChangeArrowheads="1"/>
          </p:cNvSpPr>
          <p:nvPr/>
        </p:nvSpPr>
        <p:spPr bwMode="auto">
          <a:xfrm>
            <a:off x="7093123" y="4106863"/>
            <a:ext cx="1799357" cy="261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lIns="78331" tIns="39166" rIns="78331" bIns="39166">
            <a:noAutofit/>
          </a:bodyPr>
          <a:lstStyle>
            <a:lvl1pPr defTabSz="784225">
              <a:defRPr>
                <a:solidFill>
                  <a:schemeClr val="tx1"/>
                </a:solidFill>
                <a:latin typeface="Arial" charset="0"/>
              </a:defRPr>
            </a:lvl1pPr>
            <a:lvl2pPr marL="390525" defTabSz="784225">
              <a:defRPr>
                <a:solidFill>
                  <a:schemeClr val="tx1"/>
                </a:solidFill>
                <a:latin typeface="Arial" charset="0"/>
              </a:defRPr>
            </a:lvl2pPr>
            <a:lvl3pPr marL="784225" defTabSz="784225">
              <a:defRPr>
                <a:solidFill>
                  <a:schemeClr val="tx1"/>
                </a:solidFill>
                <a:latin typeface="Arial" charset="0"/>
              </a:defRPr>
            </a:lvl3pPr>
            <a:lvl4pPr marL="1173163" defTabSz="784225">
              <a:defRPr>
                <a:solidFill>
                  <a:schemeClr val="tx1"/>
                </a:solidFill>
                <a:latin typeface="Arial" charset="0"/>
              </a:defRPr>
            </a:lvl4pPr>
            <a:lvl5pPr marL="1566863" defTabSz="784225">
              <a:defRPr>
                <a:solidFill>
                  <a:schemeClr val="tx1"/>
                </a:solidFill>
                <a:latin typeface="Arial" charset="0"/>
              </a:defRPr>
            </a:lvl5pPr>
            <a:lvl6pPr marL="2024063" defTabSz="784225" fontAlgn="base">
              <a:spcBef>
                <a:spcPct val="0"/>
              </a:spcBef>
              <a:spcAft>
                <a:spcPct val="0"/>
              </a:spcAft>
              <a:defRPr>
                <a:solidFill>
                  <a:schemeClr val="tx1"/>
                </a:solidFill>
                <a:latin typeface="Arial" charset="0"/>
              </a:defRPr>
            </a:lvl6pPr>
            <a:lvl7pPr marL="2481263" defTabSz="784225" fontAlgn="base">
              <a:spcBef>
                <a:spcPct val="0"/>
              </a:spcBef>
              <a:spcAft>
                <a:spcPct val="0"/>
              </a:spcAft>
              <a:defRPr>
                <a:solidFill>
                  <a:schemeClr val="tx1"/>
                </a:solidFill>
                <a:latin typeface="Arial" charset="0"/>
              </a:defRPr>
            </a:lvl7pPr>
            <a:lvl8pPr marL="2938463" defTabSz="784225" fontAlgn="base">
              <a:spcBef>
                <a:spcPct val="0"/>
              </a:spcBef>
              <a:spcAft>
                <a:spcPct val="0"/>
              </a:spcAft>
              <a:defRPr>
                <a:solidFill>
                  <a:schemeClr val="tx1"/>
                </a:solidFill>
                <a:latin typeface="Arial" charset="0"/>
              </a:defRPr>
            </a:lvl8pPr>
            <a:lvl9pPr marL="3395663" defTabSz="784225" fontAlgn="base">
              <a:spcBef>
                <a:spcPct val="0"/>
              </a:spcBef>
              <a:spcAft>
                <a:spcPct val="0"/>
              </a:spcAft>
              <a:defRPr>
                <a:solidFill>
                  <a:schemeClr val="tx1"/>
                </a:solidFill>
                <a:latin typeface="Arial" charset="0"/>
              </a:defRPr>
            </a:lvl9pPr>
          </a:lstStyle>
          <a:p>
            <a:pPr algn="r" eaLnBrk="0" hangingPunct="0"/>
            <a:r>
              <a:rPr lang="en-US" altLang="zh-CN" sz="1200" dirty="0" err="1">
                <a:solidFill>
                  <a:schemeClr val="bg1"/>
                </a:solidFill>
                <a:ea typeface="ＭＳ Ｐゴシック" pitchFamily="34" charset="-128"/>
              </a:rPr>
              <a:t>www.huawei.com</a:t>
            </a:r>
            <a:endParaRPr lang="en-US" altLang="zh-CN" sz="1200" dirty="0">
              <a:solidFill>
                <a:schemeClr val="bg1"/>
              </a:solidFill>
              <a:ea typeface="ＭＳ Ｐゴシック" pitchFamily="34" charset="-128"/>
            </a:endParaRPr>
          </a:p>
        </p:txBody>
      </p:sp>
      <p:sp>
        <p:nvSpPr>
          <p:cNvPr id="18" name="Text Box 20"/>
          <p:cNvSpPr txBox="1">
            <a:spLocks noChangeArrowheads="1"/>
          </p:cNvSpPr>
          <p:nvPr userDrawn="1"/>
        </p:nvSpPr>
        <p:spPr bwMode="auto">
          <a:xfrm>
            <a:off x="652463" y="6203950"/>
            <a:ext cx="4936133"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ea typeface="华文细黑" pitchFamily="2" charset="-122"/>
              </a:rPr>
              <a:t>Copyright©2010 </a:t>
            </a:r>
            <a:r>
              <a:rPr lang="en-US" altLang="zh-CN" sz="1200" dirty="0">
                <a:ea typeface="华文细黑" pitchFamily="2" charset="-122"/>
              </a:rPr>
              <a:t>Huawei Technologies Co., Ltd. All Rights Reserved. </a:t>
            </a:r>
          </a:p>
        </p:txBody>
      </p:sp>
      <p:sp>
        <p:nvSpPr>
          <p:cNvPr id="19" name="矩形 18"/>
          <p:cNvSpPr/>
          <p:nvPr userDrawn="1"/>
        </p:nvSpPr>
        <p:spPr bwMode="auto">
          <a:xfrm>
            <a:off x="0" y="0"/>
            <a:ext cx="89756" cy="785813"/>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 name="矩形 3"/>
          <p:cNvSpPr/>
          <p:nvPr userDrawn="1"/>
        </p:nvSpPr>
        <p:spPr>
          <a:xfrm>
            <a:off x="357188" y="1125538"/>
            <a:ext cx="2400300" cy="1289050"/>
          </a:xfrm>
          <a:prstGeom prst="rect">
            <a:avLst/>
          </a:prstGeom>
          <a:solidFill>
            <a:schemeClr val="bg1"/>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4098" name="Rectangle 2"/>
          <p:cNvSpPr>
            <a:spLocks noGrp="1" noChangeArrowheads="1"/>
          </p:cNvSpPr>
          <p:nvPr>
            <p:ph type="ctrTitle"/>
          </p:nvPr>
        </p:nvSpPr>
        <p:spPr>
          <a:xfrm>
            <a:off x="609600" y="1219200"/>
            <a:ext cx="5715000" cy="1470025"/>
          </a:xfrm>
        </p:spPr>
        <p:txBody>
          <a:bodyPr/>
          <a:lstStyle>
            <a:lvl1pPr>
              <a:defRPr sz="4000">
                <a:solidFill>
                  <a:schemeClr val="bg1"/>
                </a:solidFill>
              </a:defRPr>
            </a:lvl1pPr>
          </a:lstStyle>
          <a:p>
            <a:pPr lvl="0"/>
            <a:r>
              <a:rPr lang="zh-CN" altLang="en-US" noProof="0" smtClean="0"/>
              <a:t>单击此处编辑母版标题样式</a:t>
            </a:r>
            <a:endParaRPr lang="en-US" altLang="zh-CN" noProof="0" smtClean="0"/>
          </a:p>
        </p:txBody>
      </p:sp>
      <p:grpSp>
        <p:nvGrpSpPr>
          <p:cNvPr id="20" name="Group 76"/>
          <p:cNvGrpSpPr>
            <a:grpSpLocks/>
          </p:cNvGrpSpPr>
          <p:nvPr userDrawn="1"/>
        </p:nvGrpSpPr>
        <p:grpSpPr bwMode="auto">
          <a:xfrm>
            <a:off x="5788026" y="781051"/>
            <a:ext cx="3370262" cy="3825875"/>
            <a:chOff x="2971" y="1910"/>
            <a:chExt cx="2123" cy="2410"/>
          </a:xfrm>
        </p:grpSpPr>
        <p:grpSp>
          <p:nvGrpSpPr>
            <p:cNvPr id="21" name="Group 70"/>
            <p:cNvGrpSpPr>
              <a:grpSpLocks/>
            </p:cNvGrpSpPr>
            <p:nvPr/>
          </p:nvGrpSpPr>
          <p:grpSpPr bwMode="auto">
            <a:xfrm>
              <a:off x="3124" y="1914"/>
              <a:ext cx="1970" cy="2400"/>
              <a:chOff x="3789" y="492"/>
              <a:chExt cx="1970" cy="2400"/>
            </a:xfrm>
          </p:grpSpPr>
          <p:sp>
            <p:nvSpPr>
              <p:cNvPr id="24" name="Freeform 71"/>
              <p:cNvSpPr>
                <a:spLocks/>
              </p:cNvSpPr>
              <p:nvPr/>
            </p:nvSpPr>
            <p:spPr bwMode="auto">
              <a:xfrm>
                <a:off x="3789" y="492"/>
                <a:ext cx="1140" cy="2400"/>
              </a:xfrm>
              <a:custGeom>
                <a:avLst/>
                <a:gdLst>
                  <a:gd name="T0" fmla="*/ 1140 w 1140"/>
                  <a:gd name="T1" fmla="*/ 0 h 2400"/>
                  <a:gd name="T2" fmla="*/ 660 w 1140"/>
                  <a:gd name="T3" fmla="*/ 0 h 2400"/>
                  <a:gd name="T4" fmla="*/ 0 w 1140"/>
                  <a:gd name="T5" fmla="*/ 2400 h 2400"/>
                  <a:gd name="T6" fmla="*/ 294 w 1140"/>
                  <a:gd name="T7" fmla="*/ 2400 h 2400"/>
                  <a:gd name="T8" fmla="*/ 1140 w 1140"/>
                  <a:gd name="T9" fmla="*/ 0 h 2400"/>
                </a:gdLst>
                <a:ahLst/>
                <a:cxnLst>
                  <a:cxn ang="0">
                    <a:pos x="T0" y="T1"/>
                  </a:cxn>
                  <a:cxn ang="0">
                    <a:pos x="T2" y="T3"/>
                  </a:cxn>
                  <a:cxn ang="0">
                    <a:pos x="T4" y="T5"/>
                  </a:cxn>
                  <a:cxn ang="0">
                    <a:pos x="T6" y="T7"/>
                  </a:cxn>
                  <a:cxn ang="0">
                    <a:pos x="T8" y="T9"/>
                  </a:cxn>
                </a:cxnLst>
                <a:rect l="0" t="0" r="r" b="b"/>
                <a:pathLst>
                  <a:path w="1140" h="2400">
                    <a:moveTo>
                      <a:pt x="1140" y="0"/>
                    </a:moveTo>
                    <a:cubicBezTo>
                      <a:pt x="1140" y="0"/>
                      <a:pt x="900" y="0"/>
                      <a:pt x="660" y="0"/>
                    </a:cubicBezTo>
                    <a:cubicBezTo>
                      <a:pt x="594" y="966"/>
                      <a:pt x="0" y="2400"/>
                      <a:pt x="0" y="2400"/>
                    </a:cubicBezTo>
                    <a:lnTo>
                      <a:pt x="294" y="2400"/>
                    </a:lnTo>
                    <a:cubicBezTo>
                      <a:pt x="294" y="2400"/>
                      <a:pt x="636" y="720"/>
                      <a:pt x="1140" y="0"/>
                    </a:cubicBezTo>
                    <a:close/>
                  </a:path>
                </a:pathLst>
              </a:custGeom>
              <a:solidFill>
                <a:srgbClr val="FFFFFF">
                  <a:alpha val="50000"/>
                </a:srgbClr>
              </a:soli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5" name="Freeform 72"/>
              <p:cNvSpPr>
                <a:spLocks noChangeAspect="1"/>
              </p:cNvSpPr>
              <p:nvPr/>
            </p:nvSpPr>
            <p:spPr bwMode="auto">
              <a:xfrm>
                <a:off x="4074" y="494"/>
                <a:ext cx="1685" cy="2394"/>
              </a:xfrm>
              <a:custGeom>
                <a:avLst/>
                <a:gdLst>
                  <a:gd name="T0" fmla="*/ 1685 w 1685"/>
                  <a:gd name="T1" fmla="*/ 0 h 2398"/>
                  <a:gd name="T2" fmla="*/ 843 w 1685"/>
                  <a:gd name="T3" fmla="*/ 0 h 2398"/>
                  <a:gd name="T4" fmla="*/ 0 w 1685"/>
                  <a:gd name="T5" fmla="*/ 2398 h 2398"/>
                  <a:gd name="T6" fmla="*/ 1685 w 1685"/>
                  <a:gd name="T7" fmla="*/ 2398 h 2398"/>
                  <a:gd name="T8" fmla="*/ 1685 w 1685"/>
                  <a:gd name="T9" fmla="*/ 0 h 2398"/>
                </a:gdLst>
                <a:ahLst/>
                <a:cxnLst>
                  <a:cxn ang="0">
                    <a:pos x="T0" y="T1"/>
                  </a:cxn>
                  <a:cxn ang="0">
                    <a:pos x="T2" y="T3"/>
                  </a:cxn>
                  <a:cxn ang="0">
                    <a:pos x="T4" y="T5"/>
                  </a:cxn>
                  <a:cxn ang="0">
                    <a:pos x="T6" y="T7"/>
                  </a:cxn>
                  <a:cxn ang="0">
                    <a:pos x="T8" y="T9"/>
                  </a:cxn>
                </a:cxnLst>
                <a:rect l="0" t="0" r="r" b="b"/>
                <a:pathLst>
                  <a:path w="1685" h="2398">
                    <a:moveTo>
                      <a:pt x="1685" y="0"/>
                    </a:moveTo>
                    <a:cubicBezTo>
                      <a:pt x="1685" y="0"/>
                      <a:pt x="1264" y="0"/>
                      <a:pt x="843" y="0"/>
                    </a:cubicBezTo>
                    <a:cubicBezTo>
                      <a:pt x="342" y="736"/>
                      <a:pt x="0" y="2398"/>
                      <a:pt x="0" y="2398"/>
                    </a:cubicBezTo>
                    <a:lnTo>
                      <a:pt x="1685" y="2398"/>
                    </a:lnTo>
                    <a:lnTo>
                      <a:pt x="1685" y="0"/>
                    </a:lnTo>
                    <a:close/>
                  </a:path>
                </a:pathLst>
              </a:custGeom>
              <a:solidFill>
                <a:srgbClr val="CC0000">
                  <a:alpha val="80000"/>
                </a:srgbClr>
              </a:solidFill>
              <a:ln>
                <a:noFill/>
              </a:ln>
              <a:effectLst/>
              <a:extLst>
                <a:ext uri="{91240B29-F687-4F45-9708-019B960494DF}">
                  <a14:hiddenLine xmlns:a14="http://schemas.microsoft.com/office/drawing/2010/main" w="9525" cap="flat" cmpd="sng">
                    <a:solidFill>
                      <a:srgbClr val="969696"/>
                    </a:solidFill>
                    <a:prstDash val="lgDash"/>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
          <p:nvSpPr>
            <p:cNvPr id="22" name="Freeform 73"/>
            <p:cNvSpPr>
              <a:spLocks/>
            </p:cNvSpPr>
            <p:nvPr/>
          </p:nvSpPr>
          <p:spPr bwMode="auto">
            <a:xfrm>
              <a:off x="2971" y="1910"/>
              <a:ext cx="1966" cy="2410"/>
            </a:xfrm>
            <a:custGeom>
              <a:avLst/>
              <a:gdLst>
                <a:gd name="T0" fmla="*/ 1966 w 1966"/>
                <a:gd name="T1" fmla="*/ 0 h 2410"/>
                <a:gd name="T2" fmla="*/ 1776 w 1966"/>
                <a:gd name="T3" fmla="*/ 2410 h 2410"/>
                <a:gd name="T4" fmla="*/ 423 w 1966"/>
                <a:gd name="T5" fmla="*/ 2404 h 2410"/>
                <a:gd name="T6" fmla="*/ 1285 w 1966"/>
                <a:gd name="T7" fmla="*/ 0 h 2410"/>
                <a:gd name="T8" fmla="*/ 1966 w 1966"/>
                <a:gd name="T9" fmla="*/ 0 h 2410"/>
              </a:gdLst>
              <a:ahLst/>
              <a:cxnLst>
                <a:cxn ang="0">
                  <a:pos x="T0" y="T1"/>
                </a:cxn>
                <a:cxn ang="0">
                  <a:pos x="T2" y="T3"/>
                </a:cxn>
                <a:cxn ang="0">
                  <a:pos x="T4" y="T5"/>
                </a:cxn>
                <a:cxn ang="0">
                  <a:pos x="T6" y="T7"/>
                </a:cxn>
                <a:cxn ang="0">
                  <a:pos x="T8" y="T9"/>
                </a:cxn>
              </a:cxnLst>
              <a:rect l="0" t="0" r="r" b="b"/>
              <a:pathLst>
                <a:path w="1966" h="2410">
                  <a:moveTo>
                    <a:pt x="1966" y="0"/>
                  </a:moveTo>
                  <a:cubicBezTo>
                    <a:pt x="0" y="2008"/>
                    <a:pt x="1776" y="2410"/>
                    <a:pt x="1776" y="2410"/>
                  </a:cubicBezTo>
                  <a:cubicBezTo>
                    <a:pt x="1776" y="2410"/>
                    <a:pt x="1099" y="2407"/>
                    <a:pt x="423" y="2404"/>
                  </a:cubicBezTo>
                  <a:cubicBezTo>
                    <a:pt x="496" y="2160"/>
                    <a:pt x="820" y="664"/>
                    <a:pt x="1285" y="0"/>
                  </a:cubicBezTo>
                  <a:cubicBezTo>
                    <a:pt x="1625" y="0"/>
                    <a:pt x="1625" y="0"/>
                    <a:pt x="1966" y="0"/>
                  </a:cubicBezTo>
                  <a:close/>
                </a:path>
              </a:pathLst>
            </a:custGeom>
            <a:solidFill>
              <a:schemeClr val="bg1">
                <a:alpha val="30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sp>
          <p:nvSpPr>
            <p:cNvPr id="23" name="Freeform 74"/>
            <p:cNvSpPr>
              <a:spLocks/>
            </p:cNvSpPr>
            <p:nvPr/>
          </p:nvSpPr>
          <p:spPr bwMode="auto">
            <a:xfrm>
              <a:off x="3411" y="1918"/>
              <a:ext cx="1309" cy="2392"/>
            </a:xfrm>
            <a:custGeom>
              <a:avLst/>
              <a:gdLst>
                <a:gd name="T0" fmla="*/ 844 w 1309"/>
                <a:gd name="T1" fmla="*/ 0 h 2396"/>
                <a:gd name="T2" fmla="*/ 0 w 1309"/>
                <a:gd name="T3" fmla="*/ 2396 h 2396"/>
                <a:gd name="T4" fmla="*/ 1309 w 1309"/>
                <a:gd name="T5" fmla="*/ 2396 h 2396"/>
                <a:gd name="T6" fmla="*/ 844 w 1309"/>
                <a:gd name="T7" fmla="*/ 0 h 2396"/>
              </a:gdLst>
              <a:ahLst/>
              <a:cxnLst>
                <a:cxn ang="0">
                  <a:pos x="T0" y="T1"/>
                </a:cxn>
                <a:cxn ang="0">
                  <a:pos x="T2" y="T3"/>
                </a:cxn>
                <a:cxn ang="0">
                  <a:pos x="T4" y="T5"/>
                </a:cxn>
                <a:cxn ang="0">
                  <a:pos x="T6" y="T7"/>
                </a:cxn>
              </a:cxnLst>
              <a:rect l="0" t="0" r="r" b="b"/>
              <a:pathLst>
                <a:path w="1309" h="2396">
                  <a:moveTo>
                    <a:pt x="844" y="0"/>
                  </a:moveTo>
                  <a:cubicBezTo>
                    <a:pt x="548" y="396"/>
                    <a:pt x="228" y="1352"/>
                    <a:pt x="0" y="2396"/>
                  </a:cubicBezTo>
                  <a:lnTo>
                    <a:pt x="1309" y="2396"/>
                  </a:lnTo>
                  <a:cubicBezTo>
                    <a:pt x="763" y="1604"/>
                    <a:pt x="816" y="296"/>
                    <a:pt x="844" y="0"/>
                  </a:cubicBezTo>
                  <a:close/>
                </a:path>
              </a:pathLst>
            </a:custGeom>
            <a:solidFill>
              <a:schemeClr val="bg1">
                <a:alpha val="27000"/>
              </a:schemeClr>
            </a:solidFill>
            <a:ln>
              <a:noFill/>
            </a:ln>
            <a:effectLst/>
            <a:extLst>
              <a:ext uri="{91240B29-F687-4F45-9708-019B960494DF}">
                <a14:hiddenLine xmlns:a14="http://schemas.microsoft.com/office/drawing/2010/main" w="9525" cap="flat" cmpd="sng">
                  <a:solidFill>
                    <a:schemeClr val="bg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9200" tIns="39600" rIns="79200" bIns="39600">
              <a:noAutofit/>
            </a:bodyPr>
            <a:lstStyle/>
            <a:p>
              <a:endParaRPr lang="en-US"/>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3731800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267450" y="274638"/>
            <a:ext cx="1885950" cy="549751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5505450" cy="54975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844916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3" name="日期占位符 2"/>
          <p:cNvSpPr>
            <a:spLocks noGrp="1"/>
          </p:cNvSpPr>
          <p:nvPr>
            <p:ph type="dt" sz="half" idx="10"/>
          </p:nvPr>
        </p:nvSpPr>
        <p:spPr>
          <a:xfrm>
            <a:off x="457200" y="6245225"/>
            <a:ext cx="2133600" cy="476250"/>
          </a:xfrm>
          <a:prstGeom prst="rect">
            <a:avLst/>
          </a:prstGeo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a:prstGeom prst="rect">
            <a:avLst/>
          </a:prstGeo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133600" cy="476250"/>
          </a:xfrm>
          <a:prstGeom prst="rect">
            <a:avLst/>
          </a:prstGeom>
        </p:spPr>
        <p:txBody>
          <a:bodyPr/>
          <a:lstStyle>
            <a:lvl1pPr>
              <a:defRPr/>
            </a:lvl1pPr>
          </a:lstStyle>
          <a:p>
            <a:fld id="{F3E902AC-FC00-4AB1-BCE5-B71CCE724DE3}" type="slidenum">
              <a:rPr lang="en-US" altLang="zh-CN"/>
              <a:pPr/>
              <a:t>‹#›</a:t>
            </a:fld>
            <a:endParaRPr lang="en-US" altLang="zh-CN"/>
          </a:p>
        </p:txBody>
      </p:sp>
    </p:spTree>
    <p:extLst>
      <p:ext uri="{BB962C8B-B14F-4D97-AF65-F5344CB8AC3E}">
        <p14:creationId xmlns:p14="http://schemas.microsoft.com/office/powerpoint/2010/main" val="1025683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제목 슬라이드">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5952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제목 및 내용">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36685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365125"/>
            <a:ext cx="8232775" cy="609398"/>
          </a:xfrm>
        </p:spPr>
        <p:txBody>
          <a:bodyPr/>
          <a:lstStyle>
            <a:lvl1pPr>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455613" y="1600200"/>
            <a:ext cx="8232775" cy="1588640"/>
          </a:xfrm>
        </p:spPr>
        <p:txBody>
          <a:bodyPr/>
          <a:lstStyle>
            <a:lvl1pPr>
              <a:lnSpc>
                <a:spcPts val="2200"/>
              </a:lnSpc>
              <a:defRPr/>
            </a:lvl1pPr>
            <a:lvl2pPr marL="237744" indent="-237744">
              <a:lnSpc>
                <a:spcPts val="2200"/>
              </a:lnSpc>
              <a:spcBef>
                <a:spcPts val="1100"/>
              </a:spcBef>
              <a:defRPr sz="1600"/>
            </a:lvl2pPr>
            <a:lvl3pPr>
              <a:lnSpc>
                <a:spcPts val="2200"/>
              </a:lnSpc>
              <a:spcBef>
                <a:spcPts val="0"/>
              </a:spcBef>
              <a:defRPr sz="1600"/>
            </a:lvl3pPr>
            <a:lvl4pPr>
              <a:lnSpc>
                <a:spcPts val="2200"/>
              </a:lnSpc>
              <a:spcBef>
                <a:spcPts val="0"/>
              </a:spcBef>
              <a:defRPr sz="1600"/>
            </a:lvl4pPr>
            <a:lvl5pPr>
              <a:lnSpc>
                <a:spcPts val="2200"/>
              </a:lnSpc>
              <a:spcBef>
                <a:spcPts val="0"/>
              </a:spcBef>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Slide Number Placeholder 47"/>
          <p:cNvSpPr>
            <a:spLocks noGrp="1"/>
          </p:cNvSpPr>
          <p:nvPr>
            <p:ph type="sldNum" sz="quarter" idx="4"/>
          </p:nvPr>
        </p:nvSpPr>
        <p:spPr>
          <a:xfrm>
            <a:off x="449909" y="6365985"/>
            <a:ext cx="242070" cy="199571"/>
          </a:xfrm>
          <a:prstGeom prst="rect">
            <a:avLst/>
          </a:prstGeom>
        </p:spPr>
        <p:txBody>
          <a:bodyPr vert="horz" lIns="0" tIns="0" rIns="0" bIns="0" rtlCol="0" anchor="ctr"/>
          <a:lstStyle>
            <a:lvl1pPr algn="ctr">
              <a:defRPr sz="700">
                <a:solidFill>
                  <a:schemeClr val="tx1">
                    <a:tint val="75000"/>
                  </a:schemeClr>
                </a:solidFill>
              </a:defRPr>
            </a:lvl1pPr>
          </a:lstStyle>
          <a:p>
            <a:fld id="{02B51FD2-AF65-4559-B5BB-AE7FBFFEA02E}" type="slidenum">
              <a:rPr lang="en-US" smtClean="0">
                <a:latin typeface="Verdana" pitchFamily="34" charset="0"/>
                <a:cs typeface="Verdana" pitchFamily="34" charset="0"/>
              </a:rPr>
              <a:pPr/>
              <a:t>‹#›</a:t>
            </a:fld>
            <a:r>
              <a:rPr lang="en-US" smtClean="0">
                <a:latin typeface="Verdana" pitchFamily="34" charset="0"/>
                <a:cs typeface="Verdana" pitchFamily="34" charset="0"/>
              </a:rPr>
              <a:t> |</a:t>
            </a:r>
            <a:endParaRPr lang="en-US" dirty="0">
              <a:latin typeface="Verdana" pitchFamily="34" charset="0"/>
              <a:cs typeface="Verdana" pitchFamily="34" charset="0"/>
            </a:endParaRPr>
          </a:p>
        </p:txBody>
      </p:sp>
      <p:sp>
        <p:nvSpPr>
          <p:cNvPr id="11" name="Footer Placeholder 52"/>
          <p:cNvSpPr>
            <a:spLocks noGrp="1"/>
          </p:cNvSpPr>
          <p:nvPr>
            <p:ph type="ftr" sz="quarter" idx="3"/>
          </p:nvPr>
        </p:nvSpPr>
        <p:spPr>
          <a:xfrm>
            <a:off x="694038" y="6364388"/>
            <a:ext cx="2895600" cy="201168"/>
          </a:xfrm>
          <a:prstGeom prst="rect">
            <a:avLst/>
          </a:prstGeom>
        </p:spPr>
        <p:txBody>
          <a:bodyPr vert="horz" lIns="0" tIns="0" rIns="0" bIns="0" rtlCol="0" anchor="ctr"/>
          <a:lstStyle>
            <a:lvl1pPr algn="l">
              <a:defRPr lang="en-US" sz="700" dirty="0">
                <a:solidFill>
                  <a:schemeClr val="tx1">
                    <a:tint val="75000"/>
                  </a:schemeClr>
                </a:solidFill>
                <a:latin typeface="Verdana" pitchFamily="34" charset="0"/>
                <a:cs typeface="Verdana" pitchFamily="34" charset="0"/>
              </a:defRPr>
            </a:lvl1pPr>
          </a:lstStyle>
          <a:p>
            <a:r>
              <a:rPr lang="en-US" dirty="0" smtClean="0"/>
              <a:t>INSERT PRESENTATION TITLE</a:t>
            </a:r>
          </a:p>
        </p:txBody>
      </p:sp>
    </p:spTree>
    <p:extLst>
      <p:ext uri="{BB962C8B-B14F-4D97-AF65-F5344CB8AC3E}">
        <p14:creationId xmlns:p14="http://schemas.microsoft.com/office/powerpoint/2010/main" val="3797837695"/>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57890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8002607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772469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990698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dirty="0"/>
          </a:p>
        </p:txBody>
      </p:sp>
    </p:spTree>
    <p:extLst>
      <p:ext uri="{BB962C8B-B14F-4D97-AF65-F5344CB8AC3E}">
        <p14:creationId xmlns:p14="http://schemas.microsoft.com/office/powerpoint/2010/main" val="2959689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92690661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32854459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0487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543808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741394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4942723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67043086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41414035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2938311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571707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104730257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1259410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Tree>
    <p:extLst>
      <p:ext uri="{BB962C8B-B14F-4D97-AF65-F5344CB8AC3E}">
        <p14:creationId xmlns:p14="http://schemas.microsoft.com/office/powerpoint/2010/main" val="5660258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42710650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TextBox 1"/>
          <p:cNvSpPr txBox="1"/>
          <p:nvPr userDrawn="1"/>
        </p:nvSpPr>
        <p:spPr>
          <a:xfrm>
            <a:off x="683568" y="4509120"/>
            <a:ext cx="7776864" cy="738664"/>
          </a:xfrm>
          <a:prstGeom prst="rect">
            <a:avLst/>
          </a:prstGeom>
          <a:noFill/>
        </p:spPr>
        <p:txBody>
          <a:bodyPr wrap="square" rtlCol="0">
            <a:spAutoFit/>
          </a:bodyPr>
          <a:lstStyle/>
          <a:p>
            <a:pPr algn="ctr"/>
            <a:r>
              <a:rPr lang="en-US" sz="1400" dirty="0" smtClean="0"/>
              <a:t>Copyright ©2010 Huawei Technologies Co.,Ltd. All Rights Reserved.</a:t>
            </a:r>
          </a:p>
          <a:p>
            <a:pPr algn="ctr"/>
            <a:r>
              <a:rPr lang="en-US" sz="1400" dirty="0" smtClean="0"/>
              <a:t>The information contained in this document is for reference purpose only, and is subject to change or withdrawal according to specific customer requirements and conditions.</a:t>
            </a:r>
          </a:p>
        </p:txBody>
      </p:sp>
      <p:sp>
        <p:nvSpPr>
          <p:cNvPr id="3" name="矩形 2"/>
          <p:cNvSpPr/>
          <p:nvPr userDrawn="1"/>
        </p:nvSpPr>
        <p:spPr>
          <a:xfrm>
            <a:off x="2286000" y="5247784"/>
            <a:ext cx="4572000" cy="523220"/>
          </a:xfrm>
          <a:prstGeom prst="rect">
            <a:avLst/>
          </a:prstGeom>
        </p:spPr>
        <p:txBody>
          <a:bodyPr>
            <a:spAutoFit/>
          </a:bodyPr>
          <a:lstStyle/>
          <a:p>
            <a:pPr algn="ctr"/>
            <a:r>
              <a:rPr lang="en-US" sz="1400" dirty="0" smtClean="0"/>
              <a:t>©2010 </a:t>
            </a:r>
            <a:r>
              <a:rPr lang="zh-CN" altLang="en-US" sz="1400" dirty="0" smtClean="0"/>
              <a:t>华为技术有限公司</a:t>
            </a:r>
            <a:r>
              <a:rPr lang="en-US" altLang="zh-CN" sz="1400" baseline="0" dirty="0" smtClean="0"/>
              <a:t>          </a:t>
            </a:r>
            <a:r>
              <a:rPr lang="zh-CN" altLang="en-US" sz="1400" dirty="0" smtClean="0"/>
              <a:t>版权所有</a:t>
            </a:r>
          </a:p>
          <a:p>
            <a:pPr algn="ctr"/>
            <a:r>
              <a:rPr lang="zh-CN" altLang="en-US" sz="1400" dirty="0" smtClean="0"/>
              <a:t>本资料仅供参考，不构成任何承诺及保证</a:t>
            </a:r>
            <a:endParaRPr lang="en-US" sz="1400" dirty="0"/>
          </a:p>
        </p:txBody>
      </p:sp>
    </p:spTree>
    <p:extLst>
      <p:ext uri="{BB962C8B-B14F-4D97-AF65-F5344CB8AC3E}">
        <p14:creationId xmlns:p14="http://schemas.microsoft.com/office/powerpoint/2010/main" val="2087583247"/>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757303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500715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234845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2027923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en-US"/>
          </a:p>
        </p:txBody>
      </p:sp>
    </p:spTree>
    <p:extLst>
      <p:ext uri="{BB962C8B-B14F-4D97-AF65-F5344CB8AC3E}">
        <p14:creationId xmlns:p14="http://schemas.microsoft.com/office/powerpoint/2010/main" val="20511492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14876848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457700" y="1646238"/>
            <a:ext cx="3695700" cy="41259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04670349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6866735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609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800600" y="16462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7537827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2088680508"/>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Tree>
    <p:extLst>
      <p:ext uri="{BB962C8B-B14F-4D97-AF65-F5344CB8AC3E}">
        <p14:creationId xmlns:p14="http://schemas.microsoft.com/office/powerpoint/2010/main" val="9416749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04902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007766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56524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3046463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274638"/>
            <a:ext cx="2057400" cy="589756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609600" y="274638"/>
            <a:ext cx="6019800" cy="589756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extLst>
      <p:ext uri="{BB962C8B-B14F-4D97-AF65-F5344CB8AC3E}">
        <p14:creationId xmlns:p14="http://schemas.microsoft.com/office/powerpoint/2010/main" val="414846883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pic>
        <p:nvPicPr>
          <p:cNvPr id="5" name="Picture 2" descr="\\SERVER3\Restrict\FTP_Root\Clients\White_Whale\5-10136_SharePoint_Conference_10-19\SFP_Art\Elements\4x3_Footerbar.png"/>
          <p:cNvPicPr>
            <a:picLocks noChangeAspect="1" noChangeArrowheads="1"/>
          </p:cNvPicPr>
          <p:nvPr userDrawn="1"/>
        </p:nvPicPr>
        <p:blipFill>
          <a:blip r:embed="rId4" cstate="print"/>
          <a:srcRect/>
          <a:stretch>
            <a:fillRect/>
          </a:stretch>
        </p:blipFill>
        <p:spPr bwMode="auto">
          <a:xfrm>
            <a:off x="0" y="6038850"/>
            <a:ext cx="9142413" cy="819150"/>
          </a:xfrm>
          <a:prstGeom prst="rect">
            <a:avLst/>
          </a:prstGeom>
          <a:noFill/>
        </p:spPr>
      </p:pic>
      <p:pic>
        <p:nvPicPr>
          <p:cNvPr id="6" name="Picture 2" descr="\\SERVER3\Restrict\FTP_Root\Clients\White_Whale\5-10136_SharePoint_Conference_10-19\SFP_Art\Elements\SharePoint_Logo_small.png"/>
          <p:cNvPicPr>
            <a:picLocks noChangeAspect="1" noChangeArrowheads="1"/>
          </p:cNvPicPr>
          <p:nvPr userDrawn="1"/>
        </p:nvPicPr>
        <p:blipFill>
          <a:blip r:embed="rId5" cstate="print"/>
          <a:srcRect/>
          <a:stretch>
            <a:fillRect/>
          </a:stretch>
        </p:blipFill>
        <p:spPr bwMode="auto">
          <a:xfrm>
            <a:off x="439094" y="6158342"/>
            <a:ext cx="2609850" cy="523875"/>
          </a:xfrm>
          <a:prstGeom prst="rect">
            <a:avLst/>
          </a:prstGeom>
          <a:noFill/>
        </p:spPr>
      </p:pic>
      <p:pic>
        <p:nvPicPr>
          <p:cNvPr id="7" name="Picture 3" descr="\\SERVER3\Restrict\FTP_Root\Clients\White_Whale\5-10136_SharePoint_Conference_10-19\SFP_Art\Elements\quest-logo-small.png"/>
          <p:cNvPicPr>
            <a:picLocks noChangeAspect="1" noChangeArrowheads="1"/>
          </p:cNvPicPr>
          <p:nvPr userDrawn="1"/>
        </p:nvPicPr>
        <p:blipFill>
          <a:blip r:embed="rId6" cstate="print"/>
          <a:srcRect/>
          <a:stretch>
            <a:fillRect/>
          </a:stretch>
        </p:blipFill>
        <p:spPr bwMode="auto">
          <a:xfrm>
            <a:off x="3542296" y="6231255"/>
            <a:ext cx="2057400" cy="390525"/>
          </a:xfrm>
          <a:prstGeom prst="rect">
            <a:avLst/>
          </a:prstGeom>
          <a:noFill/>
        </p:spPr>
      </p:pic>
      <p:pic>
        <p:nvPicPr>
          <p:cNvPr id="8" name="Picture 4" descr="\\SERVER3\Restrict\FTP_Root\Clients\White_Whale\5-10136_SharePoint_Conference_10-19\SFP_Art\Elements\Event_date-small.png"/>
          <p:cNvPicPr>
            <a:picLocks noChangeAspect="1" noChangeArrowheads="1"/>
          </p:cNvPicPr>
          <p:nvPr userDrawn="1"/>
        </p:nvPicPr>
        <p:blipFill>
          <a:blip r:embed="rId7" cstate="print"/>
          <a:srcRect/>
          <a:stretch>
            <a:fillRect/>
          </a:stretch>
        </p:blipFill>
        <p:spPr bwMode="auto">
          <a:xfrm>
            <a:off x="5970498" y="6243357"/>
            <a:ext cx="2743200" cy="409575"/>
          </a:xfrm>
          <a:prstGeom prst="rect">
            <a:avLst/>
          </a:prstGeom>
          <a:noFill/>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4"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6434206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6"/>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9710283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5" name="Picture 2" descr="\\server3\restrict\ftp_root\Clients\White_Whale\5-10136_SharePoint_Conference_10-19\SFP_Art\Elements\4x3_Corner_Logo.png"/>
          <p:cNvPicPr>
            <a:picLocks noChangeAspect="1" noChangeArrowheads="1"/>
          </p:cNvPicPr>
          <p:nvPr userDrawn="1"/>
        </p:nvPicPr>
        <p:blipFill>
          <a:blip r:embed="rId3" cstate="print"/>
          <a:srcRect/>
          <a:stretch>
            <a:fillRect/>
          </a:stretch>
        </p:blipFill>
        <p:spPr bwMode="auto">
          <a:xfrm>
            <a:off x="0" y="0"/>
            <a:ext cx="3324225" cy="2276476"/>
          </a:xfrm>
          <a:prstGeom prst="rect">
            <a:avLst/>
          </a:prstGeom>
          <a:noFill/>
        </p:spPr>
      </p:pic>
      <p:sp>
        <p:nvSpPr>
          <p:cNvPr id="2" name="Title 1"/>
          <p:cNvSpPr>
            <a:spLocks noGrp="1"/>
          </p:cNvSpPr>
          <p:nvPr>
            <p:ph type="ctrTitle"/>
          </p:nvPr>
        </p:nvSpPr>
        <p:spPr>
          <a:xfrm>
            <a:off x="1370013" y="686053"/>
            <a:ext cx="7043208" cy="1523494"/>
          </a:xfrm>
        </p:spPr>
        <p:txBody>
          <a:bodyPr anchor="ctr" anchorCtr="0">
            <a:noAutofit/>
          </a:bodyPr>
          <a:lstStyle>
            <a:lvl1pPr>
              <a:lnSpc>
                <a:spcPct val="90000"/>
              </a:lnSpc>
              <a:defRPr sz="5400">
                <a:gradFill flip="none" rotWithShape="1">
                  <a:gsLst>
                    <a:gs pos="0">
                      <a:schemeClr val="bg1"/>
                    </a:gs>
                    <a:gs pos="86000">
                      <a:schemeClr val="bg1"/>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gradFill>
                  <a:gsLst>
                    <a:gs pos="0">
                      <a:schemeClr val="bg1"/>
                    </a:gs>
                    <a:gs pos="86000">
                      <a:schemeClr val="bg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1" u="none" strike="noStrike" kern="1200" cap="none" spc="-642" normalizeH="0" baseline="0" noProof="0" dirty="0" smtClean="0">
                <a:ln w="11430"/>
                <a:gradFill>
                  <a:gsLst>
                    <a:gs pos="0">
                      <a:schemeClr val="accent1"/>
                    </a:gs>
                    <a:gs pos="100000">
                      <a:schemeClr val="bg1"/>
                    </a:gs>
                  </a:gsLst>
                  <a:lin ang="5400000" scaled="0"/>
                </a:gra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30657613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66385"/>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1000" y="1447799"/>
            <a:ext cx="8382000"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44997606"/>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47799"/>
            <a:ext cx="8382000"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3852058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799"/>
            <a:ext cx="4114800" cy="2093567"/>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47799"/>
            <a:ext cx="4114800" cy="2093567"/>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7655035"/>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272656"/>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47800"/>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272656"/>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38199856"/>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56978125"/>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9212722"/>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1256315"/>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0">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52784437"/>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22328130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158834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2588" y="228600"/>
            <a:ext cx="8380412" cy="507832"/>
          </a:xfrm>
        </p:spPr>
        <p:txBody>
          <a:bodyPr/>
          <a:lstStyle>
            <a:lvl1pPr algn="l" rtl="0" fontAlgn="base">
              <a:lnSpc>
                <a:spcPct val="90000"/>
              </a:lnSpc>
              <a:spcBef>
                <a:spcPct val="0"/>
              </a:spcBef>
              <a:spcAft>
                <a:spcPct val="0"/>
              </a:spcAft>
              <a:defRPr lang="en-US" sz="3700" spc="-300" dirty="0">
                <a:ln w="3175">
                  <a:noFill/>
                </a:ln>
                <a:gradFill flip="none" rotWithShape="1">
                  <a:gsLst>
                    <a:gs pos="28000">
                      <a:srgbClr val="FEF9DA"/>
                    </a:gs>
                    <a:gs pos="52000">
                      <a:srgbClr val="FCE974"/>
                    </a:gs>
                    <a:gs pos="68000">
                      <a:srgbClr val="F79A1D"/>
                    </a:gs>
                  </a:gsLst>
                  <a:lin ang="5400000" scaled="1"/>
                  <a:tileRect/>
                </a:gradFill>
                <a:effectLst>
                  <a:outerShdw blurRad="88900" dist="12700" dir="2700000" algn="tl" rotWithShape="0">
                    <a:prstClr val="black"/>
                  </a:outerShdw>
                </a:effectLst>
                <a:latin typeface="Segoe" pitchFamily="34" charset="0"/>
                <a:ea typeface="+mn-ea"/>
                <a:cs typeface="Arial" charset="0"/>
              </a:defRPr>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lvl1pPr>
              <a:buFontTx/>
              <a:buBlip>
                <a:blip r:embed="rId2"/>
              </a:buBlip>
              <a:defRPr/>
            </a:lvl1pPr>
            <a:lvl2pPr>
              <a:buFontTx/>
              <a:buBlip>
                <a:blip r:embed="rId3"/>
              </a:buBlip>
              <a:defRPr/>
            </a:lvl2pPr>
            <a:lvl3pPr>
              <a:buFontTx/>
              <a:buBlip>
                <a:blip r:embed="rId3"/>
              </a:buBlip>
              <a:defRPr/>
            </a:lvl3pPr>
            <a:lvl4pPr>
              <a:buFontTx/>
              <a:buBlip>
                <a:blip r:embed="rId3"/>
              </a:buBlip>
              <a:defRPr/>
            </a:lvl4pPr>
            <a:lvl5pPr>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9914615"/>
      </p:ext>
    </p:extLst>
  </p:cSld>
  <p:clrMapOvr>
    <a:masterClrMapping/>
  </p:clrMapOvr>
  <p:transition>
    <p:wipe dir="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2168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7259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4290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1225556347"/>
      </p:ext>
    </p:extLst>
  </p:cSld>
  <p:clrMapOvr>
    <a:masterClrMapping/>
  </p:clrMapOvr>
  <p:transition spd="slow"/>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3823367"/>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551" y="340738"/>
            <a:ext cx="8691106" cy="517590"/>
          </a:xfrm>
        </p:spPr>
        <p:txBody>
          <a:bodyPr rtlCol="0" anchor="ctr">
            <a:noAutofit/>
          </a:bodyPr>
          <a:lstStyle>
            <a:lvl1pPr marL="0" indent="0" algn="l" defTabSz="-13873163" rtl="0" eaLnBrk="0" fontAlgn="base" hangingPunct="0">
              <a:lnSpc>
                <a:spcPct val="90000"/>
              </a:lnSpc>
              <a:spcBef>
                <a:spcPct val="0"/>
              </a:spcBef>
              <a:spcAft>
                <a:spcPct val="0"/>
              </a:spcAft>
              <a:defRPr lang="en-US" sz="3600" b="0" i="0" kern="1200" dirty="0">
                <a:solidFill>
                  <a:srgbClr val="FFC000"/>
                </a:solidFill>
                <a:effectLst/>
                <a:latin typeface="Segoe UI"/>
                <a:ea typeface="+mj-ea"/>
                <a:cs typeface="Segoe UI"/>
              </a:defRPr>
            </a:lvl1pPr>
          </a:lstStyle>
          <a:p>
            <a:r>
              <a:rPr lang="en-US" dirty="0"/>
              <a:t>Click to edit Master title </a:t>
            </a:r>
            <a:r>
              <a:rPr lang="en-US" dirty="0" smtClean="0"/>
              <a:t>style</a:t>
            </a:r>
            <a:endParaRPr lang="en-US" dirty="0"/>
          </a:p>
        </p:txBody>
      </p:sp>
      <p:sp>
        <p:nvSpPr>
          <p:cNvPr id="3" name="Content Placeholder 2"/>
          <p:cNvSpPr>
            <a:spLocks noGrp="1"/>
          </p:cNvSpPr>
          <p:nvPr>
            <p:ph idx="1"/>
          </p:nvPr>
        </p:nvSpPr>
        <p:spPr>
          <a:xfrm>
            <a:off x="138113" y="1691640"/>
            <a:ext cx="8410575" cy="1865126"/>
          </a:xfrm>
          <a:prstGeom prst="rect">
            <a:avLst/>
          </a:prstGeom>
        </p:spPr>
        <p:txBody>
          <a:bodyPr rtlCol="0"/>
          <a:lstStyle>
            <a:lvl1pPr>
              <a:buFont typeface="Arial" pitchFamily="34" charset="0"/>
              <a:buChar char="•"/>
              <a:defRPr sz="2000">
                <a:solidFill>
                  <a:schemeClr val="tx1">
                    <a:lumMod val="90000"/>
                    <a:lumOff val="10000"/>
                  </a:schemeClr>
                </a:solidFill>
                <a:effectLst/>
                <a:latin typeface="Segoe UI" pitchFamily="34" charset="0"/>
                <a:cs typeface="Segoe UI" pitchFamily="34" charset="0"/>
              </a:defRPr>
            </a:lvl1pPr>
            <a:lvl2pPr>
              <a:buSzPct val="50000"/>
              <a:buFont typeface="Courier New" pitchFamily="49" charset="0"/>
              <a:buChar char="o"/>
              <a:defRPr sz="2000">
                <a:solidFill>
                  <a:schemeClr val="tx1">
                    <a:lumMod val="90000"/>
                    <a:lumOff val="10000"/>
                  </a:schemeClr>
                </a:solidFill>
                <a:effectLst/>
                <a:latin typeface="Segoe UI" pitchFamily="34" charset="0"/>
                <a:cs typeface="Segoe UI" pitchFamily="34" charset="0"/>
              </a:defRPr>
            </a:lvl2pPr>
            <a:lvl3pPr>
              <a:buFont typeface="Wingdings" pitchFamily="2" charset="2"/>
              <a:buChar char="§"/>
              <a:defRPr sz="2000">
                <a:solidFill>
                  <a:schemeClr val="tx1">
                    <a:lumMod val="90000"/>
                    <a:lumOff val="10000"/>
                  </a:schemeClr>
                </a:solidFill>
                <a:effectLst/>
                <a:latin typeface="Segoe UI" pitchFamily="34" charset="0"/>
                <a:cs typeface="Segoe UI" pitchFamily="34" charset="0"/>
              </a:defRPr>
            </a:lvl3pPr>
            <a:lvl4pPr>
              <a:buFont typeface="Arial" pitchFamily="34" charset="0"/>
              <a:buChar char="•"/>
              <a:defRPr>
                <a:solidFill>
                  <a:schemeClr val="tx1">
                    <a:lumMod val="90000"/>
                    <a:lumOff val="10000"/>
                  </a:schemeClr>
                </a:solidFill>
                <a:effectLst/>
                <a:latin typeface="Segoe UI" pitchFamily="34" charset="0"/>
                <a:cs typeface="Segoe UI" pitchFamily="34" charset="0"/>
              </a:defRPr>
            </a:lvl4pPr>
            <a:lvl5pPr>
              <a:buFont typeface="Arial" pitchFamily="34" charset="0"/>
              <a:buChar char="•"/>
              <a:defRPr>
                <a:solidFill>
                  <a:schemeClr val="tx1">
                    <a:lumMod val="90000"/>
                    <a:lumOff val="10000"/>
                  </a:schemeClr>
                </a:solidFill>
                <a:effectLst/>
                <a:latin typeface="Segoe UI" pitchFamily="34" charset="0"/>
                <a:cs typeface="Segoe UI"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9"/>
          <p:cNvSpPr>
            <a:spLocks noGrp="1"/>
          </p:cNvSpPr>
          <p:nvPr>
            <p:ph idx="11"/>
          </p:nvPr>
        </p:nvSpPr>
        <p:spPr>
          <a:xfrm>
            <a:off x="119743" y="861954"/>
            <a:ext cx="8665027" cy="478972"/>
          </a:xfrm>
          <a:prstGeom prst="rect">
            <a:avLst/>
          </a:prstGeom>
        </p:spPr>
        <p:txBody>
          <a:bodyPr vert="horz" lIns="91440" tIns="45720" rIns="91440" bIns="45720" rtlCol="0">
            <a:normAutofit/>
          </a:bodyPr>
          <a:lstStyle>
            <a:lvl1pPr>
              <a:defRPr lang="en-US" sz="2000" dirty="0" smtClean="0">
                <a:solidFill>
                  <a:schemeClr val="tx1"/>
                </a:solidFill>
                <a:effectLst/>
                <a:latin typeface="Segoe UI" pitchFamily="34" charset="0"/>
                <a:ea typeface="+mn-ea"/>
                <a:cs typeface="Segoe UI" pitchFamily="34" charset="0"/>
              </a:defRPr>
            </a:lvl1pPr>
          </a:lstStyle>
          <a:p>
            <a:pPr marL="342900" lvl="0" indent="-342900" algn="l" defTabSz="-13873163" rtl="0" eaLnBrk="0" fontAlgn="base" hangingPunct="0">
              <a:lnSpc>
                <a:spcPct val="90000"/>
              </a:lnSpc>
              <a:spcBef>
                <a:spcPct val="30000"/>
              </a:spcBef>
              <a:spcAft>
                <a:spcPct val="0"/>
              </a:spcAft>
              <a:buClr>
                <a:schemeClr val="tx2"/>
              </a:buClr>
              <a:buSzPct val="85000"/>
              <a:buFontTx/>
              <a:buNone/>
            </a:pPr>
            <a:r>
              <a:rPr lang="en-US" dirty="0" smtClean="0"/>
              <a:t>Click to edit Master text styles</a:t>
            </a:r>
          </a:p>
        </p:txBody>
      </p:sp>
    </p:spTree>
    <p:extLst>
      <p:ext uri="{BB962C8B-B14F-4D97-AF65-F5344CB8AC3E}">
        <p14:creationId xmlns:p14="http://schemas.microsoft.com/office/powerpoint/2010/main" val="2685225737"/>
      </p:ext>
    </p:extLst>
  </p:cSld>
  <p:clrMapOvr>
    <a:masterClrMapping/>
  </p:clrMapOvr>
  <p:transition spd="slow"/>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Content_lef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6713" y="1416049"/>
            <a:ext cx="4129087" cy="5029200"/>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718401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408467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827203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361113" y="6525344"/>
            <a:ext cx="1019199" cy="457200"/>
          </a:xfrm>
          <a:prstGeom prst="rect">
            <a:avLst/>
          </a:prstGeom>
        </p:spPr>
        <p:txBody>
          <a:bodyPr/>
          <a:lstStyle>
            <a:lvl1pPr>
              <a:defRPr/>
            </a:lvl1pPr>
          </a:lstStyle>
          <a:p>
            <a:endParaRPr lang="en-GB"/>
          </a:p>
        </p:txBody>
      </p:sp>
    </p:spTree>
    <p:extLst>
      <p:ext uri="{BB962C8B-B14F-4D97-AF65-F5344CB8AC3E}">
        <p14:creationId xmlns:p14="http://schemas.microsoft.com/office/powerpoint/2010/main" val="216857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image" Target="../media/image5.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hyperlink" Target="http://www.huawei.com/"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image" Target="../media/image6.jpe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image" Target="../media/image8.png"/><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19" Type="http://schemas.openxmlformats.org/officeDocument/2006/relationships/image" Target="../media/image7.png"/><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82105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endParaRPr lang="en-US" altLang="zh-CN" dirty="0" smtClean="0"/>
          </a:p>
        </p:txBody>
      </p:sp>
      <p:sp>
        <p:nvSpPr>
          <p:cNvPr id="1027" name="Rectangle 3"/>
          <p:cNvSpPr>
            <a:spLocks noGrp="1" noChangeArrowheads="1"/>
          </p:cNvSpPr>
          <p:nvPr>
            <p:ph type="body" idx="1"/>
          </p:nvPr>
        </p:nvSpPr>
        <p:spPr bwMode="auto">
          <a:xfrm>
            <a:off x="652462" y="1646238"/>
            <a:ext cx="8167687" cy="4125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pic>
        <p:nvPicPr>
          <p:cNvPr id="1046" name="Picture 22" descr="dd"/>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0" y="6221413"/>
            <a:ext cx="9150350"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8" name="Picture 24" descr="8"/>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7508875" y="6400800"/>
            <a:ext cx="1311275" cy="311150"/>
          </a:xfrm>
          <a:prstGeom prst="rect">
            <a:avLst/>
          </a:prstGeom>
          <a:noFill/>
          <a:extLst>
            <a:ext uri="{909E8E84-426E-40DD-AFC4-6F175D3DCCD1}">
              <a14:hiddenFill xmlns:a14="http://schemas.microsoft.com/office/drawing/2010/main">
                <a:solidFill>
                  <a:srgbClr val="FFFFFF"/>
                </a:solidFill>
              </a14:hiddenFill>
            </a:ext>
          </a:extLst>
        </p:spPr>
      </p:pic>
      <p:sp>
        <p:nvSpPr>
          <p:cNvPr id="1190" name="Rectangle 166"/>
          <p:cNvSpPr>
            <a:spLocks noChangeArrowheads="1"/>
          </p:cNvSpPr>
          <p:nvPr/>
        </p:nvSpPr>
        <p:spPr bwMode="auto">
          <a:xfrm>
            <a:off x="9269413" y="3429000"/>
            <a:ext cx="919162" cy="3490913"/>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5" tIns="45712" rIns="91425" bIns="45712" anchor="ctr">
            <a:spAutoFit/>
          </a:bodyPr>
          <a:lstStyle/>
          <a:p>
            <a:endParaRPr lang="en-US"/>
          </a:p>
        </p:txBody>
      </p:sp>
      <p:grpSp>
        <p:nvGrpSpPr>
          <p:cNvPr id="1193" name="Group 169"/>
          <p:cNvGrpSpPr>
            <a:grpSpLocks/>
          </p:cNvGrpSpPr>
          <p:nvPr/>
        </p:nvGrpSpPr>
        <p:grpSpPr bwMode="auto">
          <a:xfrm>
            <a:off x="9355138" y="3789363"/>
            <a:ext cx="739775" cy="182562"/>
            <a:chOff x="5893" y="2387"/>
            <a:chExt cx="466" cy="115"/>
          </a:xfrm>
        </p:grpSpPr>
        <p:sp>
          <p:nvSpPr>
            <p:cNvPr id="1194" name="Rectangle 170"/>
            <p:cNvSpPr>
              <a:spLocks noChangeArrowheads="1"/>
            </p:cNvSpPr>
            <p:nvPr userDrawn="1"/>
          </p:nvSpPr>
          <p:spPr bwMode="auto">
            <a:xfrm flipV="1">
              <a:off x="6010" y="2387"/>
              <a:ext cx="116"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5" name="Rectangle 171"/>
            <p:cNvSpPr>
              <a:spLocks noChangeArrowheads="1"/>
            </p:cNvSpPr>
            <p:nvPr userDrawn="1"/>
          </p:nvSpPr>
          <p:spPr bwMode="auto">
            <a:xfrm flipV="1">
              <a:off x="6126" y="2387"/>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6" name="Rectangle 172"/>
            <p:cNvSpPr>
              <a:spLocks noChangeArrowheads="1"/>
            </p:cNvSpPr>
            <p:nvPr userDrawn="1"/>
          </p:nvSpPr>
          <p:spPr bwMode="auto">
            <a:xfrm flipV="1">
              <a:off x="6242" y="2387"/>
              <a:ext cx="117" cy="115"/>
            </a:xfrm>
            <a:prstGeom prst="rect">
              <a:avLst/>
            </a:prstGeom>
            <a:solidFill>
              <a:srgbClr val="99660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7" name="Rectangle 173"/>
            <p:cNvSpPr>
              <a:spLocks noChangeArrowheads="1"/>
            </p:cNvSpPr>
            <p:nvPr userDrawn="1"/>
          </p:nvSpPr>
          <p:spPr bwMode="auto">
            <a:xfrm flipV="1">
              <a:off x="5893" y="2387"/>
              <a:ext cx="117"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198" name="Group 174"/>
          <p:cNvGrpSpPr>
            <a:grpSpLocks/>
          </p:cNvGrpSpPr>
          <p:nvPr/>
        </p:nvGrpSpPr>
        <p:grpSpPr bwMode="auto">
          <a:xfrm>
            <a:off x="9355138" y="4005263"/>
            <a:ext cx="739775" cy="182562"/>
            <a:chOff x="5893" y="2523"/>
            <a:chExt cx="466" cy="115"/>
          </a:xfrm>
        </p:grpSpPr>
        <p:sp>
          <p:nvSpPr>
            <p:cNvPr id="1199" name="Rectangle 175"/>
            <p:cNvSpPr>
              <a:spLocks noChangeArrowheads="1"/>
            </p:cNvSpPr>
            <p:nvPr userDrawn="1"/>
          </p:nvSpPr>
          <p:spPr bwMode="auto">
            <a:xfrm flipV="1">
              <a:off x="6010" y="2523"/>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0" name="Rectangle 176"/>
            <p:cNvSpPr>
              <a:spLocks noChangeArrowheads="1"/>
            </p:cNvSpPr>
            <p:nvPr userDrawn="1"/>
          </p:nvSpPr>
          <p:spPr bwMode="auto">
            <a:xfrm flipV="1">
              <a:off x="6126" y="2523"/>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1" name="Rectangle 177"/>
            <p:cNvSpPr>
              <a:spLocks noChangeArrowheads="1"/>
            </p:cNvSpPr>
            <p:nvPr userDrawn="1"/>
          </p:nvSpPr>
          <p:spPr bwMode="auto">
            <a:xfrm flipV="1">
              <a:off x="6242" y="2523"/>
              <a:ext cx="117"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2" name="Rectangle 178"/>
            <p:cNvSpPr>
              <a:spLocks noChangeArrowheads="1"/>
            </p:cNvSpPr>
            <p:nvPr userDrawn="1"/>
          </p:nvSpPr>
          <p:spPr bwMode="auto">
            <a:xfrm flipV="1">
              <a:off x="5893" y="2523"/>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3" name="Group 179"/>
          <p:cNvGrpSpPr>
            <a:grpSpLocks/>
          </p:cNvGrpSpPr>
          <p:nvPr/>
        </p:nvGrpSpPr>
        <p:grpSpPr bwMode="auto">
          <a:xfrm>
            <a:off x="9355138" y="4221163"/>
            <a:ext cx="739775" cy="182562"/>
            <a:chOff x="5893" y="2659"/>
            <a:chExt cx="466" cy="115"/>
          </a:xfrm>
        </p:grpSpPr>
        <p:sp>
          <p:nvSpPr>
            <p:cNvPr id="1204" name="Rectangle 180"/>
            <p:cNvSpPr>
              <a:spLocks noChangeArrowheads="1"/>
            </p:cNvSpPr>
            <p:nvPr userDrawn="1"/>
          </p:nvSpPr>
          <p:spPr bwMode="auto">
            <a:xfrm flipV="1">
              <a:off x="6010" y="2659"/>
              <a:ext cx="116"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5" name="Rectangle 181"/>
            <p:cNvSpPr>
              <a:spLocks noChangeArrowheads="1"/>
            </p:cNvSpPr>
            <p:nvPr userDrawn="1"/>
          </p:nvSpPr>
          <p:spPr bwMode="auto">
            <a:xfrm flipV="1">
              <a:off x="6126" y="2659"/>
              <a:ext cx="116" cy="115"/>
            </a:xfrm>
            <a:prstGeom prst="rect">
              <a:avLst/>
            </a:prstGeom>
            <a:solidFill>
              <a:srgbClr val="0099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6" name="Rectangle 182"/>
            <p:cNvSpPr>
              <a:spLocks noChangeArrowheads="1"/>
            </p:cNvSpPr>
            <p:nvPr userDrawn="1"/>
          </p:nvSpPr>
          <p:spPr bwMode="auto">
            <a:xfrm flipV="1">
              <a:off x="6242" y="2659"/>
              <a:ext cx="117"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7" name="Rectangle 183"/>
            <p:cNvSpPr>
              <a:spLocks noChangeArrowheads="1"/>
            </p:cNvSpPr>
            <p:nvPr userDrawn="1"/>
          </p:nvSpPr>
          <p:spPr bwMode="auto">
            <a:xfrm flipV="1">
              <a:off x="5893" y="2659"/>
              <a:ext cx="117"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08" name="Group 184"/>
          <p:cNvGrpSpPr>
            <a:grpSpLocks/>
          </p:cNvGrpSpPr>
          <p:nvPr/>
        </p:nvGrpSpPr>
        <p:grpSpPr bwMode="auto">
          <a:xfrm>
            <a:off x="9355138" y="3573463"/>
            <a:ext cx="739775" cy="188912"/>
            <a:chOff x="5893" y="2251"/>
            <a:chExt cx="466" cy="119"/>
          </a:xfrm>
        </p:grpSpPr>
        <p:sp>
          <p:nvSpPr>
            <p:cNvPr id="1209" name="Rectangle 185"/>
            <p:cNvSpPr>
              <a:spLocks noChangeArrowheads="1"/>
            </p:cNvSpPr>
            <p:nvPr userDrawn="1"/>
          </p:nvSpPr>
          <p:spPr bwMode="auto">
            <a:xfrm flipV="1">
              <a:off x="6126" y="2251"/>
              <a:ext cx="116" cy="119"/>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0" name="Rectangle 186"/>
            <p:cNvSpPr>
              <a:spLocks noChangeArrowheads="1"/>
            </p:cNvSpPr>
            <p:nvPr userDrawn="1"/>
          </p:nvSpPr>
          <p:spPr bwMode="auto">
            <a:xfrm flipV="1">
              <a:off x="6242" y="2251"/>
              <a:ext cx="117" cy="119"/>
            </a:xfrm>
            <a:prstGeom prst="rect">
              <a:avLst/>
            </a:prstGeom>
            <a:solidFill>
              <a:srgbClr val="CC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1" name="Rectangle 187"/>
            <p:cNvSpPr>
              <a:spLocks noChangeArrowheads="1"/>
            </p:cNvSpPr>
            <p:nvPr userDrawn="1"/>
          </p:nvSpPr>
          <p:spPr bwMode="auto">
            <a:xfrm flipV="1">
              <a:off x="5893" y="2251"/>
              <a:ext cx="117" cy="119"/>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2" name="Rectangle 188"/>
            <p:cNvSpPr>
              <a:spLocks noChangeArrowheads="1"/>
            </p:cNvSpPr>
            <p:nvPr userDrawn="1"/>
          </p:nvSpPr>
          <p:spPr bwMode="auto">
            <a:xfrm flipV="1">
              <a:off x="6010" y="2251"/>
              <a:ext cx="116" cy="119"/>
            </a:xfrm>
            <a:prstGeom prst="rect">
              <a:avLst/>
            </a:prstGeom>
            <a:solidFill>
              <a:srgbClr val="66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3" name="Group 189"/>
          <p:cNvGrpSpPr>
            <a:grpSpLocks/>
          </p:cNvGrpSpPr>
          <p:nvPr/>
        </p:nvGrpSpPr>
        <p:grpSpPr bwMode="auto">
          <a:xfrm>
            <a:off x="9355138" y="4581525"/>
            <a:ext cx="739775" cy="182563"/>
            <a:chOff x="5893" y="2886"/>
            <a:chExt cx="466" cy="115"/>
          </a:xfrm>
        </p:grpSpPr>
        <p:sp>
          <p:nvSpPr>
            <p:cNvPr id="1214" name="Rectangle 190"/>
            <p:cNvSpPr>
              <a:spLocks noChangeArrowheads="1"/>
            </p:cNvSpPr>
            <p:nvPr userDrawn="1"/>
          </p:nvSpPr>
          <p:spPr bwMode="auto">
            <a:xfrm flipV="1">
              <a:off x="6010" y="2886"/>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5" name="Rectangle 191"/>
            <p:cNvSpPr>
              <a:spLocks noChangeArrowheads="1"/>
            </p:cNvSpPr>
            <p:nvPr userDrawn="1"/>
          </p:nvSpPr>
          <p:spPr bwMode="auto">
            <a:xfrm flipV="1">
              <a:off x="6126" y="2886"/>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6" name="Rectangle 192"/>
            <p:cNvSpPr>
              <a:spLocks noChangeArrowheads="1"/>
            </p:cNvSpPr>
            <p:nvPr userDrawn="1"/>
          </p:nvSpPr>
          <p:spPr bwMode="auto">
            <a:xfrm flipV="1">
              <a:off x="6242" y="2886"/>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7" name="Rectangle 193"/>
            <p:cNvSpPr>
              <a:spLocks noChangeArrowheads="1"/>
            </p:cNvSpPr>
            <p:nvPr userDrawn="1"/>
          </p:nvSpPr>
          <p:spPr bwMode="auto">
            <a:xfrm flipV="1">
              <a:off x="5893" y="2886"/>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18" name="Group 194"/>
          <p:cNvGrpSpPr>
            <a:grpSpLocks/>
          </p:cNvGrpSpPr>
          <p:nvPr/>
        </p:nvGrpSpPr>
        <p:grpSpPr bwMode="auto">
          <a:xfrm>
            <a:off x="9355138" y="4797425"/>
            <a:ext cx="739775" cy="182563"/>
            <a:chOff x="5893" y="3022"/>
            <a:chExt cx="466" cy="115"/>
          </a:xfrm>
        </p:grpSpPr>
        <p:sp>
          <p:nvSpPr>
            <p:cNvPr id="1219" name="Rectangle 195"/>
            <p:cNvSpPr>
              <a:spLocks noChangeArrowheads="1"/>
            </p:cNvSpPr>
            <p:nvPr userDrawn="1"/>
          </p:nvSpPr>
          <p:spPr bwMode="auto">
            <a:xfrm flipV="1">
              <a:off x="6010" y="3022"/>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0" name="Rectangle 196"/>
            <p:cNvSpPr>
              <a:spLocks noChangeArrowheads="1"/>
            </p:cNvSpPr>
            <p:nvPr userDrawn="1"/>
          </p:nvSpPr>
          <p:spPr bwMode="auto">
            <a:xfrm flipV="1">
              <a:off x="6126" y="3022"/>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1" name="Rectangle 197"/>
            <p:cNvSpPr>
              <a:spLocks noChangeArrowheads="1"/>
            </p:cNvSpPr>
            <p:nvPr userDrawn="1"/>
          </p:nvSpPr>
          <p:spPr bwMode="auto">
            <a:xfrm flipV="1">
              <a:off x="6242" y="3022"/>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2" name="Rectangle 198"/>
            <p:cNvSpPr>
              <a:spLocks noChangeArrowheads="1"/>
            </p:cNvSpPr>
            <p:nvPr userDrawn="1"/>
          </p:nvSpPr>
          <p:spPr bwMode="auto">
            <a:xfrm flipV="1">
              <a:off x="5893" y="3022"/>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3" name="Group 199"/>
          <p:cNvGrpSpPr>
            <a:grpSpLocks/>
          </p:cNvGrpSpPr>
          <p:nvPr/>
        </p:nvGrpSpPr>
        <p:grpSpPr bwMode="auto">
          <a:xfrm>
            <a:off x="9355138" y="5013325"/>
            <a:ext cx="739775" cy="182563"/>
            <a:chOff x="5893" y="3158"/>
            <a:chExt cx="466" cy="115"/>
          </a:xfrm>
        </p:grpSpPr>
        <p:sp>
          <p:nvSpPr>
            <p:cNvPr id="1224" name="Rectangle 200"/>
            <p:cNvSpPr>
              <a:spLocks noChangeArrowheads="1"/>
            </p:cNvSpPr>
            <p:nvPr userDrawn="1"/>
          </p:nvSpPr>
          <p:spPr bwMode="auto">
            <a:xfrm flipV="1">
              <a:off x="6010" y="3158"/>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5" name="Rectangle 201"/>
            <p:cNvSpPr>
              <a:spLocks noChangeArrowheads="1"/>
            </p:cNvSpPr>
            <p:nvPr userDrawn="1"/>
          </p:nvSpPr>
          <p:spPr bwMode="auto">
            <a:xfrm flipV="1">
              <a:off x="6126" y="3158"/>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6" name="Rectangle 202"/>
            <p:cNvSpPr>
              <a:spLocks noChangeArrowheads="1"/>
            </p:cNvSpPr>
            <p:nvPr userDrawn="1"/>
          </p:nvSpPr>
          <p:spPr bwMode="auto">
            <a:xfrm flipV="1">
              <a:off x="6242" y="3158"/>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7" name="Rectangle 203"/>
            <p:cNvSpPr>
              <a:spLocks noChangeArrowheads="1"/>
            </p:cNvSpPr>
            <p:nvPr userDrawn="1"/>
          </p:nvSpPr>
          <p:spPr bwMode="auto">
            <a:xfrm flipV="1">
              <a:off x="5893" y="3158"/>
              <a:ext cx="117" cy="115"/>
            </a:xfrm>
            <a:prstGeom prst="rect">
              <a:avLst/>
            </a:prstGeom>
            <a:solidFill>
              <a:srgbClr val="99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28" name="Group 204"/>
          <p:cNvGrpSpPr>
            <a:grpSpLocks/>
          </p:cNvGrpSpPr>
          <p:nvPr/>
        </p:nvGrpSpPr>
        <p:grpSpPr bwMode="auto">
          <a:xfrm>
            <a:off x="9355138" y="5373688"/>
            <a:ext cx="739775" cy="182562"/>
            <a:chOff x="5893" y="3385"/>
            <a:chExt cx="466" cy="115"/>
          </a:xfrm>
        </p:grpSpPr>
        <p:sp>
          <p:nvSpPr>
            <p:cNvPr id="1229" name="Rectangle 205"/>
            <p:cNvSpPr>
              <a:spLocks noChangeArrowheads="1"/>
            </p:cNvSpPr>
            <p:nvPr userDrawn="1"/>
          </p:nvSpPr>
          <p:spPr bwMode="auto">
            <a:xfrm flipV="1">
              <a:off x="6010" y="3385"/>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 name="Rectangle 206"/>
            <p:cNvSpPr>
              <a:spLocks noChangeArrowheads="1"/>
            </p:cNvSpPr>
            <p:nvPr userDrawn="1"/>
          </p:nvSpPr>
          <p:spPr bwMode="auto">
            <a:xfrm flipV="1">
              <a:off x="6126" y="3385"/>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 name="Rectangle 207"/>
            <p:cNvSpPr>
              <a:spLocks noChangeArrowheads="1"/>
            </p:cNvSpPr>
            <p:nvPr userDrawn="1"/>
          </p:nvSpPr>
          <p:spPr bwMode="auto">
            <a:xfrm flipV="1">
              <a:off x="6242" y="3385"/>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 name="Rectangle 208"/>
            <p:cNvSpPr>
              <a:spLocks noChangeArrowheads="1"/>
            </p:cNvSpPr>
            <p:nvPr userDrawn="1"/>
          </p:nvSpPr>
          <p:spPr bwMode="auto">
            <a:xfrm flipV="1">
              <a:off x="5893" y="3385"/>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3" name="Group 209"/>
          <p:cNvGrpSpPr>
            <a:grpSpLocks/>
          </p:cNvGrpSpPr>
          <p:nvPr/>
        </p:nvGrpSpPr>
        <p:grpSpPr bwMode="auto">
          <a:xfrm>
            <a:off x="9355138" y="5589588"/>
            <a:ext cx="739775" cy="182562"/>
            <a:chOff x="5893" y="3521"/>
            <a:chExt cx="466" cy="115"/>
          </a:xfrm>
        </p:grpSpPr>
        <p:sp>
          <p:nvSpPr>
            <p:cNvPr id="1234" name="Rectangle 210"/>
            <p:cNvSpPr>
              <a:spLocks noChangeArrowheads="1"/>
            </p:cNvSpPr>
            <p:nvPr userDrawn="1"/>
          </p:nvSpPr>
          <p:spPr bwMode="auto">
            <a:xfrm flipV="1">
              <a:off x="6010" y="3521"/>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5" name="Rectangle 211"/>
            <p:cNvSpPr>
              <a:spLocks noChangeArrowheads="1"/>
            </p:cNvSpPr>
            <p:nvPr userDrawn="1"/>
          </p:nvSpPr>
          <p:spPr bwMode="auto">
            <a:xfrm flipV="1">
              <a:off x="6126" y="3521"/>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6" name="Rectangle 212"/>
            <p:cNvSpPr>
              <a:spLocks noChangeArrowheads="1"/>
            </p:cNvSpPr>
            <p:nvPr userDrawn="1"/>
          </p:nvSpPr>
          <p:spPr bwMode="auto">
            <a:xfrm flipV="1">
              <a:off x="6242" y="3521"/>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7" name="Rectangle 213"/>
            <p:cNvSpPr>
              <a:spLocks noChangeArrowheads="1"/>
            </p:cNvSpPr>
            <p:nvPr userDrawn="1"/>
          </p:nvSpPr>
          <p:spPr bwMode="auto">
            <a:xfrm flipV="1">
              <a:off x="5893" y="3521"/>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38" name="Group 214"/>
          <p:cNvGrpSpPr>
            <a:grpSpLocks/>
          </p:cNvGrpSpPr>
          <p:nvPr/>
        </p:nvGrpSpPr>
        <p:grpSpPr bwMode="auto">
          <a:xfrm>
            <a:off x="9355138" y="5805488"/>
            <a:ext cx="739775" cy="182562"/>
            <a:chOff x="5893" y="3657"/>
            <a:chExt cx="466" cy="115"/>
          </a:xfrm>
        </p:grpSpPr>
        <p:sp>
          <p:nvSpPr>
            <p:cNvPr id="1239" name="Rectangle 215"/>
            <p:cNvSpPr>
              <a:spLocks noChangeArrowheads="1"/>
            </p:cNvSpPr>
            <p:nvPr userDrawn="1"/>
          </p:nvSpPr>
          <p:spPr bwMode="auto">
            <a:xfrm flipV="1">
              <a:off x="6010" y="365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0" name="Rectangle 216"/>
            <p:cNvSpPr>
              <a:spLocks noChangeArrowheads="1"/>
            </p:cNvSpPr>
            <p:nvPr userDrawn="1"/>
          </p:nvSpPr>
          <p:spPr bwMode="auto">
            <a:xfrm flipV="1">
              <a:off x="6126" y="365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1" name="Rectangle 217"/>
            <p:cNvSpPr>
              <a:spLocks noChangeArrowheads="1"/>
            </p:cNvSpPr>
            <p:nvPr userDrawn="1"/>
          </p:nvSpPr>
          <p:spPr bwMode="auto">
            <a:xfrm flipV="1">
              <a:off x="6242" y="365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 name="Rectangle 218"/>
            <p:cNvSpPr>
              <a:spLocks noChangeArrowheads="1"/>
            </p:cNvSpPr>
            <p:nvPr userDrawn="1"/>
          </p:nvSpPr>
          <p:spPr bwMode="auto">
            <a:xfrm flipV="1">
              <a:off x="5893" y="3657"/>
              <a:ext cx="117" cy="115"/>
            </a:xfrm>
            <a:prstGeom prst="rect">
              <a:avLst/>
            </a:prstGeom>
            <a:solidFill>
              <a:srgbClr val="000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3" name="Group 219"/>
          <p:cNvGrpSpPr>
            <a:grpSpLocks/>
          </p:cNvGrpSpPr>
          <p:nvPr/>
        </p:nvGrpSpPr>
        <p:grpSpPr bwMode="auto">
          <a:xfrm>
            <a:off x="9355138" y="6165850"/>
            <a:ext cx="739775" cy="182563"/>
            <a:chOff x="5893" y="3884"/>
            <a:chExt cx="466" cy="115"/>
          </a:xfrm>
        </p:grpSpPr>
        <p:sp>
          <p:nvSpPr>
            <p:cNvPr id="1244" name="Rectangle 220"/>
            <p:cNvSpPr>
              <a:spLocks noChangeArrowheads="1"/>
            </p:cNvSpPr>
            <p:nvPr userDrawn="1"/>
          </p:nvSpPr>
          <p:spPr bwMode="auto">
            <a:xfrm flipV="1">
              <a:off x="6010" y="3884"/>
              <a:ext cx="116" cy="115"/>
            </a:xfrm>
            <a:prstGeom prst="rect">
              <a:avLst/>
            </a:prstGeom>
            <a:solidFill>
              <a:srgbClr val="FF99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5" name="Rectangle 221"/>
            <p:cNvSpPr>
              <a:spLocks noChangeArrowheads="1"/>
            </p:cNvSpPr>
            <p:nvPr userDrawn="1"/>
          </p:nvSpPr>
          <p:spPr bwMode="auto">
            <a:xfrm flipV="1">
              <a:off x="6126" y="3884"/>
              <a:ext cx="116" cy="115"/>
            </a:xfrm>
            <a:prstGeom prst="rect">
              <a:avLst/>
            </a:prstGeom>
            <a:solidFill>
              <a:srgbClr val="FFCC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6" name="Rectangle 222"/>
            <p:cNvSpPr>
              <a:spLocks noChangeArrowheads="1"/>
            </p:cNvSpPr>
            <p:nvPr userDrawn="1"/>
          </p:nvSpPr>
          <p:spPr bwMode="auto">
            <a:xfrm flipV="1">
              <a:off x="6242" y="3884"/>
              <a:ext cx="117" cy="115"/>
            </a:xfrm>
            <a:prstGeom prst="rect">
              <a:avLst/>
            </a:prstGeom>
            <a:solidFill>
              <a:srgbClr val="FFCC6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 name="Rectangle 223"/>
            <p:cNvSpPr>
              <a:spLocks noChangeArrowheads="1"/>
            </p:cNvSpPr>
            <p:nvPr userDrawn="1"/>
          </p:nvSpPr>
          <p:spPr bwMode="auto">
            <a:xfrm flipV="1">
              <a:off x="5893" y="3884"/>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48" name="Group 224"/>
          <p:cNvGrpSpPr>
            <a:grpSpLocks/>
          </p:cNvGrpSpPr>
          <p:nvPr/>
        </p:nvGrpSpPr>
        <p:grpSpPr bwMode="auto">
          <a:xfrm>
            <a:off x="9355138" y="6391275"/>
            <a:ext cx="739775" cy="182563"/>
            <a:chOff x="5893" y="4026"/>
            <a:chExt cx="466" cy="115"/>
          </a:xfrm>
        </p:grpSpPr>
        <p:sp>
          <p:nvSpPr>
            <p:cNvPr id="1249" name="Rectangle 225"/>
            <p:cNvSpPr>
              <a:spLocks noChangeArrowheads="1"/>
            </p:cNvSpPr>
            <p:nvPr userDrawn="1"/>
          </p:nvSpPr>
          <p:spPr bwMode="auto">
            <a:xfrm flipV="1">
              <a:off x="6010" y="4026"/>
              <a:ext cx="116" cy="115"/>
            </a:xfrm>
            <a:prstGeom prst="rect">
              <a:avLst/>
            </a:prstGeom>
            <a:solidFill>
              <a:srgbClr val="0066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 name="Rectangle 226"/>
            <p:cNvSpPr>
              <a:spLocks noChangeArrowheads="1"/>
            </p:cNvSpPr>
            <p:nvPr userDrawn="1"/>
          </p:nvSpPr>
          <p:spPr bwMode="auto">
            <a:xfrm flipV="1">
              <a:off x="6126" y="4026"/>
              <a:ext cx="116" cy="115"/>
            </a:xfrm>
            <a:prstGeom prst="rect">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1" name="Rectangle 227"/>
            <p:cNvSpPr>
              <a:spLocks noChangeArrowheads="1"/>
            </p:cNvSpPr>
            <p:nvPr userDrawn="1"/>
          </p:nvSpPr>
          <p:spPr bwMode="auto">
            <a:xfrm flipV="1">
              <a:off x="6242" y="4026"/>
              <a:ext cx="117" cy="115"/>
            </a:xfrm>
            <a:prstGeom prst="rect">
              <a:avLst/>
            </a:prstGeom>
            <a:solidFill>
              <a:srgbClr val="CC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2" name="Rectangle 228"/>
            <p:cNvSpPr>
              <a:spLocks noChangeArrowheads="1"/>
            </p:cNvSpPr>
            <p:nvPr userDrawn="1"/>
          </p:nvSpPr>
          <p:spPr bwMode="auto">
            <a:xfrm flipV="1">
              <a:off x="5893" y="4026"/>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53" name="Group 229"/>
          <p:cNvGrpSpPr>
            <a:grpSpLocks/>
          </p:cNvGrpSpPr>
          <p:nvPr/>
        </p:nvGrpSpPr>
        <p:grpSpPr bwMode="auto">
          <a:xfrm>
            <a:off x="9355138" y="6615113"/>
            <a:ext cx="739775" cy="182562"/>
            <a:chOff x="5893" y="4167"/>
            <a:chExt cx="466" cy="115"/>
          </a:xfrm>
        </p:grpSpPr>
        <p:sp>
          <p:nvSpPr>
            <p:cNvPr id="1254" name="Rectangle 230"/>
            <p:cNvSpPr>
              <a:spLocks noChangeArrowheads="1"/>
            </p:cNvSpPr>
            <p:nvPr userDrawn="1"/>
          </p:nvSpPr>
          <p:spPr bwMode="auto">
            <a:xfrm flipV="1">
              <a:off x="6010" y="4167"/>
              <a:ext cx="116" cy="115"/>
            </a:xfrm>
            <a:prstGeom prst="rect">
              <a:avLst/>
            </a:prstGeom>
            <a:solidFill>
              <a:srgbClr val="0099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 name="Rectangle 231"/>
            <p:cNvSpPr>
              <a:spLocks noChangeArrowheads="1"/>
            </p:cNvSpPr>
            <p:nvPr userDrawn="1"/>
          </p:nvSpPr>
          <p:spPr bwMode="auto">
            <a:xfrm flipV="1">
              <a:off x="6126" y="4167"/>
              <a:ext cx="116" cy="115"/>
            </a:xfrm>
            <a:prstGeom prst="rect">
              <a:avLst/>
            </a:prstGeom>
            <a:solidFill>
              <a:srgbClr val="CCFF99"/>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6" name="Rectangle 232"/>
            <p:cNvSpPr>
              <a:spLocks noChangeArrowheads="1"/>
            </p:cNvSpPr>
            <p:nvPr userDrawn="1"/>
          </p:nvSpPr>
          <p:spPr bwMode="auto">
            <a:xfrm flipV="1">
              <a:off x="6242" y="4167"/>
              <a:ext cx="117" cy="115"/>
            </a:xfrm>
            <a:prstGeom prst="rect">
              <a:avLst/>
            </a:prstGeom>
            <a:solidFill>
              <a:srgbClr val="99CC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7" name="Rectangle 233"/>
            <p:cNvSpPr>
              <a:spLocks noChangeArrowheads="1"/>
            </p:cNvSpPr>
            <p:nvPr userDrawn="1"/>
          </p:nvSpPr>
          <p:spPr bwMode="auto">
            <a:xfrm flipV="1">
              <a:off x="5893" y="4167"/>
              <a:ext cx="117" cy="115"/>
            </a:xfrm>
            <a:prstGeom prst="rect">
              <a:avLst/>
            </a:prstGeom>
            <a:solidFill>
              <a:srgbClr val="8080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262" name="Rectangle 238"/>
          <p:cNvSpPr>
            <a:spLocks noChangeArrowheads="1"/>
          </p:cNvSpPr>
          <p:nvPr/>
        </p:nvSpPr>
        <p:spPr bwMode="auto">
          <a:xfrm>
            <a:off x="-1844675" y="527050"/>
            <a:ext cx="1844675" cy="4198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lnSpc>
                <a:spcPct val="85000"/>
              </a:lnSpc>
              <a:spcBef>
                <a:spcPct val="20000"/>
              </a:spcBef>
              <a:buClr>
                <a:schemeClr val="tx1"/>
              </a:buClr>
            </a:pPr>
            <a:r>
              <a:rPr lang="en-US" sz="1000" noProof="1">
                <a:solidFill>
                  <a:schemeClr val="bg1"/>
                </a:solidFill>
              </a:rPr>
              <a:t>Slide title</a:t>
            </a:r>
            <a:r>
              <a:rPr lang="en-US" altLang="zh-CN" sz="1000" b="1" dirty="0">
                <a:solidFill>
                  <a:schemeClr val="bg2"/>
                </a:solidFill>
                <a:ea typeface="宋体" pitchFamily="2" charset="-122"/>
              </a:rPr>
              <a:t> </a:t>
            </a:r>
            <a:r>
              <a:rPr lang="en-US" altLang="zh-CN" sz="1000" dirty="0">
                <a:solidFill>
                  <a:schemeClr val="bg1"/>
                </a:solidFill>
                <a:ea typeface="宋体" pitchFamily="2" charset="-122"/>
              </a:rPr>
              <a:t>:32-35pt  </a:t>
            </a: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en-US" altLang="zh-CN" sz="1000" dirty="0">
                <a:solidFill>
                  <a:schemeClr val="bg1"/>
                </a:solidFill>
                <a:ea typeface="宋体" pitchFamily="2" charset="-122"/>
              </a:rPr>
              <a:t>Color: R153 G0 B0</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r>
              <a:rPr lang="zh-CN" altLang="zh-CN" sz="1000" dirty="0">
                <a:solidFill>
                  <a:schemeClr val="bg1"/>
                </a:solidFill>
                <a:ea typeface="宋体" pitchFamily="2" charset="-122"/>
              </a:rPr>
              <a:t>Slide </a:t>
            </a:r>
            <a:r>
              <a:rPr lang="zh-CN" altLang="en-US" sz="1000" dirty="0">
                <a:solidFill>
                  <a:schemeClr val="bg1"/>
                </a:solidFill>
                <a:ea typeface="宋体" pitchFamily="2" charset="-122"/>
              </a:rPr>
              <a:t>t</a:t>
            </a:r>
            <a:r>
              <a:rPr lang="en-US" altLang="zh-CN" sz="1000" dirty="0">
                <a:solidFill>
                  <a:schemeClr val="bg1"/>
                </a:solidFill>
                <a:ea typeface="宋体" pitchFamily="2" charset="-122"/>
              </a:rPr>
              <a:t>ext</a:t>
            </a:r>
            <a:r>
              <a:rPr lang="zh-CN" altLang="zh-CN" sz="1000" dirty="0">
                <a:solidFill>
                  <a:schemeClr val="bg1"/>
                </a:solidFill>
                <a:ea typeface="宋体" pitchFamily="2" charset="-122"/>
              </a:rPr>
              <a:t> </a:t>
            </a:r>
            <a:r>
              <a:rPr lang="en-US" altLang="zh-CN" sz="1000" dirty="0">
                <a:solidFill>
                  <a:schemeClr val="bg1"/>
                </a:solidFill>
                <a:ea typeface="宋体" pitchFamily="2" charset="-122"/>
              </a:rPr>
              <a:t>:20-22pt</a:t>
            </a:r>
          </a:p>
          <a:p>
            <a:pPr marL="342900" indent="-342900" algn="r" eaLnBrk="0" hangingPunct="0">
              <a:lnSpc>
                <a:spcPct val="85000"/>
              </a:lnSpc>
              <a:spcBef>
                <a:spcPct val="20000"/>
              </a:spcBef>
              <a:buClr>
                <a:schemeClr val="bg1"/>
              </a:buClr>
              <a:buFont typeface="Times New Roman" pitchFamily="18" charset="0"/>
              <a:buNone/>
            </a:pPr>
            <a:r>
              <a:rPr lang="en-US" sz="1000" noProof="1">
                <a:solidFill>
                  <a:srgbClr val="FFFFFF"/>
                </a:solidFill>
              </a:rPr>
              <a:t>Bullets level 2-5</a:t>
            </a:r>
            <a:r>
              <a:rPr lang="en-US" altLang="zh-CN" sz="1000" dirty="0">
                <a:solidFill>
                  <a:srgbClr val="FFFFFF"/>
                </a:solidFill>
                <a:ea typeface="宋体" pitchFamily="2" charset="-122"/>
              </a:rPr>
              <a:t>:</a:t>
            </a:r>
            <a:endParaRPr lang="en-US" sz="1000" noProof="1">
              <a:solidFill>
                <a:srgbClr val="FFFFFF"/>
              </a:solidFill>
            </a:endParaRPr>
          </a:p>
          <a:p>
            <a:pPr marL="342900" indent="-342900" algn="r" eaLnBrk="0" hangingPunct="0">
              <a:lnSpc>
                <a:spcPct val="85000"/>
              </a:lnSpc>
              <a:spcBef>
                <a:spcPct val="20000"/>
              </a:spcBef>
              <a:buClr>
                <a:schemeClr val="bg1"/>
              </a:buClr>
              <a:buFont typeface="Times New Roman" pitchFamily="18" charset="0"/>
              <a:buNone/>
            </a:pPr>
            <a:r>
              <a:rPr lang="en-US" altLang="zh-CN" sz="1000" dirty="0">
                <a:solidFill>
                  <a:schemeClr val="bg1"/>
                </a:solidFill>
                <a:ea typeface="宋体" pitchFamily="2" charset="-122"/>
              </a:rPr>
              <a:t> 18pt  </a:t>
            </a:r>
          </a:p>
          <a:p>
            <a:pPr marL="342900" indent="-342900" algn="r">
              <a:lnSpc>
                <a:spcPct val="85000"/>
              </a:lnSpc>
              <a:spcBef>
                <a:spcPct val="20000"/>
              </a:spcBef>
              <a:buClr>
                <a:schemeClr val="tx1"/>
              </a:buClr>
            </a:pPr>
            <a:r>
              <a:rPr lang="en-US" altLang="zh-CN" sz="1000" dirty="0" err="1">
                <a:solidFill>
                  <a:schemeClr val="bg1"/>
                </a:solidFill>
                <a:ea typeface="宋体" pitchFamily="2" charset="-122"/>
              </a:rPr>
              <a:t>Color:Black</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r>
              <a:rPr lang="zh-CN" altLang="en-US" sz="1000" dirty="0">
                <a:solidFill>
                  <a:schemeClr val="bg1"/>
                </a:solidFill>
                <a:ea typeface="宋体" pitchFamily="2" charset="-122"/>
              </a:rPr>
              <a:t>Corporate Font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FrutigerNext LT Medium</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Font to be used by customers and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partners : </a:t>
            </a:r>
          </a:p>
          <a:p>
            <a:pPr marL="342900" indent="-342900" algn="r">
              <a:lnSpc>
                <a:spcPct val="85000"/>
              </a:lnSpc>
              <a:spcBef>
                <a:spcPct val="20000"/>
              </a:spcBef>
              <a:buClr>
                <a:schemeClr val="tx1"/>
              </a:buClr>
            </a:pPr>
            <a:r>
              <a:rPr lang="zh-CN" altLang="en-US" sz="1000" dirty="0">
                <a:solidFill>
                  <a:schemeClr val="bg1"/>
                </a:solidFill>
                <a:ea typeface="宋体" pitchFamily="2" charset="-122"/>
              </a:rPr>
              <a:t>Arial</a:t>
            </a: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en-US" altLang="zh-CN" sz="1000" dirty="0">
              <a:solidFill>
                <a:schemeClr val="bg1"/>
              </a:solidFill>
              <a:ea typeface="宋体" pitchFamily="2" charset="-122"/>
            </a:endParaRPr>
          </a:p>
          <a:p>
            <a:pPr marL="342900" indent="-342900" algn="r">
              <a:lnSpc>
                <a:spcPct val="85000"/>
              </a:lnSpc>
              <a:spcBef>
                <a:spcPct val="20000"/>
              </a:spcBef>
              <a:buClr>
                <a:schemeClr val="tx1"/>
              </a:buClr>
            </a:pPr>
            <a:endParaRPr lang="zh-CN" altLang="en-US" sz="1000" dirty="0">
              <a:solidFill>
                <a:schemeClr val="bg2"/>
              </a:solidFill>
              <a:ea typeface="宋体" pitchFamily="2" charset="-122"/>
            </a:endParaRPr>
          </a:p>
        </p:txBody>
      </p:sp>
      <p:sp>
        <p:nvSpPr>
          <p:cNvPr id="1263" name="Text Box 239"/>
          <p:cNvSpPr txBox="1">
            <a:spLocks noChangeArrowheads="1"/>
          </p:cNvSpPr>
          <p:nvPr/>
        </p:nvSpPr>
        <p:spPr bwMode="auto">
          <a:xfrm>
            <a:off x="9144000" y="-15875"/>
            <a:ext cx="12954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Top right  corner  for   field-mark, customer or partner logotypes. </a:t>
            </a:r>
          </a:p>
          <a:p>
            <a:endParaRPr lang="en-US" altLang="zh-CN" sz="1000">
              <a:solidFill>
                <a:schemeClr val="bg1"/>
              </a:solidFill>
              <a:ea typeface="宋体" pitchFamily="2" charset="-122"/>
            </a:endParaRPr>
          </a:p>
          <a:p>
            <a:r>
              <a:rPr lang="en-US" altLang="zh-CN" sz="1000">
                <a:solidFill>
                  <a:schemeClr val="bg1"/>
                </a:solidFill>
                <a:ea typeface="宋体" pitchFamily="2" charset="-122"/>
              </a:rPr>
              <a:t>----------------   </a:t>
            </a:r>
          </a:p>
          <a:p>
            <a:endParaRPr lang="zh-CN" altLang="en-US" sz="1000">
              <a:solidFill>
                <a:schemeClr val="bg1"/>
              </a:solidFill>
              <a:ea typeface="宋体" pitchFamily="2" charset="-122"/>
            </a:endParaRPr>
          </a:p>
        </p:txBody>
      </p:sp>
      <p:sp>
        <p:nvSpPr>
          <p:cNvPr id="1264" name="Text Box 240"/>
          <p:cNvSpPr txBox="1">
            <a:spLocks noChangeArrowheads="1"/>
          </p:cNvSpPr>
          <p:nvPr/>
        </p:nvSpPr>
        <p:spPr bwMode="auto">
          <a:xfrm>
            <a:off x="9144000" y="1050925"/>
            <a:ext cx="12954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000">
                <a:solidFill>
                  <a:schemeClr val="bg1"/>
                </a:solidFill>
                <a:ea typeface="宋体" pitchFamily="2" charset="-122"/>
              </a:rPr>
              <a:t>The following nine groups of colors are an example of how our design colors can be used, please take note that you should only use one design color group per slide. </a:t>
            </a:r>
          </a:p>
          <a:p>
            <a:r>
              <a:rPr lang="en-US" altLang="zh-CN" sz="1000">
                <a:solidFill>
                  <a:schemeClr val="bg1"/>
                </a:solidFill>
                <a:ea typeface="宋体" pitchFamily="2" charset="-122"/>
              </a:rPr>
              <a:t> For specific usage details, refer to the “Typesetting Standard”.</a:t>
            </a:r>
          </a:p>
        </p:txBody>
      </p:sp>
      <p:sp>
        <p:nvSpPr>
          <p:cNvPr id="78" name="Text Box 8"/>
          <p:cNvSpPr txBox="1">
            <a:spLocks noChangeArrowheads="1"/>
          </p:cNvSpPr>
          <p:nvPr/>
        </p:nvSpPr>
        <p:spPr bwMode="auto">
          <a:xfrm>
            <a:off x="652463" y="6453336"/>
            <a:ext cx="4851174" cy="265574"/>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dirty="0" smtClean="0">
                <a:solidFill>
                  <a:schemeClr val="bg1">
                    <a:lumMod val="50000"/>
                  </a:schemeClr>
                </a:solidFill>
                <a:ea typeface="华文细黑" pitchFamily="2" charset="-122"/>
              </a:rPr>
              <a:t>Copyright©2010 </a:t>
            </a:r>
            <a:r>
              <a:rPr lang="en-US" altLang="zh-CN" sz="1200" dirty="0">
                <a:solidFill>
                  <a:schemeClr val="bg1">
                    <a:lumMod val="50000"/>
                  </a:schemeClr>
                </a:solidFill>
                <a:ea typeface="华文细黑" pitchFamily="2" charset="-122"/>
              </a:rPr>
              <a:t>Huawei Technologies Co., Ltd. All Rights Reserved. </a:t>
            </a:r>
          </a:p>
        </p:txBody>
      </p:sp>
      <p:sp>
        <p:nvSpPr>
          <p:cNvPr id="2" name="矩形 1"/>
          <p:cNvSpPr/>
          <p:nvPr/>
        </p:nvSpPr>
        <p:spPr bwMode="auto">
          <a:xfrm>
            <a:off x="-2" y="0"/>
            <a:ext cx="175848" cy="1125538"/>
          </a:xfrm>
          <a:prstGeom prst="rect">
            <a:avLst/>
          </a:prstGeom>
          <a:solidFill>
            <a:srgbClr val="FF6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3" name="矩形 2"/>
          <p:cNvSpPr/>
          <p:nvPr/>
        </p:nvSpPr>
        <p:spPr>
          <a:xfrm>
            <a:off x="6228184" y="6450081"/>
            <a:ext cx="587020" cy="276999"/>
          </a:xfrm>
          <a:prstGeom prst="rect">
            <a:avLst/>
          </a:prstGeom>
        </p:spPr>
        <p:txBody>
          <a:bodyPr wrap="none">
            <a:spAutoFit/>
          </a:bodyPr>
          <a:lstStyle/>
          <a:p>
            <a:fld id="{240D5ECE-8B49-45CD-BE81-EF81920D1969}" type="slidenum">
              <a:rPr lang="en-US" sz="1200" smtClean="0">
                <a:solidFill>
                  <a:schemeClr val="tx1">
                    <a:lumMod val="75000"/>
                  </a:schemeClr>
                </a:solidFill>
              </a:rPr>
              <a:pPr/>
              <a:t>‹#›</a:t>
            </a:fld>
            <a:r>
              <a:rPr lang="en-US" sz="1200" dirty="0" smtClean="0">
                <a:solidFill>
                  <a:schemeClr val="tx1">
                    <a:lumMod val="75000"/>
                  </a:schemeClr>
                </a:solidFill>
              </a:rPr>
              <a:t> / n</a:t>
            </a:r>
            <a:endParaRPr lang="en-US" sz="1200" dirty="0">
              <a:solidFill>
                <a:schemeClr val="tx1">
                  <a:lumMod val="75000"/>
                </a:schemeClr>
              </a:solidFill>
            </a:endParaRPr>
          </a:p>
        </p:txBody>
      </p:sp>
      <p:sp>
        <p:nvSpPr>
          <p:cNvPr id="79" name="矩形 78"/>
          <p:cNvSpPr/>
          <p:nvPr/>
        </p:nvSpPr>
        <p:spPr>
          <a:xfrm>
            <a:off x="-121446" y="0"/>
            <a:ext cx="78582" cy="2276669"/>
          </a:xfrm>
          <a:prstGeom prst="rect">
            <a:avLst/>
          </a:prstGeom>
          <a:solidFill>
            <a:srgbClr val="00B05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1" name="矩形 80"/>
          <p:cNvSpPr/>
          <p:nvPr/>
        </p:nvSpPr>
        <p:spPr>
          <a:xfrm>
            <a:off x="-23327" y="6900864"/>
            <a:ext cx="2909402" cy="45719"/>
          </a:xfrm>
          <a:prstGeom prst="rect">
            <a:avLst/>
          </a:prstGeom>
          <a:solidFill>
            <a:schemeClr val="bg2"/>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2" name="矩形 81"/>
          <p:cNvSpPr/>
          <p:nvPr/>
        </p:nvSpPr>
        <p:spPr>
          <a:xfrm>
            <a:off x="3086107" y="6900864"/>
            <a:ext cx="2909402" cy="4571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3" name="矩形 82"/>
          <p:cNvSpPr/>
          <p:nvPr/>
        </p:nvSpPr>
        <p:spPr>
          <a:xfrm>
            <a:off x="6234598" y="6900864"/>
            <a:ext cx="2909402" cy="45719"/>
          </a:xfrm>
          <a:prstGeom prst="rect">
            <a:avLst/>
          </a:prstGeom>
          <a:solidFill>
            <a:srgbClr val="66990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4" name="矩形 83"/>
          <p:cNvSpPr/>
          <p:nvPr/>
        </p:nvSpPr>
        <p:spPr>
          <a:xfrm>
            <a:off x="-121446" y="4581331"/>
            <a:ext cx="78582" cy="2276669"/>
          </a:xfrm>
          <a:prstGeom prst="rect">
            <a:avLst/>
          </a:prstGeom>
          <a:solidFill>
            <a:srgbClr val="002060"/>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98" r:id="rId12"/>
    <p:sldLayoutId id="2147483699" r:id="rId13"/>
    <p:sldLayoutId id="2147483700" r:id="rId14"/>
    <p:sldLayoutId id="2147483702" r:id="rId15"/>
  </p:sldLayoutIdLst>
  <p:timing>
    <p:tnLst>
      <p:par>
        <p:cTn id="1" dur="indefinite" restart="never" nodeType="tmRoot"/>
      </p:par>
    </p:tnLst>
  </p:timing>
  <p:hf hdr="0" ftr="0" dt="0"/>
  <p:txStyles>
    <p:titleStyle>
      <a:lvl1pPr algn="l" rtl="0" eaLnBrk="1" fontAlgn="base" hangingPunct="1">
        <a:spcBef>
          <a:spcPct val="0"/>
        </a:spcBef>
        <a:spcAft>
          <a:spcPct val="0"/>
        </a:spcAft>
        <a:defRPr sz="3400" b="1">
          <a:solidFill>
            <a:srgbClr val="990000"/>
          </a:solidFill>
          <a:latin typeface="微软雅黑" pitchFamily="34" charset="-122"/>
          <a:ea typeface="微软雅黑" pitchFamily="34" charset="-122"/>
          <a:cs typeface="+mj-cs"/>
        </a:defRPr>
      </a:lvl1pPr>
      <a:lvl2pPr algn="l" rtl="0" eaLnBrk="1" fontAlgn="base" hangingPunct="1">
        <a:spcBef>
          <a:spcPct val="0"/>
        </a:spcBef>
        <a:spcAft>
          <a:spcPct val="0"/>
        </a:spcAft>
        <a:defRPr sz="3400" b="1">
          <a:solidFill>
            <a:srgbClr val="990000"/>
          </a:solidFill>
          <a:latin typeface="Arial" charset="0"/>
        </a:defRPr>
      </a:lvl2pPr>
      <a:lvl3pPr algn="l" rtl="0" eaLnBrk="1" fontAlgn="base" hangingPunct="1">
        <a:spcBef>
          <a:spcPct val="0"/>
        </a:spcBef>
        <a:spcAft>
          <a:spcPct val="0"/>
        </a:spcAft>
        <a:defRPr sz="3400" b="1">
          <a:solidFill>
            <a:srgbClr val="990000"/>
          </a:solidFill>
          <a:latin typeface="Arial" charset="0"/>
        </a:defRPr>
      </a:lvl3pPr>
      <a:lvl4pPr algn="l" rtl="0" eaLnBrk="1" fontAlgn="base" hangingPunct="1">
        <a:spcBef>
          <a:spcPct val="0"/>
        </a:spcBef>
        <a:spcAft>
          <a:spcPct val="0"/>
        </a:spcAft>
        <a:defRPr sz="3400" b="1">
          <a:solidFill>
            <a:srgbClr val="990000"/>
          </a:solidFill>
          <a:latin typeface="Arial" charset="0"/>
        </a:defRPr>
      </a:lvl4pPr>
      <a:lvl5pPr algn="l" rtl="0" eaLnBrk="1" fontAlgn="base" hangingPunct="1">
        <a:spcBef>
          <a:spcPct val="0"/>
        </a:spcBef>
        <a:spcAft>
          <a:spcPct val="0"/>
        </a:spcAft>
        <a:defRPr sz="3400" b="1">
          <a:solidFill>
            <a:srgbClr val="990000"/>
          </a:solidFill>
          <a:latin typeface="Arial" charset="0"/>
        </a:defRPr>
      </a:lvl5pPr>
      <a:lvl6pPr marL="457200" algn="l" rtl="0" eaLnBrk="1" fontAlgn="base" hangingPunct="1">
        <a:spcBef>
          <a:spcPct val="0"/>
        </a:spcBef>
        <a:spcAft>
          <a:spcPct val="0"/>
        </a:spcAft>
        <a:defRPr sz="3400" b="1">
          <a:solidFill>
            <a:srgbClr val="990000"/>
          </a:solidFill>
          <a:latin typeface="Arial" charset="0"/>
        </a:defRPr>
      </a:lvl6pPr>
      <a:lvl7pPr marL="914400" algn="l" rtl="0" eaLnBrk="1" fontAlgn="base" hangingPunct="1">
        <a:spcBef>
          <a:spcPct val="0"/>
        </a:spcBef>
        <a:spcAft>
          <a:spcPct val="0"/>
        </a:spcAft>
        <a:defRPr sz="3400" b="1">
          <a:solidFill>
            <a:srgbClr val="990000"/>
          </a:solidFill>
          <a:latin typeface="Arial" charset="0"/>
        </a:defRPr>
      </a:lvl7pPr>
      <a:lvl8pPr marL="1371600" algn="l" rtl="0" eaLnBrk="1" fontAlgn="base" hangingPunct="1">
        <a:spcBef>
          <a:spcPct val="0"/>
        </a:spcBef>
        <a:spcAft>
          <a:spcPct val="0"/>
        </a:spcAft>
        <a:defRPr sz="3400" b="1">
          <a:solidFill>
            <a:srgbClr val="990000"/>
          </a:solidFill>
          <a:latin typeface="Arial" charset="0"/>
        </a:defRPr>
      </a:lvl8pPr>
      <a:lvl9pPr marL="1828800" algn="l" rtl="0" eaLnBrk="1" fontAlgn="base" hangingPunct="1">
        <a:spcBef>
          <a:spcPct val="0"/>
        </a:spcBef>
        <a:spcAft>
          <a:spcPct val="0"/>
        </a:spcAft>
        <a:defRPr sz="3400" b="1">
          <a:solidFill>
            <a:srgbClr val="990000"/>
          </a:solidFill>
          <a:latin typeface="Arial" charset="0"/>
        </a:defRPr>
      </a:lvl9pPr>
    </p:titleStyle>
    <p:bodyStyle>
      <a:lvl1pPr marL="342900" indent="-342900" algn="l" rtl="0" eaLnBrk="1" fontAlgn="base" hangingPunct="1">
        <a:spcBef>
          <a:spcPct val="20000"/>
        </a:spcBef>
        <a:spcAft>
          <a:spcPct val="0"/>
        </a:spcAft>
        <a:buClr>
          <a:schemeClr val="tx1"/>
        </a:buClr>
        <a:buChar char="•"/>
        <a:defRPr sz="2000" b="1">
          <a:solidFill>
            <a:schemeClr val="bg2"/>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a:solidFill>
            <a:schemeClr val="bg2"/>
          </a:solidFill>
          <a:latin typeface="+mn-lt"/>
        </a:defRPr>
      </a:lvl2pPr>
      <a:lvl3pPr marL="1143000" indent="-228600" algn="l" rtl="0" eaLnBrk="1" fontAlgn="base" hangingPunct="1">
        <a:spcBef>
          <a:spcPct val="20000"/>
        </a:spcBef>
        <a:spcAft>
          <a:spcPct val="0"/>
        </a:spcAft>
        <a:buSzPct val="60000"/>
        <a:buFont typeface="Wingdings" pitchFamily="2" charset="2"/>
        <a:buChar char="q"/>
        <a:defRPr sz="1600">
          <a:solidFill>
            <a:schemeClr val="bg2"/>
          </a:solidFill>
          <a:latin typeface="+mn-lt"/>
        </a:defRPr>
      </a:lvl3pPr>
      <a:lvl4pPr marL="1600200" indent="-228600" algn="l" rtl="0" eaLnBrk="1" fontAlgn="base" hangingPunct="1">
        <a:spcBef>
          <a:spcPct val="20000"/>
        </a:spcBef>
        <a:spcAft>
          <a:spcPct val="0"/>
        </a:spcAft>
        <a:buChar char="–"/>
        <a:defRPr sz="1400">
          <a:solidFill>
            <a:schemeClr val="bg2"/>
          </a:solidFill>
          <a:latin typeface="+mn-lt"/>
        </a:defRPr>
      </a:lvl4pPr>
      <a:lvl5pPr marL="2057400" indent="-228600" algn="l" rtl="0" eaLnBrk="1" fontAlgn="base" hangingPunct="1">
        <a:spcBef>
          <a:spcPct val="20000"/>
        </a:spcBef>
        <a:spcAft>
          <a:spcPct val="0"/>
        </a:spcAft>
        <a:buFont typeface="Verdana" pitchFamily="34" charset="0"/>
        <a:buChar char="›"/>
        <a:defRPr sz="1200">
          <a:solidFill>
            <a:schemeClr val="bg2"/>
          </a:solidFill>
          <a:latin typeface="+mn-lt"/>
        </a:defRPr>
      </a:lvl5pPr>
      <a:lvl6pPr marL="2514600" indent="-228600" algn="l" rtl="0" eaLnBrk="1" fontAlgn="base" hangingPunct="1">
        <a:spcBef>
          <a:spcPct val="20000"/>
        </a:spcBef>
        <a:spcAft>
          <a:spcPct val="0"/>
        </a:spcAft>
        <a:buFont typeface="Verdana" pitchFamily="34" charset="0"/>
        <a:buChar char="›"/>
        <a:defRPr sz="1200">
          <a:solidFill>
            <a:schemeClr val="bg2"/>
          </a:solidFill>
          <a:latin typeface="+mn-lt"/>
        </a:defRPr>
      </a:lvl6pPr>
      <a:lvl7pPr marL="2971800" indent="-228600" algn="l" rtl="0" eaLnBrk="1" fontAlgn="base" hangingPunct="1">
        <a:spcBef>
          <a:spcPct val="20000"/>
        </a:spcBef>
        <a:spcAft>
          <a:spcPct val="0"/>
        </a:spcAft>
        <a:buFont typeface="Verdana" pitchFamily="34" charset="0"/>
        <a:buChar char="›"/>
        <a:defRPr sz="1200">
          <a:solidFill>
            <a:schemeClr val="bg2"/>
          </a:solidFill>
          <a:latin typeface="+mn-lt"/>
        </a:defRPr>
      </a:lvl7pPr>
      <a:lvl8pPr marL="3429000" indent="-228600" algn="l" rtl="0" eaLnBrk="1" fontAlgn="base" hangingPunct="1">
        <a:spcBef>
          <a:spcPct val="20000"/>
        </a:spcBef>
        <a:spcAft>
          <a:spcPct val="0"/>
        </a:spcAft>
        <a:buFont typeface="Verdana" pitchFamily="34" charset="0"/>
        <a:buChar char="›"/>
        <a:defRPr sz="1200">
          <a:solidFill>
            <a:schemeClr val="bg2"/>
          </a:solidFill>
          <a:latin typeface="+mn-lt"/>
        </a:defRPr>
      </a:lvl8pPr>
      <a:lvl9pPr marL="3886200" indent="-228600" algn="l" rtl="0" eaLnBrk="1" fontAlgn="base" hangingPunct="1">
        <a:spcBef>
          <a:spcPct val="20000"/>
        </a:spcBef>
        <a:spcAft>
          <a:spcPct val="0"/>
        </a:spcAft>
        <a:buFont typeface="Verdana" pitchFamily="34" charset="0"/>
        <a:buChar char="›"/>
        <a:defRPr sz="12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Title</a:t>
            </a:r>
            <a:r>
              <a:rPr lang="en-US" altLang="zh-CN" sz="1000">
                <a:solidFill>
                  <a:schemeClr val="bg1"/>
                </a:solidFill>
                <a:ea typeface="宋体" pitchFamily="2" charset="-122"/>
              </a:rPr>
              <a:t> </a:t>
            </a:r>
          </a:p>
          <a:p>
            <a:pPr marL="342900" indent="-342900" algn="r">
              <a:spcBef>
                <a:spcPct val="20000"/>
              </a:spcBef>
            </a:pPr>
            <a:r>
              <a:rPr lang="en-US" altLang="zh-CN" sz="1000" b="1">
                <a:solidFill>
                  <a:schemeClr val="bg1"/>
                </a:solidFill>
                <a:ea typeface="宋体" pitchFamily="2" charset="-122"/>
              </a:rPr>
              <a:t>35-40pt  </a:t>
            </a:r>
            <a:endParaRPr lang="zh-CN" altLang="en-US" sz="1000" b="1">
              <a:solidFill>
                <a:schemeClr val="bg1"/>
              </a:solidFill>
              <a:ea typeface="宋体" pitchFamily="2" charset="-122"/>
            </a:endParaRPr>
          </a:p>
          <a:p>
            <a:pPr marL="342900" indent="-342900" algn="r">
              <a:spcBef>
                <a:spcPct val="20000"/>
              </a:spcBef>
            </a:pPr>
            <a:r>
              <a:rPr lang="en-US" altLang="zh-CN" sz="1000" b="1">
                <a:solidFill>
                  <a:schemeClr val="bg1"/>
                </a:solidFill>
                <a:ea typeface="宋体" pitchFamily="2" charset="-122"/>
              </a:rPr>
              <a:t>Color: R153 G0 B0</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r>
              <a:rPr lang="zh-CN" altLang="en-US" sz="1000">
                <a:solidFill>
                  <a:schemeClr val="bg1"/>
                </a:solidFill>
                <a:ea typeface="宋体" pitchFamily="2" charset="-122"/>
              </a:rPr>
              <a:t> </a:t>
            </a:r>
            <a:r>
              <a:rPr lang="en-US" altLang="zh-CN" sz="1000" b="1">
                <a:solidFill>
                  <a:schemeClr val="bg1"/>
                </a:solidFill>
                <a:ea typeface="宋体" pitchFamily="2" charset="-122"/>
              </a:rPr>
              <a:t>Content Page Text</a:t>
            </a:r>
            <a:r>
              <a:rPr lang="en-US" altLang="zh-CN" sz="1000">
                <a:solidFill>
                  <a:schemeClr val="bg1"/>
                </a:solidFill>
                <a:ea typeface="宋体" pitchFamily="2" charset="-122"/>
              </a:rPr>
              <a:t> </a:t>
            </a:r>
            <a:r>
              <a:rPr lang="en-US" altLang="zh-CN" sz="1000" b="1">
                <a:solidFill>
                  <a:schemeClr val="bg1"/>
                </a:solidFill>
                <a:ea typeface="宋体" pitchFamily="2" charset="-122"/>
              </a:rPr>
              <a:t>:</a:t>
            </a:r>
          </a:p>
          <a:p>
            <a:pPr marL="342900" indent="-342900" algn="r">
              <a:spcBef>
                <a:spcPct val="20000"/>
              </a:spcBef>
            </a:pPr>
            <a:r>
              <a:rPr lang="en-US" altLang="zh-CN" sz="1000" b="1">
                <a:solidFill>
                  <a:schemeClr val="bg1"/>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chemeClr val="bg1"/>
                </a:solidFill>
                <a:ea typeface="宋体" pitchFamily="2" charset="-122"/>
              </a:rPr>
              <a:t>20-30pt  </a:t>
            </a:r>
          </a:p>
          <a:p>
            <a:pPr marL="342900" indent="-342900" algn="r">
              <a:spcBef>
                <a:spcPct val="20000"/>
              </a:spcBef>
            </a:pPr>
            <a:r>
              <a:rPr lang="en-US" altLang="zh-CN" sz="1000" b="1">
                <a:solidFill>
                  <a:schemeClr val="bg1"/>
                </a:solidFill>
                <a:ea typeface="宋体" pitchFamily="2" charset="-122"/>
              </a:rPr>
              <a:t>Color:Black</a:t>
            </a:r>
          </a:p>
          <a:p>
            <a:pPr marL="342900" indent="-342900" algn="r">
              <a:spcBef>
                <a:spcPct val="20000"/>
              </a:spcBef>
            </a:pPr>
            <a:r>
              <a:rPr lang="en-US" altLang="zh-CN" sz="1000" b="1">
                <a:solidFill>
                  <a:schemeClr val="bg1"/>
                </a:solidFill>
                <a:ea typeface="宋体" pitchFamily="2" charset="-122"/>
              </a:rPr>
              <a:t>Corporate Font: </a:t>
            </a:r>
          </a:p>
          <a:p>
            <a:pPr marL="342900" indent="-342900" algn="r">
              <a:spcBef>
                <a:spcPct val="20000"/>
              </a:spcBef>
            </a:pPr>
            <a:r>
              <a:rPr lang="en-US" altLang="zh-CN" sz="1000" b="1">
                <a:solidFill>
                  <a:schemeClr val="bg1"/>
                </a:solidFill>
                <a:ea typeface="宋体" pitchFamily="2" charset="-122"/>
              </a:rPr>
              <a:t>FrutigerNext LT Medium</a:t>
            </a:r>
          </a:p>
          <a:p>
            <a:pPr marL="342900" indent="-342900" algn="r">
              <a:spcBef>
                <a:spcPct val="20000"/>
              </a:spcBef>
            </a:pPr>
            <a:r>
              <a:rPr lang="en-US" altLang="zh-CN" sz="1000" b="1">
                <a:solidFill>
                  <a:schemeClr val="bg1"/>
                </a:solidFill>
                <a:ea typeface="宋体" pitchFamily="2" charset="-122"/>
              </a:rPr>
              <a:t>Font to be used by customers and partners:  </a:t>
            </a:r>
          </a:p>
          <a:p>
            <a:pPr marL="342900" indent="-342900" algn="r">
              <a:spcBef>
                <a:spcPct val="20000"/>
              </a:spcBef>
            </a:pPr>
            <a:r>
              <a:rPr lang="en-US" altLang="zh-CN" sz="1000" b="1">
                <a:solidFill>
                  <a:schemeClr val="bg1"/>
                </a:solidFill>
                <a:ea typeface="宋体" pitchFamily="2" charset="-122"/>
              </a:rPr>
              <a:t>Arial</a:t>
            </a: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en-US" altLang="zh-CN" sz="1000" b="1">
              <a:solidFill>
                <a:schemeClr val="bg1"/>
              </a:solidFill>
              <a:ea typeface="宋体" pitchFamily="2" charset="-122"/>
            </a:endParaRPr>
          </a:p>
          <a:p>
            <a:pPr marL="342900" indent="-342900" algn="r">
              <a:spcBef>
                <a:spcPct val="20000"/>
              </a:spcBef>
            </a:pPr>
            <a:endParaRPr lang="zh-CN" altLang="en-US" sz="1000" b="1">
              <a:solidFill>
                <a:schemeClr val="bg1"/>
              </a:solidFill>
              <a:ea typeface="宋体" pitchFamily="2" charset="-122"/>
            </a:endParaRPr>
          </a:p>
        </p:txBody>
      </p:sp>
      <p:sp>
        <p:nvSpPr>
          <p:cNvPr id="6" name="矩形 5"/>
          <p:cNvSpPr/>
          <p:nvPr/>
        </p:nvSpPr>
        <p:spPr bwMode="auto">
          <a:xfrm>
            <a:off x="0" y="0"/>
            <a:ext cx="142875"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51" name="Picture 7" descr="5"/>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588" y="6858000"/>
            <a:ext cx="9144001" cy="1001712"/>
          </a:xfrm>
          <a:prstGeom prst="rect">
            <a:avLst/>
          </a:prstGeom>
          <a:noFill/>
          <a:extLst>
            <a:ext uri="{909E8E84-426E-40DD-AFC4-6F175D3DCCD1}">
              <a14:hiddenFill xmlns:a14="http://schemas.microsoft.com/office/drawing/2010/main">
                <a:solidFill>
                  <a:srgbClr val="FFFFFF"/>
                </a:solidFill>
              </a14:hiddenFill>
            </a:ext>
          </a:extLst>
        </p:spPr>
      </p:pic>
      <p:sp>
        <p:nvSpPr>
          <p:cNvPr id="6152" name="Text Box 8"/>
          <p:cNvSpPr txBox="1">
            <a:spLocks noChangeArrowheads="1"/>
          </p:cNvSpPr>
          <p:nvPr/>
        </p:nvSpPr>
        <p:spPr bwMode="auto">
          <a:xfrm>
            <a:off x="3059832" y="2564904"/>
            <a:ext cx="2991415" cy="7613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4400" b="1" dirty="0">
                <a:solidFill>
                  <a:srgbClr val="C00000"/>
                </a:solidFill>
                <a:effectLst>
                  <a:glow rad="101600">
                    <a:schemeClr val="bg1">
                      <a:alpha val="70000"/>
                    </a:schemeClr>
                  </a:glow>
                </a:effectLst>
                <a:ea typeface="ＭＳ Ｐゴシック" pitchFamily="34" charset="-128"/>
              </a:rPr>
              <a:t>Thank you</a:t>
            </a:r>
          </a:p>
        </p:txBody>
      </p:sp>
      <p:sp>
        <p:nvSpPr>
          <p:cNvPr id="6153" name="Text Box 9">
            <a:hlinkClick r:id="rId14"/>
          </p:cNvPr>
          <p:cNvSpPr txBox="1">
            <a:spLocks noChangeArrowheads="1"/>
          </p:cNvSpPr>
          <p:nvPr/>
        </p:nvSpPr>
        <p:spPr bwMode="auto">
          <a:xfrm>
            <a:off x="3460885" y="3501008"/>
            <a:ext cx="2222230" cy="392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83448" tIns="41724" rIns="83448" bIns="41724">
            <a:spAutoFit/>
          </a:bodyPr>
          <a:lstStyle>
            <a:lvl1pPr defTabSz="835025">
              <a:defRPr>
                <a:solidFill>
                  <a:schemeClr val="tx1"/>
                </a:solidFill>
                <a:latin typeface="Arial" charset="0"/>
              </a:defRPr>
            </a:lvl1pPr>
            <a:lvl2pPr marL="417513" defTabSz="835025">
              <a:defRPr>
                <a:solidFill>
                  <a:schemeClr val="tx1"/>
                </a:solidFill>
                <a:latin typeface="Arial" charset="0"/>
              </a:defRPr>
            </a:lvl2pPr>
            <a:lvl3pPr marL="835025" defTabSz="835025">
              <a:defRPr>
                <a:solidFill>
                  <a:schemeClr val="tx1"/>
                </a:solidFill>
                <a:latin typeface="Arial" charset="0"/>
              </a:defRPr>
            </a:lvl3pPr>
            <a:lvl4pPr marL="1250950" defTabSz="835025">
              <a:defRPr>
                <a:solidFill>
                  <a:schemeClr val="tx1"/>
                </a:solidFill>
                <a:latin typeface="Arial" charset="0"/>
              </a:defRPr>
            </a:lvl4pPr>
            <a:lvl5pPr marL="1668463" defTabSz="835025">
              <a:defRPr>
                <a:solidFill>
                  <a:schemeClr val="tx1"/>
                </a:solidFill>
                <a:latin typeface="Arial" charset="0"/>
              </a:defRPr>
            </a:lvl5pPr>
            <a:lvl6pPr marL="2125663" defTabSz="835025" fontAlgn="base">
              <a:spcBef>
                <a:spcPct val="0"/>
              </a:spcBef>
              <a:spcAft>
                <a:spcPct val="0"/>
              </a:spcAft>
              <a:defRPr>
                <a:solidFill>
                  <a:schemeClr val="tx1"/>
                </a:solidFill>
                <a:latin typeface="Arial" charset="0"/>
              </a:defRPr>
            </a:lvl6pPr>
            <a:lvl7pPr marL="2582863" defTabSz="835025" fontAlgn="base">
              <a:spcBef>
                <a:spcPct val="0"/>
              </a:spcBef>
              <a:spcAft>
                <a:spcPct val="0"/>
              </a:spcAft>
              <a:defRPr>
                <a:solidFill>
                  <a:schemeClr val="tx1"/>
                </a:solidFill>
                <a:latin typeface="Arial" charset="0"/>
              </a:defRPr>
            </a:lvl7pPr>
            <a:lvl8pPr marL="3040063" defTabSz="835025" fontAlgn="base">
              <a:spcBef>
                <a:spcPct val="0"/>
              </a:spcBef>
              <a:spcAft>
                <a:spcPct val="0"/>
              </a:spcAft>
              <a:defRPr>
                <a:solidFill>
                  <a:schemeClr val="tx1"/>
                </a:solidFill>
                <a:latin typeface="Arial" charset="0"/>
              </a:defRPr>
            </a:lvl8pPr>
            <a:lvl9pPr marL="3497263" defTabSz="835025" fontAlgn="base">
              <a:spcBef>
                <a:spcPct val="0"/>
              </a:spcBef>
              <a:spcAft>
                <a:spcPct val="0"/>
              </a:spcAft>
              <a:defRPr>
                <a:solidFill>
                  <a:schemeClr val="tx1"/>
                </a:solidFill>
                <a:latin typeface="Arial" charset="0"/>
              </a:defRPr>
            </a:lvl9pPr>
          </a:lstStyle>
          <a:p>
            <a:pPr eaLnBrk="0" hangingPunct="0"/>
            <a:r>
              <a:rPr lang="en-US" altLang="zh-CN" sz="2000" dirty="0" err="1" smtClean="0">
                <a:solidFill>
                  <a:srgbClr val="C00000"/>
                </a:solidFill>
                <a:effectLst>
                  <a:glow rad="101600">
                    <a:schemeClr val="bg1">
                      <a:alpha val="70000"/>
                    </a:schemeClr>
                  </a:glow>
                </a:effectLst>
                <a:ea typeface="ＭＳ Ｐゴシック" pitchFamily="34" charset="-128"/>
              </a:rPr>
              <a:t>www.huawei.com</a:t>
            </a:r>
            <a:r>
              <a:rPr lang="en-US" altLang="zh-CN" sz="2000" dirty="0" smtClean="0">
                <a:solidFill>
                  <a:srgbClr val="C00000"/>
                </a:solidFill>
                <a:effectLst>
                  <a:glow rad="101600">
                    <a:schemeClr val="bg1">
                      <a:alpha val="70000"/>
                    </a:schemeClr>
                  </a:glow>
                </a:effectLst>
                <a:ea typeface="ＭＳ Ｐゴシック" pitchFamily="34" charset="-128"/>
              </a:rPr>
              <a:t> </a:t>
            </a:r>
            <a:endParaRPr lang="en-US" altLang="zh-CN" sz="1800" dirty="0">
              <a:solidFill>
                <a:srgbClr val="C00000"/>
              </a:solidFill>
              <a:effectLst>
                <a:glow rad="101600">
                  <a:schemeClr val="bg1">
                    <a:alpha val="70000"/>
                  </a:schemeClr>
                </a:glow>
              </a:effectLst>
              <a:ea typeface="ＭＳ Ｐゴシック" pitchFamily="34" charset="-128"/>
            </a:endParaRPr>
          </a:p>
        </p:txBody>
      </p:sp>
      <p:sp>
        <p:nvSpPr>
          <p:cNvPr id="5" name="TextBox 4"/>
          <p:cNvSpPr txBox="1"/>
          <p:nvPr/>
        </p:nvSpPr>
        <p:spPr>
          <a:xfrm>
            <a:off x="683568" y="4509120"/>
            <a:ext cx="7776864" cy="738664"/>
          </a:xfrm>
          <a:prstGeom prst="rect">
            <a:avLst/>
          </a:prstGeom>
          <a:noFill/>
        </p:spPr>
        <p:txBody>
          <a:bodyPr wrap="square" rtlCol="0">
            <a:spAutoFit/>
          </a:bodyPr>
          <a:lstStyle/>
          <a:p>
            <a:pPr algn="ctr"/>
            <a:r>
              <a:rPr lang="en-US" sz="1400" dirty="0" smtClean="0">
                <a:solidFill>
                  <a:schemeClr val="bg2"/>
                </a:solidFill>
                <a:effectLst>
                  <a:glow rad="101600">
                    <a:schemeClr val="bg1">
                      <a:alpha val="70000"/>
                    </a:schemeClr>
                  </a:glow>
                </a:effectLst>
              </a:rPr>
              <a:t>Copyright ©2010 Huawei Technologies Co.,Ltd. All Rights Reserved.</a:t>
            </a:r>
          </a:p>
          <a:p>
            <a:pPr algn="ctr"/>
            <a:r>
              <a:rPr lang="en-US" sz="1400" dirty="0" smtClean="0">
                <a:solidFill>
                  <a:schemeClr val="bg2"/>
                </a:solidFill>
                <a:effectLst>
                  <a:glow rad="101600">
                    <a:schemeClr val="bg1">
                      <a:alpha val="70000"/>
                    </a:schemeClr>
                  </a:glow>
                </a:effectLst>
              </a:rPr>
              <a:t>The information contained in this document is for reference purpose only, and is subject to change or withdrawal according to specific customer requirements and conditions.</a:t>
            </a:r>
          </a:p>
        </p:txBody>
      </p:sp>
      <p:sp>
        <p:nvSpPr>
          <p:cNvPr id="6" name="矩形 5"/>
          <p:cNvSpPr/>
          <p:nvPr/>
        </p:nvSpPr>
        <p:spPr>
          <a:xfrm>
            <a:off x="2286000" y="5247784"/>
            <a:ext cx="4572000" cy="523220"/>
          </a:xfrm>
          <a:prstGeom prst="rect">
            <a:avLst/>
          </a:prstGeom>
        </p:spPr>
        <p:txBody>
          <a:bodyPr>
            <a:spAutoFit/>
          </a:bodyPr>
          <a:lstStyle/>
          <a:p>
            <a:pPr algn="ctr"/>
            <a:r>
              <a:rPr lang="en-US" sz="1400" dirty="0" smtClean="0">
                <a:solidFill>
                  <a:schemeClr val="bg2"/>
                </a:solidFill>
                <a:effectLst>
                  <a:glow rad="101600">
                    <a:schemeClr val="bg1">
                      <a:alpha val="70000"/>
                    </a:schemeClr>
                  </a:glow>
                </a:effectLst>
                <a:latin typeface="微软雅黑" pitchFamily="34" charset="-122"/>
                <a:ea typeface="微软雅黑" pitchFamily="34" charset="-122"/>
              </a:rPr>
              <a:t>©2010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华为技术有限公司</a:t>
            </a:r>
            <a:r>
              <a:rPr lang="en-US" altLang="zh-CN" sz="1400" baseline="0" dirty="0" smtClean="0">
                <a:solidFill>
                  <a:schemeClr val="bg2"/>
                </a:solidFill>
                <a:effectLst>
                  <a:glow rad="101600">
                    <a:schemeClr val="bg1">
                      <a:alpha val="70000"/>
                    </a:schemeClr>
                  </a:glow>
                </a:effectLst>
                <a:latin typeface="微软雅黑" pitchFamily="34" charset="-122"/>
                <a:ea typeface="微软雅黑" pitchFamily="34" charset="-122"/>
              </a:rPr>
              <a:t>        </a:t>
            </a: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版权所有</a:t>
            </a:r>
          </a:p>
          <a:p>
            <a:pPr algn="ctr"/>
            <a:r>
              <a:rPr lang="zh-CN" altLang="en-US" sz="1400" dirty="0" smtClean="0">
                <a:solidFill>
                  <a:schemeClr val="bg2"/>
                </a:solidFill>
                <a:effectLst>
                  <a:glow rad="101600">
                    <a:schemeClr val="bg1">
                      <a:alpha val="70000"/>
                    </a:schemeClr>
                  </a:glow>
                </a:effectLst>
                <a:latin typeface="微软雅黑" pitchFamily="34" charset="-122"/>
                <a:ea typeface="微软雅黑" pitchFamily="34" charset="-122"/>
              </a:rPr>
              <a:t>本资料仅供参考，不构成任何承诺及保证</a:t>
            </a:r>
            <a:endParaRPr lang="en-US" sz="1400" dirty="0">
              <a:solidFill>
                <a:schemeClr val="bg2"/>
              </a:solidFill>
              <a:effectLst>
                <a:glow rad="101600">
                  <a:schemeClr val="bg1">
                    <a:alpha val="70000"/>
                  </a:schemeClr>
                </a:glow>
              </a:effectLst>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8" name="Rectangle 8"/>
          <p:cNvSpPr>
            <a:spLocks noGrp="1" noChangeArrowheads="1"/>
          </p:cNvSpPr>
          <p:nvPr>
            <p:ph type="title"/>
          </p:nvPr>
        </p:nvSpPr>
        <p:spPr bwMode="auto">
          <a:xfrm>
            <a:off x="6096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5129" name="Rectangle 9"/>
          <p:cNvSpPr>
            <a:spLocks noGrp="1" noChangeArrowheads="1"/>
          </p:cNvSpPr>
          <p:nvPr>
            <p:ph type="body" idx="1"/>
          </p:nvPr>
        </p:nvSpPr>
        <p:spPr bwMode="auto">
          <a:xfrm>
            <a:off x="609600" y="1646238"/>
            <a:ext cx="822960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5132" name="Rectangle 12"/>
          <p:cNvSpPr>
            <a:spLocks noChangeArrowheads="1"/>
          </p:cNvSpPr>
          <p:nvPr/>
        </p:nvSpPr>
        <p:spPr bwMode="auto">
          <a:xfrm>
            <a:off x="-1844675" y="527050"/>
            <a:ext cx="1844675" cy="530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8331" tIns="39166" rIns="78331" bIns="39166"/>
          <a:lstStyle/>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Title</a:t>
            </a:r>
            <a:r>
              <a:rPr lang="en-US" altLang="zh-CN" sz="1000">
                <a:solidFill>
                  <a:srgbClr val="FFFFFF"/>
                </a:solidFill>
                <a:ea typeface="宋体" pitchFamily="2" charset="-122"/>
              </a:rPr>
              <a:t> </a:t>
            </a:r>
          </a:p>
          <a:p>
            <a:pPr marL="342900" indent="-342900" algn="r">
              <a:spcBef>
                <a:spcPct val="20000"/>
              </a:spcBef>
            </a:pPr>
            <a:r>
              <a:rPr lang="en-US" altLang="zh-CN" sz="1000" b="1">
                <a:solidFill>
                  <a:srgbClr val="FFFFFF"/>
                </a:solidFill>
                <a:ea typeface="宋体" pitchFamily="2" charset="-122"/>
              </a:rPr>
              <a:t>35-40pt  </a:t>
            </a:r>
            <a:endParaRPr lang="zh-CN" altLang="en-US" sz="1000" b="1">
              <a:solidFill>
                <a:srgbClr val="FFFFFF"/>
              </a:solidFill>
              <a:ea typeface="宋体" pitchFamily="2" charset="-122"/>
            </a:endParaRPr>
          </a:p>
          <a:p>
            <a:pPr marL="342900" indent="-342900" algn="r">
              <a:spcBef>
                <a:spcPct val="20000"/>
              </a:spcBef>
            </a:pPr>
            <a:r>
              <a:rPr lang="en-US" altLang="zh-CN" sz="1000" b="1">
                <a:solidFill>
                  <a:srgbClr val="FFFFFF"/>
                </a:solidFill>
                <a:ea typeface="宋体" pitchFamily="2" charset="-122"/>
              </a:rPr>
              <a:t>Color: R153 G0 B0</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r>
              <a:rPr lang="zh-CN" altLang="en-US" sz="1000">
                <a:solidFill>
                  <a:srgbClr val="FFFFFF"/>
                </a:solidFill>
                <a:ea typeface="宋体" pitchFamily="2" charset="-122"/>
              </a:rPr>
              <a:t> </a:t>
            </a:r>
            <a:r>
              <a:rPr lang="en-US" altLang="zh-CN" sz="1000" b="1">
                <a:solidFill>
                  <a:srgbClr val="FFFFFF"/>
                </a:solidFill>
                <a:ea typeface="宋体" pitchFamily="2" charset="-122"/>
              </a:rPr>
              <a:t>Content Page Text</a:t>
            </a:r>
            <a:r>
              <a:rPr lang="en-US" altLang="zh-CN" sz="1000">
                <a:solidFill>
                  <a:srgbClr val="FFFFFF"/>
                </a:solidFill>
                <a:ea typeface="宋体" pitchFamily="2" charset="-122"/>
              </a:rPr>
              <a:t> </a:t>
            </a:r>
            <a:r>
              <a:rPr lang="en-US" altLang="zh-CN" sz="1000" b="1">
                <a:solidFill>
                  <a:srgbClr val="FFFFFF"/>
                </a:solidFill>
                <a:ea typeface="宋体" pitchFamily="2" charset="-122"/>
              </a:rPr>
              <a:t>:</a:t>
            </a:r>
          </a:p>
          <a:p>
            <a:pPr marL="342900" indent="-342900" algn="r">
              <a:spcBef>
                <a:spcPct val="20000"/>
              </a:spcBef>
            </a:pPr>
            <a:r>
              <a:rPr lang="en-US" altLang="zh-CN" sz="1000" b="1">
                <a:solidFill>
                  <a:srgbClr val="FFFFFF"/>
                </a:solidFill>
                <a:ea typeface="宋体" pitchFamily="2" charset="-122"/>
              </a:rPr>
              <a:t>28-30pt</a:t>
            </a:r>
          </a:p>
          <a:p>
            <a:pPr marL="342900" indent="-342900" algn="r" eaLnBrk="0" hangingPunct="0">
              <a:spcBef>
                <a:spcPct val="20000"/>
              </a:spcBef>
            </a:pPr>
            <a:r>
              <a:rPr lang="en-US" sz="1000" b="1" noProof="1">
                <a:solidFill>
                  <a:srgbClr val="FFFFFF"/>
                </a:solidFill>
              </a:rPr>
              <a:t>Bullets level 2-5</a:t>
            </a:r>
          </a:p>
          <a:p>
            <a:pPr marL="342900" indent="-342900" algn="r" eaLnBrk="0" hangingPunct="0">
              <a:spcBef>
                <a:spcPct val="20000"/>
              </a:spcBef>
            </a:pPr>
            <a:r>
              <a:rPr lang="en-US" altLang="zh-CN" sz="1000" b="1">
                <a:solidFill>
                  <a:srgbClr val="FFFFFF"/>
                </a:solidFill>
                <a:ea typeface="宋体" pitchFamily="2" charset="-122"/>
              </a:rPr>
              <a:t>20-30pt  </a:t>
            </a:r>
          </a:p>
          <a:p>
            <a:pPr marL="342900" indent="-342900" algn="r">
              <a:spcBef>
                <a:spcPct val="20000"/>
              </a:spcBef>
            </a:pPr>
            <a:r>
              <a:rPr lang="en-US" altLang="zh-CN" sz="1000" b="1">
                <a:solidFill>
                  <a:srgbClr val="FFFFFF"/>
                </a:solidFill>
                <a:ea typeface="宋体" pitchFamily="2" charset="-122"/>
              </a:rPr>
              <a:t>Color:Black</a:t>
            </a:r>
          </a:p>
          <a:p>
            <a:pPr marL="342900" indent="-342900" algn="r">
              <a:spcBef>
                <a:spcPct val="20000"/>
              </a:spcBef>
            </a:pPr>
            <a:r>
              <a:rPr lang="en-US" altLang="zh-CN" sz="1000" b="1">
                <a:solidFill>
                  <a:srgbClr val="FFFFFF"/>
                </a:solidFill>
                <a:ea typeface="宋体" pitchFamily="2" charset="-122"/>
              </a:rPr>
              <a:t>Corporate Font: </a:t>
            </a:r>
          </a:p>
          <a:p>
            <a:pPr marL="342900" indent="-342900" algn="r">
              <a:spcBef>
                <a:spcPct val="20000"/>
              </a:spcBef>
            </a:pPr>
            <a:r>
              <a:rPr lang="en-US" altLang="zh-CN" sz="1000" b="1">
                <a:solidFill>
                  <a:srgbClr val="FFFFFF"/>
                </a:solidFill>
                <a:ea typeface="宋体" pitchFamily="2" charset="-122"/>
              </a:rPr>
              <a:t>FrutigerNext LT Medium</a:t>
            </a:r>
          </a:p>
          <a:p>
            <a:pPr marL="342900" indent="-342900" algn="r">
              <a:spcBef>
                <a:spcPct val="20000"/>
              </a:spcBef>
            </a:pPr>
            <a:r>
              <a:rPr lang="en-US" altLang="zh-CN" sz="1000" b="1">
                <a:solidFill>
                  <a:srgbClr val="FFFFFF"/>
                </a:solidFill>
                <a:ea typeface="宋体" pitchFamily="2" charset="-122"/>
              </a:rPr>
              <a:t>Font to be used by customers and partners:  </a:t>
            </a:r>
          </a:p>
          <a:p>
            <a:pPr marL="342900" indent="-342900" algn="r">
              <a:spcBef>
                <a:spcPct val="20000"/>
              </a:spcBef>
            </a:pPr>
            <a:r>
              <a:rPr lang="en-US" altLang="zh-CN" sz="1000" b="1">
                <a:solidFill>
                  <a:srgbClr val="FFFFFF"/>
                </a:solidFill>
                <a:ea typeface="宋体" pitchFamily="2" charset="-122"/>
              </a:rPr>
              <a:t>Arial</a:t>
            </a: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en-US" altLang="zh-CN" sz="1000" b="1">
              <a:solidFill>
                <a:srgbClr val="FFFFFF"/>
              </a:solidFill>
              <a:ea typeface="宋体" pitchFamily="2" charset="-122"/>
            </a:endParaRPr>
          </a:p>
          <a:p>
            <a:pPr marL="342900" indent="-342900" algn="r">
              <a:spcBef>
                <a:spcPct val="20000"/>
              </a:spcBef>
            </a:pPr>
            <a:endParaRPr lang="zh-CN" altLang="en-US" sz="1000" b="1">
              <a:solidFill>
                <a:srgbClr val="FFFFFF"/>
              </a:solidFill>
              <a:ea typeface="宋体" pitchFamily="2" charset="-122"/>
            </a:endParaRPr>
          </a:p>
        </p:txBody>
      </p:sp>
      <p:sp>
        <p:nvSpPr>
          <p:cNvPr id="6" name="矩形 5"/>
          <p:cNvSpPr/>
          <p:nvPr/>
        </p:nvSpPr>
        <p:spPr bwMode="auto">
          <a:xfrm>
            <a:off x="1" y="0"/>
            <a:ext cx="171450" cy="1125538"/>
          </a:xfrm>
          <a:prstGeom prst="rect">
            <a:avLst/>
          </a:prstGeom>
          <a:solidFill>
            <a:schemeClr val="bg1">
              <a:lumMod val="6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mtClean="0">
              <a:solidFill>
                <a:srgbClr val="B2B2B2"/>
              </a:solidFill>
            </a:endParaRPr>
          </a:p>
        </p:txBody>
      </p:sp>
    </p:spTree>
    <p:extLst>
      <p:ext uri="{BB962C8B-B14F-4D97-AF65-F5344CB8AC3E}">
        <p14:creationId xmlns:p14="http://schemas.microsoft.com/office/powerpoint/2010/main" val="233485842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hf hdr="0" ftr="0" dt="0"/>
  <p:txStyles>
    <p:titleStyle>
      <a:lvl1pPr algn="l" rtl="0" fontAlgn="base">
        <a:spcBef>
          <a:spcPct val="0"/>
        </a:spcBef>
        <a:spcAft>
          <a:spcPct val="0"/>
        </a:spcAft>
        <a:defRPr sz="4000" b="1">
          <a:solidFill>
            <a:srgbClr val="990000"/>
          </a:solidFill>
          <a:latin typeface="+mj-lt"/>
          <a:ea typeface="+mj-ea"/>
          <a:cs typeface="+mj-cs"/>
        </a:defRPr>
      </a:lvl1pPr>
      <a:lvl2pPr algn="l" rtl="0" fontAlgn="base">
        <a:spcBef>
          <a:spcPct val="0"/>
        </a:spcBef>
        <a:spcAft>
          <a:spcPct val="0"/>
        </a:spcAft>
        <a:defRPr sz="4000" b="1">
          <a:solidFill>
            <a:srgbClr val="990000"/>
          </a:solidFill>
          <a:latin typeface="Arial" charset="0"/>
        </a:defRPr>
      </a:lvl2pPr>
      <a:lvl3pPr algn="l" rtl="0" fontAlgn="base">
        <a:spcBef>
          <a:spcPct val="0"/>
        </a:spcBef>
        <a:spcAft>
          <a:spcPct val="0"/>
        </a:spcAft>
        <a:defRPr sz="4000" b="1">
          <a:solidFill>
            <a:srgbClr val="990000"/>
          </a:solidFill>
          <a:latin typeface="Arial" charset="0"/>
        </a:defRPr>
      </a:lvl3pPr>
      <a:lvl4pPr algn="l" rtl="0" fontAlgn="base">
        <a:spcBef>
          <a:spcPct val="0"/>
        </a:spcBef>
        <a:spcAft>
          <a:spcPct val="0"/>
        </a:spcAft>
        <a:defRPr sz="4000" b="1">
          <a:solidFill>
            <a:srgbClr val="990000"/>
          </a:solidFill>
          <a:latin typeface="Arial" charset="0"/>
        </a:defRPr>
      </a:lvl4pPr>
      <a:lvl5pPr algn="l" rtl="0" fontAlgn="base">
        <a:spcBef>
          <a:spcPct val="0"/>
        </a:spcBef>
        <a:spcAft>
          <a:spcPct val="0"/>
        </a:spcAft>
        <a:defRPr sz="4000" b="1">
          <a:solidFill>
            <a:srgbClr val="990000"/>
          </a:solidFill>
          <a:latin typeface="Arial" charset="0"/>
        </a:defRPr>
      </a:lvl5pPr>
      <a:lvl6pPr marL="457200" algn="l" rtl="0" fontAlgn="base">
        <a:spcBef>
          <a:spcPct val="0"/>
        </a:spcBef>
        <a:spcAft>
          <a:spcPct val="0"/>
        </a:spcAft>
        <a:defRPr sz="4000" b="1">
          <a:solidFill>
            <a:srgbClr val="990000"/>
          </a:solidFill>
          <a:latin typeface="Arial" charset="0"/>
        </a:defRPr>
      </a:lvl6pPr>
      <a:lvl7pPr marL="914400" algn="l" rtl="0" fontAlgn="base">
        <a:spcBef>
          <a:spcPct val="0"/>
        </a:spcBef>
        <a:spcAft>
          <a:spcPct val="0"/>
        </a:spcAft>
        <a:defRPr sz="4000" b="1">
          <a:solidFill>
            <a:srgbClr val="990000"/>
          </a:solidFill>
          <a:latin typeface="Arial" charset="0"/>
        </a:defRPr>
      </a:lvl7pPr>
      <a:lvl8pPr marL="1371600" algn="l" rtl="0" fontAlgn="base">
        <a:spcBef>
          <a:spcPct val="0"/>
        </a:spcBef>
        <a:spcAft>
          <a:spcPct val="0"/>
        </a:spcAft>
        <a:defRPr sz="4000" b="1">
          <a:solidFill>
            <a:srgbClr val="990000"/>
          </a:solidFill>
          <a:latin typeface="Arial" charset="0"/>
        </a:defRPr>
      </a:lvl8pPr>
      <a:lvl9pPr marL="1828800" algn="l" rtl="0" fontAlgn="base">
        <a:spcBef>
          <a:spcPct val="0"/>
        </a:spcBef>
        <a:spcAft>
          <a:spcPct val="0"/>
        </a:spcAft>
        <a:defRPr sz="4000" b="1">
          <a:solidFill>
            <a:srgbClr val="990000"/>
          </a:solidFill>
          <a:latin typeface="Arial" charset="0"/>
        </a:defRPr>
      </a:lvl9pPr>
    </p:titleStyle>
    <p:bodyStyle>
      <a:lvl1pPr marL="342900" indent="-342900" algn="l" rtl="0" fontAlgn="base">
        <a:spcBef>
          <a:spcPct val="20000"/>
        </a:spcBef>
        <a:spcAft>
          <a:spcPct val="0"/>
        </a:spcAft>
        <a:buChar char="•"/>
        <a:defRPr sz="2600">
          <a:solidFill>
            <a:schemeClr val="bg2"/>
          </a:solidFill>
          <a:latin typeface="+mn-lt"/>
          <a:ea typeface="+mn-ea"/>
          <a:cs typeface="+mn-cs"/>
        </a:defRPr>
      </a:lvl1pPr>
      <a:lvl2pPr marL="742950" indent="-285750" algn="l" rtl="0" fontAlgn="base">
        <a:spcBef>
          <a:spcPct val="20000"/>
        </a:spcBef>
        <a:spcAft>
          <a:spcPct val="0"/>
        </a:spcAft>
        <a:buSzPct val="60000"/>
        <a:buFont typeface="Wingdings" pitchFamily="2" charset="2"/>
        <a:buChar char="q"/>
        <a:defRPr sz="2400">
          <a:solidFill>
            <a:schemeClr val="bg2"/>
          </a:solidFill>
          <a:latin typeface="+mn-lt"/>
        </a:defRPr>
      </a:lvl2pPr>
      <a:lvl3pPr marL="1143000" indent="-228600" algn="l" rtl="0" fontAlgn="base">
        <a:spcBef>
          <a:spcPct val="20000"/>
        </a:spcBef>
        <a:spcAft>
          <a:spcPct val="0"/>
        </a:spcAft>
        <a:buSzPct val="60000"/>
        <a:buFont typeface="Wingdings" pitchFamily="2" charset="2"/>
        <a:buChar char="§"/>
        <a:defRPr sz="2200">
          <a:solidFill>
            <a:schemeClr val="bg2"/>
          </a:solidFill>
          <a:latin typeface="+mn-lt"/>
        </a:defRPr>
      </a:lvl3pPr>
      <a:lvl4pPr marL="1600200" indent="-228600" algn="l" rtl="0" fontAlgn="base">
        <a:spcBef>
          <a:spcPct val="20000"/>
        </a:spcBef>
        <a:spcAft>
          <a:spcPct val="0"/>
        </a:spcAft>
        <a:buSzPct val="60000"/>
        <a:buFont typeface="Arial" charset="0"/>
        <a:buChar char="–"/>
        <a:defRPr sz="2000">
          <a:solidFill>
            <a:schemeClr val="bg2"/>
          </a:solidFill>
          <a:latin typeface="+mn-lt"/>
        </a:defRPr>
      </a:lvl4pPr>
      <a:lvl5pPr marL="2057400" indent="-228600" algn="l" rtl="0" fontAlgn="base">
        <a:spcBef>
          <a:spcPct val="20000"/>
        </a:spcBef>
        <a:spcAft>
          <a:spcPct val="0"/>
        </a:spcAft>
        <a:buFont typeface="Verdana" pitchFamily="34" charset="0"/>
        <a:buChar char="›"/>
        <a:defRPr>
          <a:solidFill>
            <a:schemeClr val="bg2"/>
          </a:solidFill>
          <a:latin typeface="+mn-lt"/>
        </a:defRPr>
      </a:lvl5pPr>
      <a:lvl6pPr marL="2514600" indent="-228600" algn="l" rtl="0" fontAlgn="base">
        <a:spcBef>
          <a:spcPct val="20000"/>
        </a:spcBef>
        <a:spcAft>
          <a:spcPct val="0"/>
        </a:spcAft>
        <a:buFont typeface="Verdana" pitchFamily="34" charset="0"/>
        <a:buChar char="›"/>
        <a:defRPr>
          <a:solidFill>
            <a:schemeClr val="bg2"/>
          </a:solidFill>
          <a:latin typeface="+mn-lt"/>
        </a:defRPr>
      </a:lvl6pPr>
      <a:lvl7pPr marL="2971800" indent="-228600" algn="l" rtl="0" fontAlgn="base">
        <a:spcBef>
          <a:spcPct val="20000"/>
        </a:spcBef>
        <a:spcAft>
          <a:spcPct val="0"/>
        </a:spcAft>
        <a:buFont typeface="Verdana" pitchFamily="34" charset="0"/>
        <a:buChar char="›"/>
        <a:defRPr>
          <a:solidFill>
            <a:schemeClr val="bg2"/>
          </a:solidFill>
          <a:latin typeface="+mn-lt"/>
        </a:defRPr>
      </a:lvl7pPr>
      <a:lvl8pPr marL="3429000" indent="-228600" algn="l" rtl="0" fontAlgn="base">
        <a:spcBef>
          <a:spcPct val="20000"/>
        </a:spcBef>
        <a:spcAft>
          <a:spcPct val="0"/>
        </a:spcAft>
        <a:buFont typeface="Verdana" pitchFamily="34" charset="0"/>
        <a:buChar char="›"/>
        <a:defRPr>
          <a:solidFill>
            <a:schemeClr val="bg2"/>
          </a:solidFill>
          <a:latin typeface="+mn-lt"/>
        </a:defRPr>
      </a:lvl8pPr>
      <a:lvl9pPr marL="3886200" indent="-228600" algn="l" rtl="0" fontAlgn="base">
        <a:spcBef>
          <a:spcPct val="20000"/>
        </a:spcBef>
        <a:spcAft>
          <a:spcPct val="0"/>
        </a:spcAft>
        <a:buFont typeface="Verdana" pitchFamily="34" charset="0"/>
        <a:buChar char="›"/>
        <a:defRPr>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28600"/>
            <a:ext cx="8382000" cy="666385"/>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47800"/>
            <a:ext cx="8382000"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70248444"/>
      </p:ext>
    </p:extLst>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FontTx/>
        <a:buBlip>
          <a:blip r:embed="rId20"/>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FontTx/>
        <a:buBlip>
          <a:blip r:embed="rId20"/>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FontTx/>
        <a:buBlip>
          <a:blip r:embed="rId20"/>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933440"/>
            <a:ext cx="8052262" cy="1470025"/>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nSpc>
                <a:spcPct val="150000"/>
              </a:lnSpc>
            </a:pPr>
            <a:r>
              <a:rPr lang="en-US" altLang="zh-CN" sz="2000" spc="50" dirty="0" smtClean="0">
                <a:ln w="11430"/>
                <a:solidFill>
                  <a:schemeClr val="bg2"/>
                </a:solidFill>
                <a:effectLst>
                  <a:glow rad="101600">
                    <a:schemeClr val="bg1">
                      <a:alpha val="70000"/>
                    </a:schemeClr>
                  </a:glow>
                </a:effectLst>
              </a:rPr>
              <a:t>JCTVC-M0154</a:t>
            </a:r>
            <a:r>
              <a:rPr lang="en-US" altLang="zh-CN" sz="5400" spc="50" dirty="0" smtClean="0">
                <a:ln w="11430"/>
                <a:solidFill>
                  <a:schemeClr val="bg2"/>
                </a:solidFill>
                <a:effectLst>
                  <a:glow rad="101600">
                    <a:schemeClr val="bg1">
                      <a:alpha val="70000"/>
                    </a:schemeClr>
                  </a:glow>
                </a:effectLst>
              </a:rPr>
              <a:t/>
            </a:r>
            <a:br>
              <a:rPr lang="en-US" altLang="zh-CN" sz="5400" spc="50" dirty="0" smtClean="0">
                <a:ln w="11430"/>
                <a:solidFill>
                  <a:schemeClr val="bg2"/>
                </a:solidFill>
                <a:effectLst>
                  <a:glow rad="101600">
                    <a:schemeClr val="bg1">
                      <a:alpha val="70000"/>
                    </a:schemeClr>
                  </a:glow>
                </a:effectLst>
              </a:rPr>
            </a:br>
            <a:r>
              <a:rPr lang="en-US" altLang="zh-CN" sz="3600" spc="50" dirty="0" smtClean="0">
                <a:ln w="11430"/>
                <a:solidFill>
                  <a:schemeClr val="bg2"/>
                </a:solidFill>
                <a:effectLst>
                  <a:glow rad="101600">
                    <a:schemeClr val="bg1">
                      <a:alpha val="70000"/>
                    </a:schemeClr>
                  </a:glow>
                </a:effectLst>
              </a:rPr>
              <a:t>Combination of Merge and GRP</a:t>
            </a:r>
            <a:endParaRPr lang="zh-CN" altLang="en-US" sz="4400" spc="50" dirty="0">
              <a:ln w="11430"/>
              <a:solidFill>
                <a:schemeClr val="bg2"/>
              </a:solidFill>
              <a:effectLst>
                <a:glow rad="101600">
                  <a:schemeClr val="bg1">
                    <a:alpha val="70000"/>
                  </a:schemeClr>
                </a:glow>
              </a:effectLst>
            </a:endParaRPr>
          </a:p>
        </p:txBody>
      </p:sp>
      <p:sp>
        <p:nvSpPr>
          <p:cNvPr id="4" name="Rectangle 3"/>
          <p:cNvSpPr txBox="1">
            <a:spLocks noChangeArrowheads="1"/>
          </p:cNvSpPr>
          <p:nvPr/>
        </p:nvSpPr>
        <p:spPr>
          <a:xfrm>
            <a:off x="644624" y="4688136"/>
            <a:ext cx="5943600" cy="911225"/>
          </a:xfrm>
          <a:prstGeom prst="rect">
            <a:avLst/>
          </a:prstGeo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marL="0" marR="0" indent="0" algn="l" defTabSz="914400" rtl="0" eaLnBrk="1" fontAlgn="base" latinLnBrk="0" hangingPunct="1">
              <a:lnSpc>
                <a:spcPct val="100000"/>
              </a:lnSpc>
              <a:spcBef>
                <a:spcPct val="20000"/>
              </a:spcBef>
              <a:spcAft>
                <a:spcPct val="0"/>
              </a:spcAft>
              <a:buClr>
                <a:schemeClr val="tx1"/>
              </a:buClr>
              <a:buSzTx/>
              <a:buFontTx/>
              <a:buNone/>
              <a:tabLst/>
              <a:defRPr sz="1400" b="0">
                <a:solidFill>
                  <a:schemeClr val="bg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
              <a:defRPr>
                <a:solidFill>
                  <a:schemeClr val="bg2"/>
                </a:solidFill>
                <a:latin typeface="+mn-lt"/>
              </a:defRPr>
            </a:lvl2pPr>
            <a:lvl3pPr marL="1143000" indent="-228600" algn="l" rtl="0" eaLnBrk="1" fontAlgn="base" hangingPunct="1">
              <a:spcBef>
                <a:spcPct val="20000"/>
              </a:spcBef>
              <a:spcAft>
                <a:spcPct val="0"/>
              </a:spcAft>
              <a:buSzPct val="60000"/>
              <a:buFont typeface="Wingdings" pitchFamily="2" charset="2"/>
              <a:buChar char="q"/>
              <a:defRPr sz="1600">
                <a:solidFill>
                  <a:schemeClr val="bg2"/>
                </a:solidFill>
                <a:latin typeface="+mn-lt"/>
              </a:defRPr>
            </a:lvl3pPr>
            <a:lvl4pPr marL="1600200" indent="-228600" algn="l" rtl="0" eaLnBrk="1" fontAlgn="base" hangingPunct="1">
              <a:spcBef>
                <a:spcPct val="20000"/>
              </a:spcBef>
              <a:spcAft>
                <a:spcPct val="0"/>
              </a:spcAft>
              <a:buChar char="–"/>
              <a:defRPr sz="1400">
                <a:solidFill>
                  <a:schemeClr val="bg2"/>
                </a:solidFill>
                <a:latin typeface="+mn-lt"/>
              </a:defRPr>
            </a:lvl4pPr>
            <a:lvl5pPr marL="2057400" indent="-228600" algn="l" rtl="0" eaLnBrk="1" fontAlgn="base" hangingPunct="1">
              <a:spcBef>
                <a:spcPct val="20000"/>
              </a:spcBef>
              <a:spcAft>
                <a:spcPct val="0"/>
              </a:spcAft>
              <a:buFont typeface="Verdana" pitchFamily="34" charset="0"/>
              <a:buChar char="›"/>
              <a:defRPr sz="1200">
                <a:solidFill>
                  <a:schemeClr val="bg2"/>
                </a:solidFill>
                <a:latin typeface="+mn-lt"/>
              </a:defRPr>
            </a:lvl5pPr>
            <a:lvl6pPr marL="2514600" indent="-228600" algn="l" rtl="0" eaLnBrk="1" fontAlgn="base" hangingPunct="1">
              <a:spcBef>
                <a:spcPct val="20000"/>
              </a:spcBef>
              <a:spcAft>
                <a:spcPct val="0"/>
              </a:spcAft>
              <a:buFont typeface="Verdana" pitchFamily="34" charset="0"/>
              <a:buChar char="›"/>
              <a:defRPr sz="1200">
                <a:solidFill>
                  <a:schemeClr val="bg2"/>
                </a:solidFill>
                <a:latin typeface="+mn-lt"/>
              </a:defRPr>
            </a:lvl6pPr>
            <a:lvl7pPr marL="2971800" indent="-228600" algn="l" rtl="0" eaLnBrk="1" fontAlgn="base" hangingPunct="1">
              <a:spcBef>
                <a:spcPct val="20000"/>
              </a:spcBef>
              <a:spcAft>
                <a:spcPct val="0"/>
              </a:spcAft>
              <a:buFont typeface="Verdana" pitchFamily="34" charset="0"/>
              <a:buChar char="›"/>
              <a:defRPr sz="1200">
                <a:solidFill>
                  <a:schemeClr val="bg2"/>
                </a:solidFill>
                <a:latin typeface="+mn-lt"/>
              </a:defRPr>
            </a:lvl7pPr>
            <a:lvl8pPr marL="3429000" indent="-228600" algn="l" rtl="0" eaLnBrk="1" fontAlgn="base" hangingPunct="1">
              <a:spcBef>
                <a:spcPct val="20000"/>
              </a:spcBef>
              <a:spcAft>
                <a:spcPct val="0"/>
              </a:spcAft>
              <a:buFont typeface="Verdana" pitchFamily="34" charset="0"/>
              <a:buChar char="›"/>
              <a:defRPr sz="1200">
                <a:solidFill>
                  <a:schemeClr val="bg2"/>
                </a:solidFill>
                <a:latin typeface="+mn-lt"/>
              </a:defRPr>
            </a:lvl8pPr>
            <a:lvl9pPr marL="3886200" indent="-228600" algn="l" rtl="0" eaLnBrk="1" fontAlgn="base" hangingPunct="1">
              <a:spcBef>
                <a:spcPct val="20000"/>
              </a:spcBef>
              <a:spcAft>
                <a:spcPct val="0"/>
              </a:spcAft>
              <a:buFont typeface="Verdana" pitchFamily="34" charset="0"/>
              <a:buChar char="›"/>
              <a:defRPr sz="1200">
                <a:solidFill>
                  <a:schemeClr val="bg2"/>
                </a:solidFill>
                <a:latin typeface="+mn-lt"/>
              </a:defRPr>
            </a:lvl9pPr>
          </a:lstStyle>
          <a:p>
            <a:r>
              <a:rPr lang="en-US" altLang="zh-CN" sz="1800" b="1" spc="50" dirty="0" err="1" smtClean="0">
                <a:ln w="11430"/>
                <a:solidFill>
                  <a:schemeClr val="bg2"/>
                </a:solidFill>
                <a:latin typeface="微软雅黑" pitchFamily="34" charset="-122"/>
                <a:ea typeface="微软雅黑" pitchFamily="34" charset="-122"/>
              </a:rPr>
              <a:t>Wenjing</a:t>
            </a:r>
            <a:r>
              <a:rPr lang="en-US" altLang="zh-CN" sz="1800" b="1" spc="50" dirty="0" smtClean="0">
                <a:ln w="11430"/>
                <a:solidFill>
                  <a:schemeClr val="bg2"/>
                </a:solidFill>
                <a:latin typeface="微软雅黑" pitchFamily="34" charset="-122"/>
                <a:ea typeface="微软雅黑" pitchFamily="34" charset="-122"/>
              </a:rPr>
              <a:t> Zhu</a:t>
            </a:r>
          </a:p>
          <a:p>
            <a:r>
              <a:rPr lang="en-US" altLang="zh-CN" sz="1800" b="1" spc="50" dirty="0" err="1" smtClean="0">
                <a:ln w="11430"/>
                <a:solidFill>
                  <a:schemeClr val="bg2"/>
                </a:solidFill>
                <a:latin typeface="微软雅黑" pitchFamily="34" charset="-122"/>
                <a:ea typeface="微软雅黑" pitchFamily="34" charset="-122"/>
              </a:rPr>
              <a:t>Haitao</a:t>
            </a:r>
            <a:r>
              <a:rPr lang="en-US" altLang="zh-CN" sz="1800" b="1" spc="50" dirty="0">
                <a:ln w="11430"/>
                <a:solidFill>
                  <a:schemeClr val="bg2"/>
                </a:solidFill>
                <a:latin typeface="微软雅黑" pitchFamily="34" charset="-122"/>
                <a:ea typeface="微软雅黑" pitchFamily="34" charset="-122"/>
              </a:rPr>
              <a:t> </a:t>
            </a:r>
            <a:r>
              <a:rPr lang="en-US" altLang="zh-CN" sz="1800" b="1" spc="50" dirty="0" smtClean="0">
                <a:ln w="11430"/>
                <a:solidFill>
                  <a:schemeClr val="bg2"/>
                </a:solidFill>
                <a:latin typeface="微软雅黑" pitchFamily="34" charset="-122"/>
                <a:ea typeface="微软雅黑" pitchFamily="34" charset="-122"/>
              </a:rPr>
              <a:t>Yang</a:t>
            </a:r>
          </a:p>
          <a:p>
            <a:r>
              <a:rPr lang="en-US" altLang="zh-CN" sz="1800" b="1" spc="50" dirty="0" smtClean="0">
                <a:ln w="11430"/>
                <a:solidFill>
                  <a:schemeClr val="bg2"/>
                </a:solidFill>
                <a:latin typeface="微软雅黑" pitchFamily="34" charset="-122"/>
                <a:ea typeface="微软雅黑" pitchFamily="34" charset="-122"/>
              </a:rPr>
              <a:t>Huawei Technologies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bwMode="auto">
          <a:xfrm>
            <a:off x="360218" y="692727"/>
            <a:ext cx="2341418" cy="2036618"/>
          </a:xfrm>
          <a:prstGeom prst="rect">
            <a:avLst/>
          </a:prstGeom>
          <a:solidFill>
            <a:schemeClr val="bg1"/>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Motivation(1)</a:t>
            </a:r>
            <a:endParaRPr lang="en-US" dirty="0"/>
          </a:p>
        </p:txBody>
      </p:sp>
      <p:sp>
        <p:nvSpPr>
          <p:cNvPr id="3" name="Content Placeholder 2"/>
          <p:cNvSpPr>
            <a:spLocks noGrp="1"/>
          </p:cNvSpPr>
          <p:nvPr>
            <p:ph idx="1"/>
          </p:nvPr>
        </p:nvSpPr>
        <p:spPr/>
        <p:txBody>
          <a:bodyPr/>
          <a:lstStyle/>
          <a:p>
            <a:r>
              <a:rPr lang="en-US" dirty="0"/>
              <a:t>For merge </a:t>
            </a:r>
            <a:r>
              <a:rPr lang="en-US" dirty="0" smtClean="0"/>
              <a:t>PU, the motion information is inherited from neighbor PUs.</a:t>
            </a:r>
          </a:p>
          <a:p>
            <a:r>
              <a:rPr lang="en-US" dirty="0" smtClean="0"/>
              <a:t>The inherited motion information may not be accurate for current PU</a:t>
            </a:r>
          </a:p>
          <a:p>
            <a:r>
              <a:rPr lang="en-US" dirty="0" smtClean="0"/>
              <a:t>Residual of merge PU tends to be larger than ordinary inter PU.</a:t>
            </a:r>
          </a:p>
        </p:txBody>
      </p:sp>
    </p:spTree>
    <p:extLst>
      <p:ext uri="{BB962C8B-B14F-4D97-AF65-F5344CB8AC3E}">
        <p14:creationId xmlns:p14="http://schemas.microsoft.com/office/powerpoint/2010/main" val="2283739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Motivation(2)</a:t>
            </a:r>
            <a:endParaRPr lang="en-US" dirty="0"/>
          </a:p>
        </p:txBody>
      </p:sp>
      <p:sp>
        <p:nvSpPr>
          <p:cNvPr id="3" name="Content Placeholder 2"/>
          <p:cNvSpPr>
            <a:spLocks noGrp="1"/>
          </p:cNvSpPr>
          <p:nvPr>
            <p:ph idx="1"/>
          </p:nvPr>
        </p:nvSpPr>
        <p:spPr/>
        <p:txBody>
          <a:bodyPr/>
          <a:lstStyle/>
          <a:p>
            <a:r>
              <a:rPr lang="en-US" dirty="0" smtClean="0"/>
              <a:t>Generalized Residual Prediction utilizes information of </a:t>
            </a:r>
            <a:r>
              <a:rPr lang="en-US" dirty="0" err="1" smtClean="0"/>
              <a:t>BL_Col</a:t>
            </a:r>
            <a:r>
              <a:rPr lang="en-US" dirty="0" smtClean="0"/>
              <a:t> and </a:t>
            </a:r>
            <a:r>
              <a:rPr lang="en-US" dirty="0" err="1" smtClean="0"/>
              <a:t>BL_Ref</a:t>
            </a:r>
            <a:r>
              <a:rPr lang="en-US" dirty="0" smtClean="0"/>
              <a:t> to generate more accurate </a:t>
            </a:r>
            <a:r>
              <a:rPr lang="en-US" dirty="0" err="1" smtClean="0"/>
              <a:t>EL_Pred</a:t>
            </a:r>
            <a:r>
              <a:rPr lang="en-US" dirty="0" smtClean="0"/>
              <a:t>.</a:t>
            </a:r>
          </a:p>
          <a:p>
            <a:r>
              <a:rPr lang="en-US" dirty="0" smtClean="0"/>
              <a:t>For PU with GRP, residual tends to be smaller than PU without GRP.</a:t>
            </a:r>
          </a:p>
          <a:p>
            <a:r>
              <a:rPr lang="en-US" dirty="0" smtClean="0"/>
              <a:t>From the feature of residual of merge PU and GRP PU, it is natural to combine merge and GRP.</a:t>
            </a:r>
          </a:p>
        </p:txBody>
      </p:sp>
    </p:spTree>
    <p:extLst>
      <p:ext uri="{BB962C8B-B14F-4D97-AF65-F5344CB8AC3E}">
        <p14:creationId xmlns:p14="http://schemas.microsoft.com/office/powerpoint/2010/main" val="613601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Motivation(3)</a:t>
            </a:r>
            <a:endParaRPr lang="en-US" dirty="0"/>
          </a:p>
        </p:txBody>
      </p:sp>
      <p:sp>
        <p:nvSpPr>
          <p:cNvPr id="3" name="Content Placeholder 2"/>
          <p:cNvSpPr>
            <a:spLocks noGrp="1"/>
          </p:cNvSpPr>
          <p:nvPr>
            <p:ph idx="1"/>
          </p:nvPr>
        </p:nvSpPr>
        <p:spPr/>
        <p:txBody>
          <a:bodyPr/>
          <a:lstStyle/>
          <a:p>
            <a:r>
              <a:rPr lang="en-US" dirty="0" smtClean="0"/>
              <a:t>Do a statistical experiment on merge and GRP, result shows that when utilizing GRP only on 2Nx2N PU,  95% of the PU with GRP is merge mode.</a:t>
            </a:r>
          </a:p>
          <a:p>
            <a:r>
              <a:rPr lang="en-US" dirty="0" smtClean="0"/>
              <a:t>Just doing GRP on merge PU can take advantage of </a:t>
            </a:r>
            <a:r>
              <a:rPr lang="en-US" dirty="0" smtClean="0"/>
              <a:t>GRP.</a:t>
            </a:r>
            <a:endParaRPr lang="en-US" dirty="0" smtClean="0"/>
          </a:p>
          <a:p>
            <a:r>
              <a:rPr lang="en-US" dirty="0" smtClean="0"/>
              <a:t>Because of the low percentage of GRP in ordinary inter PU, it is a waste of time to do RDO on GRP and also a waste of bitrate to signal the PU’s mode (GRP or normal temporal prediction).</a:t>
            </a:r>
          </a:p>
        </p:txBody>
      </p:sp>
      <p:graphicFrame>
        <p:nvGraphicFramePr>
          <p:cNvPr id="4" name="Table 3"/>
          <p:cNvGraphicFramePr>
            <a:graphicFrameLocks noGrp="1"/>
          </p:cNvGraphicFramePr>
          <p:nvPr>
            <p:extLst>
              <p:ext uri="{D42A27DB-BD31-4B8C-83A1-F6EECF244321}">
                <p14:modId xmlns:p14="http://schemas.microsoft.com/office/powerpoint/2010/main" val="3037012712"/>
              </p:ext>
            </p:extLst>
          </p:nvPr>
        </p:nvGraphicFramePr>
        <p:xfrm>
          <a:off x="901521" y="4348335"/>
          <a:ext cx="7534140" cy="1621790"/>
        </p:xfrm>
        <a:graphic>
          <a:graphicData uri="http://schemas.openxmlformats.org/drawingml/2006/table">
            <a:tbl>
              <a:tblPr firstRow="1" firstCol="1" bandRow="1">
                <a:tableStyleId>{5C22544A-7EE6-4342-B048-85BDC9FD1C3A}</a:tableStyleId>
              </a:tblPr>
              <a:tblGrid>
                <a:gridCol w="695459"/>
                <a:gridCol w="978795"/>
                <a:gridCol w="772732"/>
                <a:gridCol w="759854"/>
                <a:gridCol w="746974"/>
                <a:gridCol w="682580"/>
                <a:gridCol w="721217"/>
                <a:gridCol w="695460"/>
                <a:gridCol w="791675"/>
                <a:gridCol w="689394"/>
              </a:tblGrid>
              <a:tr h="353060">
                <a:tc rowSpan="2">
                  <a:txBody>
                    <a:bodyPr/>
                    <a:lstStyle/>
                    <a:p>
                      <a:pPr algn="ctr" hangingPunct="0">
                        <a:lnSpc>
                          <a:spcPts val="1200"/>
                        </a:lnSpc>
                        <a:spcBef>
                          <a:spcPts val="680"/>
                        </a:spcBef>
                        <a:spcAft>
                          <a:spcPts val="0"/>
                        </a:spcAft>
                        <a:tabLst>
                          <a:tab pos="228600" algn="l"/>
                          <a:tab pos="457200" algn="l"/>
                          <a:tab pos="685800" algn="l"/>
                          <a:tab pos="914400" algn="l"/>
                        </a:tabLst>
                      </a:pPr>
                      <a:r>
                        <a:rPr lang="en-US" sz="1050" dirty="0">
                          <a:solidFill>
                            <a:srgbClr val="0070C0"/>
                          </a:solidFill>
                          <a:effectLst/>
                        </a:rPr>
                        <a:t>Spatial Ratio</a:t>
                      </a:r>
                      <a:endParaRPr lang="zh-CN" sz="1200" dirty="0">
                        <a:solidFill>
                          <a:srgbClr val="0070C0"/>
                        </a:solidFill>
                        <a:effectLst/>
                        <a:latin typeface="Times New Roman"/>
                        <a:ea typeface="宋体"/>
                      </a:endParaRPr>
                    </a:p>
                  </a:txBody>
                  <a:tcPr marL="68580" marR="68580" marT="0" marB="0" anchor="ctr"/>
                </a:tc>
                <a:tc rowSpan="2">
                  <a:txBody>
                    <a:bodyPr/>
                    <a:lstStyle/>
                    <a:p>
                      <a:pPr algn="ctr" hangingPunct="0">
                        <a:lnSpc>
                          <a:spcPts val="1200"/>
                        </a:lnSpc>
                        <a:spcBef>
                          <a:spcPts val="680"/>
                        </a:spcBef>
                        <a:spcAft>
                          <a:spcPts val="0"/>
                        </a:spcAft>
                        <a:tabLst>
                          <a:tab pos="228600" algn="l"/>
                          <a:tab pos="457200" algn="l"/>
                          <a:tab pos="685800" algn="l"/>
                          <a:tab pos="914400" algn="l"/>
                        </a:tabLst>
                      </a:pPr>
                      <a:r>
                        <a:rPr lang="en-US" sz="1050" dirty="0">
                          <a:solidFill>
                            <a:srgbClr val="0070C0"/>
                          </a:solidFill>
                          <a:effectLst/>
                        </a:rPr>
                        <a:t>Conditional probability</a:t>
                      </a:r>
                      <a:endParaRPr lang="zh-CN" sz="1200" dirty="0">
                        <a:solidFill>
                          <a:srgbClr val="0070C0"/>
                        </a:solidFill>
                        <a:effectLst/>
                        <a:latin typeface="Times New Roman"/>
                        <a:ea typeface="宋体"/>
                      </a:endParaRPr>
                    </a:p>
                  </a:txBody>
                  <a:tcPr marL="68580" marR="68580" marT="0" marB="0" anchor="ctr"/>
                </a:tc>
                <a:tc gridSpan="8">
                  <a:txBody>
                    <a:bodyPr/>
                    <a:lstStyle/>
                    <a:p>
                      <a:pPr algn="ctr" hangingPunct="0">
                        <a:lnSpc>
                          <a:spcPts val="1200"/>
                        </a:lnSpc>
                        <a:spcBef>
                          <a:spcPts val="680"/>
                        </a:spcBef>
                        <a:spcAft>
                          <a:spcPts val="0"/>
                        </a:spcAft>
                        <a:tabLst>
                          <a:tab pos="228600" algn="l"/>
                          <a:tab pos="457200" algn="l"/>
                          <a:tab pos="685800" algn="l"/>
                          <a:tab pos="914400" algn="l"/>
                        </a:tabLst>
                      </a:pPr>
                      <a:r>
                        <a:rPr lang="en-US" sz="1050" dirty="0">
                          <a:solidFill>
                            <a:srgbClr val="0070C0"/>
                          </a:solidFill>
                          <a:effectLst/>
                        </a:rPr>
                        <a:t>BL_QP/EL_QP</a:t>
                      </a:r>
                      <a:endParaRPr lang="zh-CN" sz="1200" dirty="0">
                        <a:solidFill>
                          <a:srgbClr val="0070C0"/>
                        </a:solidFill>
                        <a:effectLst/>
                        <a:latin typeface="Times New Roman"/>
                        <a:ea typeface="宋体"/>
                      </a:endParaRPr>
                    </a:p>
                  </a:txBody>
                  <a:tcPr marL="68580" marR="68580" marT="0" marB="0"/>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14630">
                <a:tc vMerge="1">
                  <a:txBody>
                    <a:bodyPr/>
                    <a:lstStyle/>
                    <a:p>
                      <a:endParaRPr lang="zh-CN" altLang="en-US"/>
                    </a:p>
                  </a:txBody>
                  <a:tcPr/>
                </a:tc>
                <a:tc vMerge="1">
                  <a:txBody>
                    <a:bodyPr/>
                    <a:lstStyle/>
                    <a:p>
                      <a:endParaRPr lang="zh-CN" altLang="en-US"/>
                    </a:p>
                  </a:txBody>
                  <a:tcPr/>
                </a:tc>
                <a:tc>
                  <a:txBody>
                    <a:bodyPr/>
                    <a:lstStyle/>
                    <a:p>
                      <a:pPr hangingPunct="0">
                        <a:lnSpc>
                          <a:spcPts val="1200"/>
                        </a:lnSpc>
                        <a:spcBef>
                          <a:spcPts val="680"/>
                        </a:spcBef>
                        <a:spcAft>
                          <a:spcPts val="0"/>
                        </a:spcAft>
                        <a:tabLst>
                          <a:tab pos="228600" algn="l"/>
                          <a:tab pos="457200" algn="l"/>
                          <a:tab pos="685800" algn="l"/>
                          <a:tab pos="914400" algn="l"/>
                        </a:tabLst>
                      </a:pPr>
                      <a:r>
                        <a:rPr lang="en-US" sz="1200">
                          <a:solidFill>
                            <a:srgbClr val="0070C0"/>
                          </a:solidFill>
                          <a:effectLst/>
                        </a:rPr>
                        <a:t>(22,22)</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200">
                          <a:solidFill>
                            <a:srgbClr val="0070C0"/>
                          </a:solidFill>
                          <a:effectLst/>
                        </a:rPr>
                        <a:t>(26,26)</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200">
                          <a:solidFill>
                            <a:srgbClr val="0070C0"/>
                          </a:solidFill>
                          <a:effectLst/>
                        </a:rPr>
                        <a:t>(30,30)</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200">
                          <a:solidFill>
                            <a:srgbClr val="0070C0"/>
                          </a:solidFill>
                          <a:effectLst/>
                        </a:rPr>
                        <a:t>(34,34)</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200">
                          <a:solidFill>
                            <a:srgbClr val="0070C0"/>
                          </a:solidFill>
                          <a:effectLst/>
                        </a:rPr>
                        <a:t>(22,24)</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200">
                          <a:solidFill>
                            <a:srgbClr val="0070C0"/>
                          </a:solidFill>
                          <a:effectLst/>
                        </a:rPr>
                        <a:t>(26,28)</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200">
                          <a:solidFill>
                            <a:srgbClr val="0070C0"/>
                          </a:solidFill>
                          <a:effectLst/>
                        </a:rPr>
                        <a:t>(30,32)</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200">
                          <a:solidFill>
                            <a:srgbClr val="0070C0"/>
                          </a:solidFill>
                          <a:effectLst/>
                        </a:rPr>
                        <a:t>(34,36)</a:t>
                      </a:r>
                      <a:endParaRPr lang="zh-CN" sz="1200">
                        <a:solidFill>
                          <a:srgbClr val="0070C0"/>
                        </a:solidFill>
                        <a:effectLst/>
                        <a:latin typeface="Times New Roman"/>
                        <a:ea typeface="宋体"/>
                      </a:endParaRPr>
                    </a:p>
                  </a:txBody>
                  <a:tcPr marL="68580" marR="68580" marT="0" marB="0"/>
                </a:tc>
              </a:tr>
              <a:tr h="263525">
                <a:tc rowSpan="2">
                  <a:txBody>
                    <a:bodyPr/>
                    <a:lstStyle/>
                    <a:p>
                      <a:pPr algn="ctr" hangingPunct="0">
                        <a:lnSpc>
                          <a:spcPts val="1200"/>
                        </a:lnSpc>
                        <a:spcBef>
                          <a:spcPts val="680"/>
                        </a:spcBef>
                        <a:spcAft>
                          <a:spcPts val="0"/>
                        </a:spcAft>
                        <a:tabLst>
                          <a:tab pos="228600" algn="l"/>
                          <a:tab pos="457200" algn="l"/>
                          <a:tab pos="685800" algn="l"/>
                          <a:tab pos="914400" algn="l"/>
                        </a:tabLst>
                      </a:pPr>
                      <a:r>
                        <a:rPr lang="en-US" sz="1050">
                          <a:solidFill>
                            <a:srgbClr val="0070C0"/>
                          </a:solidFill>
                          <a:effectLst/>
                        </a:rPr>
                        <a:t>1.5</a:t>
                      </a:r>
                      <a:endParaRPr lang="zh-CN" sz="1200">
                        <a:solidFill>
                          <a:srgbClr val="0070C0"/>
                        </a:solidFill>
                        <a:effectLst/>
                        <a:latin typeface="Times New Roman"/>
                        <a:ea typeface="宋体"/>
                      </a:endParaRPr>
                    </a:p>
                  </a:txBody>
                  <a:tcPr marL="68580" marR="68580" marT="0" marB="0" anchor="ctr"/>
                </a:tc>
                <a:tc>
                  <a:txBody>
                    <a:bodyPr/>
                    <a:lstStyle/>
                    <a:p>
                      <a:pPr hangingPunct="0">
                        <a:lnSpc>
                          <a:spcPts val="1200"/>
                        </a:lnSpc>
                        <a:spcBef>
                          <a:spcPts val="680"/>
                        </a:spcBef>
                        <a:spcAft>
                          <a:spcPts val="0"/>
                        </a:spcAft>
                        <a:tabLst>
                          <a:tab pos="228600" algn="l"/>
                          <a:tab pos="457200" algn="l"/>
                          <a:tab pos="685800" algn="l"/>
                          <a:tab pos="914400" algn="l"/>
                        </a:tabLst>
                      </a:pPr>
                      <a:r>
                        <a:rPr lang="en-US" sz="1050" dirty="0" err="1">
                          <a:solidFill>
                            <a:srgbClr val="0070C0"/>
                          </a:solidFill>
                          <a:effectLst/>
                        </a:rPr>
                        <a:t>MRGInGRP</a:t>
                      </a:r>
                      <a:endParaRPr lang="zh-CN" sz="1200"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0.9291</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0.9382</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0.9468</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0.9593</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0.9256</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0.94</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0.958</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0.9737</a:t>
                      </a:r>
                      <a:endParaRPr lang="zh-CN" sz="1400" b="1">
                        <a:solidFill>
                          <a:srgbClr val="0070C0"/>
                        </a:solidFill>
                        <a:effectLst/>
                        <a:latin typeface="Times New Roman"/>
                        <a:ea typeface="宋体"/>
                      </a:endParaRPr>
                    </a:p>
                  </a:txBody>
                  <a:tcPr marL="68580" marR="68580" marT="0" marB="0"/>
                </a:tc>
              </a:tr>
              <a:tr h="263525">
                <a:tc vMerge="1">
                  <a:txBody>
                    <a:bodyPr/>
                    <a:lstStyle/>
                    <a:p>
                      <a:endParaRPr lang="zh-CN" altLang="en-US"/>
                    </a:p>
                  </a:txBody>
                  <a:tcPr/>
                </a:tc>
                <a:tc>
                  <a:txBody>
                    <a:bodyPr/>
                    <a:lstStyle/>
                    <a:p>
                      <a:pPr hangingPunct="0">
                        <a:lnSpc>
                          <a:spcPts val="1200"/>
                        </a:lnSpc>
                        <a:spcBef>
                          <a:spcPts val="680"/>
                        </a:spcBef>
                        <a:spcAft>
                          <a:spcPts val="0"/>
                        </a:spcAft>
                        <a:tabLst>
                          <a:tab pos="228600" algn="l"/>
                          <a:tab pos="457200" algn="l"/>
                          <a:tab pos="685800" algn="l"/>
                          <a:tab pos="914400" algn="l"/>
                        </a:tabLst>
                      </a:pPr>
                      <a:r>
                        <a:rPr lang="en-US" sz="1050">
                          <a:solidFill>
                            <a:srgbClr val="0070C0"/>
                          </a:solidFill>
                          <a:effectLst/>
                        </a:rPr>
                        <a:t>GRPInMerge</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 pos="165100" algn="l"/>
                          <a:tab pos="457200" algn="l"/>
                          <a:tab pos="622300" algn="l"/>
                          <a:tab pos="914400" algn="l"/>
                        </a:tabLst>
                      </a:pPr>
                      <a:r>
                        <a:rPr lang="en-US" sz="1100" b="1" dirty="0">
                          <a:solidFill>
                            <a:srgbClr val="0070C0"/>
                          </a:solidFill>
                          <a:effectLst/>
                        </a:rPr>
                        <a:t>0.7074</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0.6309</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0.5969</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0.5713</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0.7518</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0.688</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0.6616</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0.6509</a:t>
                      </a:r>
                      <a:endParaRPr lang="zh-CN" sz="1400" b="1">
                        <a:solidFill>
                          <a:srgbClr val="0070C0"/>
                        </a:solidFill>
                        <a:effectLst/>
                        <a:latin typeface="Times New Roman"/>
                        <a:ea typeface="宋体"/>
                      </a:endParaRPr>
                    </a:p>
                  </a:txBody>
                  <a:tcPr marL="68580" marR="68580" marT="0" marB="0"/>
                </a:tc>
              </a:tr>
              <a:tr h="263525">
                <a:tc rowSpan="2">
                  <a:txBody>
                    <a:bodyPr/>
                    <a:lstStyle/>
                    <a:p>
                      <a:pPr algn="ctr" hangingPunct="0">
                        <a:lnSpc>
                          <a:spcPts val="1200"/>
                        </a:lnSpc>
                        <a:spcBef>
                          <a:spcPts val="680"/>
                        </a:spcBef>
                        <a:spcAft>
                          <a:spcPts val="0"/>
                        </a:spcAft>
                        <a:tabLst>
                          <a:tab pos="228600" algn="l"/>
                          <a:tab pos="457200" algn="l"/>
                          <a:tab pos="685800" algn="l"/>
                          <a:tab pos="914400" algn="l"/>
                        </a:tabLst>
                      </a:pPr>
                      <a:r>
                        <a:rPr lang="en-US" sz="1050">
                          <a:solidFill>
                            <a:srgbClr val="0070C0"/>
                          </a:solidFill>
                          <a:effectLst/>
                        </a:rPr>
                        <a:t>2.0</a:t>
                      </a:r>
                      <a:endParaRPr lang="zh-CN" sz="1200">
                        <a:solidFill>
                          <a:srgbClr val="0070C0"/>
                        </a:solidFill>
                        <a:effectLst/>
                        <a:latin typeface="Times New Roman"/>
                        <a:ea typeface="宋体"/>
                      </a:endParaRPr>
                    </a:p>
                  </a:txBody>
                  <a:tcPr marL="68580" marR="68580" marT="0" marB="0" anchor="ctr"/>
                </a:tc>
                <a:tc>
                  <a:txBody>
                    <a:bodyPr/>
                    <a:lstStyle/>
                    <a:p>
                      <a:pPr hangingPunct="0">
                        <a:lnSpc>
                          <a:spcPts val="1200"/>
                        </a:lnSpc>
                        <a:spcBef>
                          <a:spcPts val="680"/>
                        </a:spcBef>
                        <a:spcAft>
                          <a:spcPts val="0"/>
                        </a:spcAft>
                        <a:tabLst>
                          <a:tab pos="228600" algn="l"/>
                          <a:tab pos="457200" algn="l"/>
                          <a:tab pos="685800" algn="l"/>
                          <a:tab pos="914400" algn="l"/>
                        </a:tabLst>
                      </a:pPr>
                      <a:r>
                        <a:rPr lang="en-US" sz="1050">
                          <a:solidFill>
                            <a:srgbClr val="0070C0"/>
                          </a:solidFill>
                          <a:effectLst/>
                        </a:rPr>
                        <a:t>MRGInGRP</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 pos="228600" algn="l"/>
                          <a:tab pos="422275" algn="l"/>
                          <a:tab pos="914400" algn="l"/>
                        </a:tabLst>
                      </a:pPr>
                      <a:r>
                        <a:rPr lang="en-US" sz="1100" b="1">
                          <a:solidFill>
                            <a:srgbClr val="0070C0"/>
                          </a:solidFill>
                          <a:effectLst/>
                        </a:rPr>
                        <a:t>0.9063</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 pos="457200" algn="l"/>
                          <a:tab pos="685800" algn="l"/>
                          <a:tab pos="914400" algn="l"/>
                        </a:tabLst>
                      </a:pPr>
                      <a:r>
                        <a:rPr lang="en-US" sz="1100" b="1">
                          <a:solidFill>
                            <a:srgbClr val="0070C0"/>
                          </a:solidFill>
                          <a:effectLst/>
                        </a:rPr>
                        <a:t>0.9236</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0.9414</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0.9559</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0.9143</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0.9348</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0.9532</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0.9635</a:t>
                      </a:r>
                      <a:endParaRPr lang="zh-CN" sz="1400" b="1">
                        <a:solidFill>
                          <a:srgbClr val="0070C0"/>
                        </a:solidFill>
                        <a:effectLst/>
                        <a:latin typeface="Times New Roman"/>
                        <a:ea typeface="宋体"/>
                      </a:endParaRPr>
                    </a:p>
                  </a:txBody>
                  <a:tcPr marL="68580" marR="68580" marT="0" marB="0"/>
                </a:tc>
              </a:tr>
              <a:tr h="263525">
                <a:tc vMerge="1">
                  <a:txBody>
                    <a:bodyPr/>
                    <a:lstStyle/>
                    <a:p>
                      <a:endParaRPr lang="zh-CN" altLang="en-US"/>
                    </a:p>
                  </a:txBody>
                  <a:tcPr/>
                </a:tc>
                <a:tc>
                  <a:txBody>
                    <a:bodyPr/>
                    <a:lstStyle/>
                    <a:p>
                      <a:pPr hangingPunct="0">
                        <a:lnSpc>
                          <a:spcPts val="1200"/>
                        </a:lnSpc>
                        <a:spcBef>
                          <a:spcPts val="680"/>
                        </a:spcBef>
                        <a:spcAft>
                          <a:spcPts val="0"/>
                        </a:spcAft>
                        <a:tabLst>
                          <a:tab pos="228600" algn="l"/>
                          <a:tab pos="457200" algn="l"/>
                          <a:tab pos="685800" algn="l"/>
                          <a:tab pos="914400" algn="l"/>
                        </a:tabLst>
                      </a:pPr>
                      <a:r>
                        <a:rPr lang="en-US" sz="1050">
                          <a:solidFill>
                            <a:srgbClr val="0070C0"/>
                          </a:solidFill>
                          <a:effectLst/>
                        </a:rPr>
                        <a:t>GRPInMRG</a:t>
                      </a:r>
                      <a:endParaRPr lang="zh-CN" sz="120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0.5117</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0.4176</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a:solidFill>
                            <a:srgbClr val="0070C0"/>
                          </a:solidFill>
                          <a:effectLst/>
                        </a:rPr>
                        <a:t>0.3841</a:t>
                      </a:r>
                      <a:endParaRPr lang="zh-CN" sz="1400" b="1">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0.339</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0.5465</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0.4921</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0.4738</a:t>
                      </a:r>
                      <a:endParaRPr lang="zh-CN" sz="1400" b="1" dirty="0">
                        <a:solidFill>
                          <a:srgbClr val="0070C0"/>
                        </a:solidFill>
                        <a:effectLst/>
                        <a:latin typeface="Times New Roman"/>
                        <a:ea typeface="宋体"/>
                      </a:endParaRPr>
                    </a:p>
                  </a:txBody>
                  <a:tcPr marL="68580" marR="68580" marT="0" marB="0"/>
                </a:tc>
                <a:tc>
                  <a:txBody>
                    <a:bodyPr/>
                    <a:lstStyle/>
                    <a:p>
                      <a:pPr hangingPunct="0">
                        <a:lnSpc>
                          <a:spcPts val="1200"/>
                        </a:lnSpc>
                        <a:spcBef>
                          <a:spcPts val="680"/>
                        </a:spcBef>
                        <a:spcAft>
                          <a:spcPts val="0"/>
                        </a:spcAft>
                        <a:tabLst>
                          <a:tab pos="228600" algn="l"/>
                          <a:tab pos="457200" algn="l"/>
                          <a:tab pos="685800" algn="l"/>
                          <a:tab pos="914400" algn="l"/>
                        </a:tabLst>
                      </a:pPr>
                      <a:r>
                        <a:rPr lang="en-US" sz="1100" b="1" dirty="0">
                          <a:solidFill>
                            <a:srgbClr val="0070C0"/>
                          </a:solidFill>
                          <a:effectLst/>
                        </a:rPr>
                        <a:t>0.4193</a:t>
                      </a:r>
                      <a:endParaRPr lang="zh-CN" sz="1400" b="1" dirty="0">
                        <a:solidFill>
                          <a:srgbClr val="0070C0"/>
                        </a:solidFill>
                        <a:effectLst/>
                        <a:latin typeface="Times New Roman"/>
                        <a:ea typeface="宋体"/>
                      </a:endParaRPr>
                    </a:p>
                  </a:txBody>
                  <a:tcPr marL="68580" marR="68580" marT="0" marB="0"/>
                </a:tc>
              </a:tr>
            </a:tbl>
          </a:graphicData>
        </a:graphic>
      </p:graphicFrame>
    </p:spTree>
    <p:extLst>
      <p:ext uri="{BB962C8B-B14F-4D97-AF65-F5344CB8AC3E}">
        <p14:creationId xmlns:p14="http://schemas.microsoft.com/office/powerpoint/2010/main" val="2024468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Motivation(4)</a:t>
            </a:r>
            <a:endParaRPr lang="en-US" dirty="0"/>
          </a:p>
        </p:txBody>
      </p:sp>
      <p:sp>
        <p:nvSpPr>
          <p:cNvPr id="3" name="Content Placeholder 2"/>
          <p:cNvSpPr>
            <a:spLocks noGrp="1"/>
          </p:cNvSpPr>
          <p:nvPr>
            <p:ph idx="1"/>
          </p:nvPr>
        </p:nvSpPr>
        <p:spPr/>
        <p:txBody>
          <a:bodyPr/>
          <a:lstStyle/>
          <a:p>
            <a:r>
              <a:rPr lang="en-US" dirty="0" smtClean="0"/>
              <a:t>Res-1,Res-0.5 and Diff-0.5 are three GRP modes proposed by many contribution and also evaluated in JCTVC-M0157.</a:t>
            </a:r>
          </a:p>
          <a:p>
            <a:r>
              <a:rPr lang="en-US" dirty="0" smtClean="0"/>
              <a:t>The three modes show much gain.</a:t>
            </a:r>
          </a:p>
          <a:p>
            <a:pPr marL="0" indent="0">
              <a:buNone/>
            </a:pPr>
            <a:endParaRPr lang="en-US" dirty="0" smtClean="0"/>
          </a:p>
          <a:p>
            <a:endParaRPr lang="en-US" dirty="0" smtClean="0"/>
          </a:p>
        </p:txBody>
      </p:sp>
    </p:spTree>
    <p:extLst>
      <p:ext uri="{BB962C8B-B14F-4D97-AF65-F5344CB8AC3E}">
        <p14:creationId xmlns:p14="http://schemas.microsoft.com/office/powerpoint/2010/main" val="3189750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Proposed Method</a:t>
            </a:r>
            <a:endParaRPr lang="zh-CN" altLang="en-US" dirty="0"/>
          </a:p>
        </p:txBody>
      </p:sp>
      <p:sp>
        <p:nvSpPr>
          <p:cNvPr id="3" name="Content Placeholder 2"/>
          <p:cNvSpPr>
            <a:spLocks noGrp="1"/>
          </p:cNvSpPr>
          <p:nvPr>
            <p:ph idx="1"/>
          </p:nvPr>
        </p:nvSpPr>
        <p:spPr/>
        <p:txBody>
          <a:bodyPr/>
          <a:lstStyle/>
          <a:p>
            <a:r>
              <a:rPr lang="en-US" altLang="zh-CN" dirty="0" smtClean="0"/>
              <a:t>Utilize 3 GRP modes(Res-1, Res-0.5 and Diff-0.5)</a:t>
            </a:r>
          </a:p>
          <a:p>
            <a:r>
              <a:rPr lang="en-US" altLang="zh-CN" dirty="0" smtClean="0"/>
              <a:t>To avoid too high memory bandwidth burden, just do GRP on 2Nx2N PU.</a:t>
            </a:r>
          </a:p>
          <a:p>
            <a:r>
              <a:rPr lang="en-US" altLang="zh-CN" dirty="0" smtClean="0"/>
              <a:t>To achieve more accurate prediction and less head information in the same time, propose doing GRP only on 2Nx2N PU with merge</a:t>
            </a:r>
            <a:r>
              <a:rPr lang="en-US" altLang="zh-CN" dirty="0" smtClean="0"/>
              <a:t>.</a:t>
            </a:r>
            <a:endParaRPr lang="en-US" altLang="zh-CN" dirty="0" smtClean="0"/>
          </a:p>
          <a:p>
            <a:endParaRPr lang="zh-CN" altLang="en-US" dirty="0"/>
          </a:p>
        </p:txBody>
      </p:sp>
    </p:spTree>
    <p:extLst>
      <p:ext uri="{BB962C8B-B14F-4D97-AF65-F5344CB8AC3E}">
        <p14:creationId xmlns:p14="http://schemas.microsoft.com/office/powerpoint/2010/main" val="1432215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Simulation Results</a:t>
            </a:r>
            <a:endParaRPr lang="zh-CN" alt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07472006"/>
              </p:ext>
            </p:extLst>
          </p:nvPr>
        </p:nvGraphicFramePr>
        <p:xfrm>
          <a:off x="652463" y="1646238"/>
          <a:ext cx="8167690" cy="2494280"/>
        </p:xfrm>
        <a:graphic>
          <a:graphicData uri="http://schemas.openxmlformats.org/drawingml/2006/table">
            <a:tbl>
              <a:tblPr firstRow="1" bandRow="1">
                <a:tableStyleId>{5C22544A-7EE6-4342-B048-85BDC9FD1C3A}</a:tableStyleId>
              </a:tblPr>
              <a:tblGrid>
                <a:gridCol w="816769"/>
                <a:gridCol w="816769"/>
                <a:gridCol w="816769"/>
                <a:gridCol w="816769"/>
                <a:gridCol w="816769"/>
                <a:gridCol w="816769"/>
                <a:gridCol w="816769"/>
                <a:gridCol w="816769"/>
                <a:gridCol w="816769"/>
                <a:gridCol w="816769"/>
              </a:tblGrid>
              <a:tr h="370840">
                <a:tc>
                  <a:txBody>
                    <a:bodyPr/>
                    <a:lstStyle/>
                    <a:p>
                      <a:endParaRPr lang="zh-CN" altLang="en-US" dirty="0">
                        <a:solidFill>
                          <a:srgbClr val="0099CC"/>
                        </a:solidFill>
                      </a:endParaRPr>
                    </a:p>
                  </a:txBody>
                  <a:tcPr/>
                </a:tc>
                <a:tc>
                  <a:txBody>
                    <a:bodyPr/>
                    <a:lstStyle/>
                    <a:p>
                      <a:r>
                        <a:rPr lang="en-US" altLang="zh-CN" dirty="0" smtClean="0">
                          <a:solidFill>
                            <a:srgbClr val="0099CC"/>
                          </a:solidFill>
                        </a:rPr>
                        <a:t>RA- 2x</a:t>
                      </a:r>
                      <a:endParaRPr lang="zh-CN" altLang="en-US" dirty="0">
                        <a:solidFill>
                          <a:srgbClr val="0099CC"/>
                        </a:solidFill>
                      </a:endParaRPr>
                    </a:p>
                  </a:txBody>
                  <a:tcPr/>
                </a:tc>
                <a:tc>
                  <a:txBody>
                    <a:bodyPr/>
                    <a:lstStyle/>
                    <a:p>
                      <a:r>
                        <a:rPr lang="en-US" altLang="zh-CN" dirty="0" smtClean="0">
                          <a:solidFill>
                            <a:srgbClr val="0099CC"/>
                          </a:solidFill>
                        </a:rPr>
                        <a:t>RA-1.5x</a:t>
                      </a:r>
                      <a:endParaRPr lang="zh-CN" altLang="en-US" dirty="0">
                        <a:solidFill>
                          <a:srgbClr val="0099CC"/>
                        </a:solidFill>
                      </a:endParaRPr>
                    </a:p>
                  </a:txBody>
                  <a:tcPr/>
                </a:tc>
                <a:tc>
                  <a:txBody>
                    <a:bodyPr/>
                    <a:lstStyle/>
                    <a:p>
                      <a:r>
                        <a:rPr lang="en-US" altLang="zh-CN" dirty="0" smtClean="0">
                          <a:solidFill>
                            <a:srgbClr val="0099CC"/>
                          </a:solidFill>
                        </a:rPr>
                        <a:t>RA-SNR</a:t>
                      </a:r>
                      <a:endParaRPr lang="zh-CN" altLang="en-US" dirty="0">
                        <a:solidFill>
                          <a:srgbClr val="0099CC"/>
                        </a:solidFill>
                      </a:endParaRPr>
                    </a:p>
                  </a:txBody>
                  <a:tcPr/>
                </a:tc>
                <a:tc>
                  <a:txBody>
                    <a:bodyPr/>
                    <a:lstStyle/>
                    <a:p>
                      <a:r>
                        <a:rPr lang="en-US" altLang="zh-CN" dirty="0" smtClean="0">
                          <a:solidFill>
                            <a:srgbClr val="0099CC"/>
                          </a:solidFill>
                        </a:rPr>
                        <a:t>LDP-2x</a:t>
                      </a:r>
                      <a:endParaRPr lang="zh-CN" altLang="en-US" dirty="0">
                        <a:solidFill>
                          <a:srgbClr val="0099CC"/>
                        </a:solidFill>
                      </a:endParaRPr>
                    </a:p>
                  </a:txBody>
                  <a:tcPr/>
                </a:tc>
                <a:tc>
                  <a:txBody>
                    <a:bodyPr/>
                    <a:lstStyle/>
                    <a:p>
                      <a:r>
                        <a:rPr lang="en-US" altLang="zh-CN" dirty="0" smtClean="0">
                          <a:solidFill>
                            <a:srgbClr val="0099CC"/>
                          </a:solidFill>
                        </a:rPr>
                        <a:t>LDP-1.5x</a:t>
                      </a:r>
                      <a:endParaRPr lang="zh-CN" altLang="en-US" dirty="0">
                        <a:solidFill>
                          <a:srgbClr val="0099CC"/>
                        </a:solidFill>
                      </a:endParaRPr>
                    </a:p>
                  </a:txBody>
                  <a:tcPr/>
                </a:tc>
                <a:tc>
                  <a:txBody>
                    <a:bodyPr/>
                    <a:lstStyle/>
                    <a:p>
                      <a:r>
                        <a:rPr lang="en-US" altLang="zh-CN" dirty="0" smtClean="0">
                          <a:solidFill>
                            <a:srgbClr val="0099CC"/>
                          </a:solidFill>
                        </a:rPr>
                        <a:t>LDP-SNR</a:t>
                      </a:r>
                      <a:endParaRPr lang="zh-CN" altLang="en-US" dirty="0">
                        <a:solidFill>
                          <a:srgbClr val="0099CC"/>
                        </a:solidFill>
                      </a:endParaRPr>
                    </a:p>
                  </a:txBody>
                  <a:tcPr/>
                </a:tc>
                <a:tc>
                  <a:txBody>
                    <a:bodyPr/>
                    <a:lstStyle/>
                    <a:p>
                      <a:r>
                        <a:rPr lang="en-US" altLang="zh-CN" dirty="0" smtClean="0">
                          <a:solidFill>
                            <a:srgbClr val="0099CC"/>
                          </a:solidFill>
                        </a:rPr>
                        <a:t>LDB-2x</a:t>
                      </a:r>
                      <a:endParaRPr lang="zh-CN" altLang="en-US" dirty="0">
                        <a:solidFill>
                          <a:srgbClr val="0099CC"/>
                        </a:solidFill>
                      </a:endParaRPr>
                    </a:p>
                  </a:txBody>
                  <a:tcPr/>
                </a:tc>
                <a:tc>
                  <a:txBody>
                    <a:bodyPr/>
                    <a:lstStyle/>
                    <a:p>
                      <a:r>
                        <a:rPr lang="en-US" altLang="zh-CN" dirty="0" smtClean="0">
                          <a:solidFill>
                            <a:srgbClr val="0099CC"/>
                          </a:solidFill>
                        </a:rPr>
                        <a:t>LDB-1.5</a:t>
                      </a:r>
                      <a:endParaRPr lang="zh-CN" altLang="en-US" dirty="0">
                        <a:solidFill>
                          <a:srgbClr val="0099CC"/>
                        </a:solidFill>
                      </a:endParaRPr>
                    </a:p>
                  </a:txBody>
                  <a:tcPr/>
                </a:tc>
                <a:tc>
                  <a:txBody>
                    <a:bodyPr/>
                    <a:lstStyle/>
                    <a:p>
                      <a:r>
                        <a:rPr lang="en-US" altLang="zh-CN" dirty="0" smtClean="0">
                          <a:solidFill>
                            <a:srgbClr val="0099CC"/>
                          </a:solidFill>
                        </a:rPr>
                        <a:t>LDB-SNR</a:t>
                      </a:r>
                      <a:endParaRPr lang="zh-CN" altLang="en-US" dirty="0">
                        <a:solidFill>
                          <a:srgbClr val="0099CC"/>
                        </a:solidFill>
                      </a:endParaRPr>
                    </a:p>
                  </a:txBody>
                  <a:tcPr/>
                </a:tc>
              </a:tr>
              <a:tr h="370840">
                <a:tc>
                  <a:txBody>
                    <a:bodyPr/>
                    <a:lstStyle/>
                    <a:p>
                      <a:r>
                        <a:rPr lang="en-US" altLang="zh-CN" dirty="0" smtClean="0">
                          <a:solidFill>
                            <a:srgbClr val="0099CC"/>
                          </a:solidFill>
                        </a:rPr>
                        <a:t>Y</a:t>
                      </a:r>
                      <a:endParaRPr lang="zh-CN" altLang="en-US" dirty="0">
                        <a:solidFill>
                          <a:srgbClr val="0099CC"/>
                        </a:solidFill>
                      </a:endParaRPr>
                    </a:p>
                  </a:txBody>
                  <a:tcPr/>
                </a:tc>
                <a:tc>
                  <a:txBody>
                    <a:bodyPr/>
                    <a:lstStyle/>
                    <a:p>
                      <a:r>
                        <a:rPr lang="en-US" altLang="zh-CN" dirty="0" smtClean="0">
                          <a:solidFill>
                            <a:srgbClr val="0099CC"/>
                          </a:solidFill>
                        </a:rPr>
                        <a:t>-1.7%</a:t>
                      </a:r>
                      <a:endParaRPr lang="zh-CN" altLang="en-US" dirty="0">
                        <a:solidFill>
                          <a:srgbClr val="0099CC"/>
                        </a:solidFill>
                      </a:endParaRPr>
                    </a:p>
                  </a:txBody>
                  <a:tcPr/>
                </a:tc>
                <a:tc>
                  <a:txBody>
                    <a:bodyPr/>
                    <a:lstStyle/>
                    <a:p>
                      <a:r>
                        <a:rPr lang="en-US" altLang="zh-CN" dirty="0" smtClean="0">
                          <a:solidFill>
                            <a:srgbClr val="0099CC"/>
                          </a:solidFill>
                        </a:rPr>
                        <a:t>-2.6%</a:t>
                      </a:r>
                      <a:endParaRPr lang="zh-CN" altLang="en-US" dirty="0">
                        <a:solidFill>
                          <a:srgbClr val="0099CC"/>
                        </a:solidFill>
                      </a:endParaRPr>
                    </a:p>
                  </a:txBody>
                  <a:tcPr/>
                </a:tc>
                <a:tc>
                  <a:txBody>
                    <a:bodyPr/>
                    <a:lstStyle/>
                    <a:p>
                      <a:r>
                        <a:rPr lang="en-US" altLang="zh-CN" dirty="0" smtClean="0">
                          <a:solidFill>
                            <a:srgbClr val="0099CC"/>
                          </a:solidFill>
                        </a:rPr>
                        <a:t>-2.1%</a:t>
                      </a:r>
                      <a:endParaRPr lang="zh-CN" altLang="en-US" dirty="0">
                        <a:solidFill>
                          <a:srgbClr val="0099CC"/>
                        </a:solidFill>
                      </a:endParaRPr>
                    </a:p>
                  </a:txBody>
                  <a:tcPr/>
                </a:tc>
                <a:tc>
                  <a:txBody>
                    <a:bodyPr/>
                    <a:lstStyle/>
                    <a:p>
                      <a:r>
                        <a:rPr lang="en-US" altLang="zh-CN" dirty="0" smtClean="0">
                          <a:solidFill>
                            <a:srgbClr val="0099CC"/>
                          </a:solidFill>
                        </a:rPr>
                        <a:t>-3.5%</a:t>
                      </a:r>
                      <a:endParaRPr lang="zh-CN" altLang="en-US" dirty="0">
                        <a:solidFill>
                          <a:srgbClr val="0099CC"/>
                        </a:solidFill>
                      </a:endParaRPr>
                    </a:p>
                  </a:txBody>
                  <a:tcPr/>
                </a:tc>
                <a:tc>
                  <a:txBody>
                    <a:bodyPr/>
                    <a:lstStyle/>
                    <a:p>
                      <a:r>
                        <a:rPr lang="en-US" altLang="zh-CN" dirty="0" smtClean="0">
                          <a:solidFill>
                            <a:srgbClr val="0099CC"/>
                          </a:solidFill>
                        </a:rPr>
                        <a:t>-5.0%</a:t>
                      </a:r>
                      <a:endParaRPr lang="zh-CN" altLang="en-US" dirty="0">
                        <a:solidFill>
                          <a:srgbClr val="0099CC"/>
                        </a:solidFill>
                      </a:endParaRPr>
                    </a:p>
                  </a:txBody>
                  <a:tcPr/>
                </a:tc>
                <a:tc>
                  <a:txBody>
                    <a:bodyPr/>
                    <a:lstStyle/>
                    <a:p>
                      <a:r>
                        <a:rPr lang="en-US" altLang="zh-CN" dirty="0" smtClean="0">
                          <a:solidFill>
                            <a:srgbClr val="0099CC"/>
                          </a:solidFill>
                        </a:rPr>
                        <a:t>-4.4%</a:t>
                      </a:r>
                      <a:endParaRPr lang="zh-CN" altLang="en-US" dirty="0">
                        <a:solidFill>
                          <a:srgbClr val="0099CC"/>
                        </a:solidFill>
                      </a:endParaRPr>
                    </a:p>
                  </a:txBody>
                  <a:tcPr/>
                </a:tc>
                <a:tc>
                  <a:txBody>
                    <a:bodyPr/>
                    <a:lstStyle/>
                    <a:p>
                      <a:r>
                        <a:rPr lang="en-US" altLang="zh-CN" dirty="0" smtClean="0">
                          <a:solidFill>
                            <a:srgbClr val="0099CC"/>
                          </a:solidFill>
                        </a:rPr>
                        <a:t>-3.5%</a:t>
                      </a:r>
                      <a:endParaRPr lang="zh-CN" altLang="en-US" dirty="0">
                        <a:solidFill>
                          <a:srgbClr val="0099CC"/>
                        </a:solidFill>
                      </a:endParaRPr>
                    </a:p>
                  </a:txBody>
                  <a:tcPr/>
                </a:tc>
                <a:tc>
                  <a:txBody>
                    <a:bodyPr/>
                    <a:lstStyle/>
                    <a:p>
                      <a:r>
                        <a:rPr lang="en-US" altLang="zh-CN" dirty="0" smtClean="0">
                          <a:solidFill>
                            <a:srgbClr val="0099CC"/>
                          </a:solidFill>
                        </a:rPr>
                        <a:t>-5.1%</a:t>
                      </a:r>
                      <a:endParaRPr lang="zh-CN" altLang="en-US" dirty="0">
                        <a:solidFill>
                          <a:srgbClr val="0099CC"/>
                        </a:solidFill>
                      </a:endParaRPr>
                    </a:p>
                  </a:txBody>
                  <a:tcPr/>
                </a:tc>
                <a:tc>
                  <a:txBody>
                    <a:bodyPr/>
                    <a:lstStyle/>
                    <a:p>
                      <a:r>
                        <a:rPr lang="en-US" altLang="zh-CN" dirty="0" smtClean="0">
                          <a:solidFill>
                            <a:srgbClr val="0099CC"/>
                          </a:solidFill>
                        </a:rPr>
                        <a:t>-3.8%</a:t>
                      </a:r>
                      <a:endParaRPr lang="zh-CN" altLang="en-US" dirty="0">
                        <a:solidFill>
                          <a:srgbClr val="0099CC"/>
                        </a:solidFill>
                      </a:endParaRPr>
                    </a:p>
                  </a:txBody>
                  <a:tcPr/>
                </a:tc>
              </a:tr>
              <a:tr h="370840">
                <a:tc>
                  <a:txBody>
                    <a:bodyPr/>
                    <a:lstStyle/>
                    <a:p>
                      <a:r>
                        <a:rPr lang="en-US" altLang="zh-CN" dirty="0" smtClean="0">
                          <a:solidFill>
                            <a:srgbClr val="0099CC"/>
                          </a:solidFill>
                        </a:rPr>
                        <a:t>U</a:t>
                      </a:r>
                      <a:endParaRPr lang="zh-CN" altLang="en-US" dirty="0">
                        <a:solidFill>
                          <a:srgbClr val="0099CC"/>
                        </a:solidFill>
                      </a:endParaRPr>
                    </a:p>
                  </a:txBody>
                  <a:tcPr/>
                </a:tc>
                <a:tc>
                  <a:txBody>
                    <a:bodyPr/>
                    <a:lstStyle/>
                    <a:p>
                      <a:r>
                        <a:rPr lang="en-US" altLang="zh-CN" dirty="0" smtClean="0">
                          <a:solidFill>
                            <a:srgbClr val="0099CC"/>
                          </a:solidFill>
                        </a:rPr>
                        <a:t>-2.9%</a:t>
                      </a:r>
                      <a:endParaRPr lang="zh-CN" altLang="en-US" dirty="0">
                        <a:solidFill>
                          <a:srgbClr val="0099CC"/>
                        </a:solidFill>
                      </a:endParaRPr>
                    </a:p>
                  </a:txBody>
                  <a:tcPr/>
                </a:tc>
                <a:tc>
                  <a:txBody>
                    <a:bodyPr/>
                    <a:lstStyle/>
                    <a:p>
                      <a:r>
                        <a:rPr lang="en-US" altLang="zh-CN" dirty="0" smtClean="0">
                          <a:solidFill>
                            <a:srgbClr val="0099CC"/>
                          </a:solidFill>
                        </a:rPr>
                        <a:t>-4.7%</a:t>
                      </a:r>
                      <a:endParaRPr lang="zh-CN" altLang="en-US" dirty="0">
                        <a:solidFill>
                          <a:srgbClr val="0099CC"/>
                        </a:solidFill>
                      </a:endParaRPr>
                    </a:p>
                  </a:txBody>
                  <a:tcPr/>
                </a:tc>
                <a:tc>
                  <a:txBody>
                    <a:bodyPr/>
                    <a:lstStyle/>
                    <a:p>
                      <a:r>
                        <a:rPr lang="en-US" altLang="zh-CN" dirty="0" smtClean="0">
                          <a:solidFill>
                            <a:srgbClr val="0099CC"/>
                          </a:solidFill>
                        </a:rPr>
                        <a:t>-3.4%</a:t>
                      </a:r>
                      <a:endParaRPr lang="zh-CN" altLang="en-US" dirty="0">
                        <a:solidFill>
                          <a:srgbClr val="0099CC"/>
                        </a:solidFill>
                      </a:endParaRPr>
                    </a:p>
                  </a:txBody>
                  <a:tcPr/>
                </a:tc>
                <a:tc>
                  <a:txBody>
                    <a:bodyPr/>
                    <a:lstStyle/>
                    <a:p>
                      <a:r>
                        <a:rPr lang="en-US" altLang="zh-CN" dirty="0" smtClean="0">
                          <a:solidFill>
                            <a:srgbClr val="0099CC"/>
                          </a:solidFill>
                        </a:rPr>
                        <a:t>-2.5%</a:t>
                      </a:r>
                      <a:endParaRPr lang="zh-CN" altLang="en-US" dirty="0">
                        <a:solidFill>
                          <a:srgbClr val="0099CC"/>
                        </a:solidFill>
                      </a:endParaRPr>
                    </a:p>
                  </a:txBody>
                  <a:tcPr/>
                </a:tc>
                <a:tc>
                  <a:txBody>
                    <a:bodyPr/>
                    <a:lstStyle/>
                    <a:p>
                      <a:r>
                        <a:rPr lang="en-US" altLang="zh-CN" dirty="0" smtClean="0">
                          <a:solidFill>
                            <a:srgbClr val="0099CC"/>
                          </a:solidFill>
                        </a:rPr>
                        <a:t>-4.5%</a:t>
                      </a:r>
                      <a:endParaRPr lang="zh-CN" altLang="en-US" dirty="0">
                        <a:solidFill>
                          <a:srgbClr val="0099CC"/>
                        </a:solidFill>
                      </a:endParaRPr>
                    </a:p>
                  </a:txBody>
                  <a:tcPr/>
                </a:tc>
                <a:tc>
                  <a:txBody>
                    <a:bodyPr/>
                    <a:lstStyle/>
                    <a:p>
                      <a:r>
                        <a:rPr lang="en-US" altLang="zh-CN" dirty="0" smtClean="0">
                          <a:solidFill>
                            <a:srgbClr val="0099CC"/>
                          </a:solidFill>
                        </a:rPr>
                        <a:t>-4.3%</a:t>
                      </a:r>
                      <a:endParaRPr lang="zh-CN" altLang="en-US" dirty="0">
                        <a:solidFill>
                          <a:srgbClr val="0099CC"/>
                        </a:solidFill>
                      </a:endParaRPr>
                    </a:p>
                  </a:txBody>
                  <a:tcPr/>
                </a:tc>
                <a:tc>
                  <a:txBody>
                    <a:bodyPr/>
                    <a:lstStyle/>
                    <a:p>
                      <a:r>
                        <a:rPr lang="en-US" altLang="zh-CN" dirty="0" smtClean="0">
                          <a:solidFill>
                            <a:srgbClr val="0099CC"/>
                          </a:solidFill>
                        </a:rPr>
                        <a:t>-3.7%</a:t>
                      </a:r>
                      <a:endParaRPr lang="zh-CN" altLang="en-US" dirty="0">
                        <a:solidFill>
                          <a:srgbClr val="0099CC"/>
                        </a:solidFill>
                      </a:endParaRPr>
                    </a:p>
                  </a:txBody>
                  <a:tcPr/>
                </a:tc>
                <a:tc>
                  <a:txBody>
                    <a:bodyPr/>
                    <a:lstStyle/>
                    <a:p>
                      <a:r>
                        <a:rPr lang="en-US" altLang="zh-CN" dirty="0" smtClean="0">
                          <a:solidFill>
                            <a:srgbClr val="0099CC"/>
                          </a:solidFill>
                        </a:rPr>
                        <a:t>-6.7%</a:t>
                      </a:r>
                      <a:endParaRPr lang="zh-CN" altLang="en-US" dirty="0">
                        <a:solidFill>
                          <a:srgbClr val="0099CC"/>
                        </a:solidFill>
                      </a:endParaRPr>
                    </a:p>
                  </a:txBody>
                  <a:tcPr/>
                </a:tc>
                <a:tc>
                  <a:txBody>
                    <a:bodyPr/>
                    <a:lstStyle/>
                    <a:p>
                      <a:r>
                        <a:rPr lang="en-US" altLang="zh-CN" dirty="0" smtClean="0">
                          <a:solidFill>
                            <a:srgbClr val="0099CC"/>
                          </a:solidFill>
                        </a:rPr>
                        <a:t>-4.3%</a:t>
                      </a:r>
                      <a:endParaRPr lang="zh-CN" altLang="en-US" dirty="0">
                        <a:solidFill>
                          <a:srgbClr val="0099CC"/>
                        </a:solidFill>
                      </a:endParaRPr>
                    </a:p>
                  </a:txBody>
                  <a:tcPr/>
                </a:tc>
              </a:tr>
              <a:tr h="370840">
                <a:tc>
                  <a:txBody>
                    <a:bodyPr/>
                    <a:lstStyle/>
                    <a:p>
                      <a:r>
                        <a:rPr lang="en-US" altLang="zh-CN" dirty="0" smtClean="0">
                          <a:solidFill>
                            <a:srgbClr val="0099CC"/>
                          </a:solidFill>
                        </a:rPr>
                        <a:t>V</a:t>
                      </a:r>
                      <a:endParaRPr lang="zh-CN" altLang="en-US" dirty="0">
                        <a:solidFill>
                          <a:srgbClr val="0099CC"/>
                        </a:solidFill>
                      </a:endParaRPr>
                    </a:p>
                  </a:txBody>
                  <a:tcPr/>
                </a:tc>
                <a:tc>
                  <a:txBody>
                    <a:bodyPr/>
                    <a:lstStyle/>
                    <a:p>
                      <a:r>
                        <a:rPr lang="en-US" altLang="zh-CN" dirty="0" smtClean="0">
                          <a:solidFill>
                            <a:srgbClr val="0099CC"/>
                          </a:solidFill>
                        </a:rPr>
                        <a:t>-3.1%</a:t>
                      </a:r>
                      <a:endParaRPr lang="zh-CN" altLang="en-US" dirty="0">
                        <a:solidFill>
                          <a:srgbClr val="0099CC"/>
                        </a:solidFill>
                      </a:endParaRPr>
                    </a:p>
                  </a:txBody>
                  <a:tcPr/>
                </a:tc>
                <a:tc>
                  <a:txBody>
                    <a:bodyPr/>
                    <a:lstStyle/>
                    <a:p>
                      <a:r>
                        <a:rPr lang="en-US" altLang="zh-CN" dirty="0" smtClean="0">
                          <a:solidFill>
                            <a:srgbClr val="0099CC"/>
                          </a:solidFill>
                        </a:rPr>
                        <a:t>-5.1%</a:t>
                      </a:r>
                      <a:endParaRPr lang="zh-CN" altLang="en-US" dirty="0">
                        <a:solidFill>
                          <a:srgbClr val="0099CC"/>
                        </a:solidFill>
                      </a:endParaRPr>
                    </a:p>
                  </a:txBody>
                  <a:tcPr/>
                </a:tc>
                <a:tc>
                  <a:txBody>
                    <a:bodyPr/>
                    <a:lstStyle/>
                    <a:p>
                      <a:r>
                        <a:rPr lang="en-US" altLang="zh-CN" dirty="0" smtClean="0">
                          <a:solidFill>
                            <a:srgbClr val="0099CC"/>
                          </a:solidFill>
                        </a:rPr>
                        <a:t>-3.4%</a:t>
                      </a:r>
                      <a:endParaRPr lang="zh-CN" altLang="en-US" dirty="0">
                        <a:solidFill>
                          <a:srgbClr val="0099CC"/>
                        </a:solidFill>
                      </a:endParaRPr>
                    </a:p>
                  </a:txBody>
                  <a:tcPr/>
                </a:tc>
                <a:tc>
                  <a:txBody>
                    <a:bodyPr/>
                    <a:lstStyle/>
                    <a:p>
                      <a:r>
                        <a:rPr lang="en-US" altLang="zh-CN" dirty="0" smtClean="0">
                          <a:solidFill>
                            <a:srgbClr val="0099CC"/>
                          </a:solidFill>
                        </a:rPr>
                        <a:t>-1.8%</a:t>
                      </a:r>
                      <a:endParaRPr lang="zh-CN" altLang="en-US" dirty="0">
                        <a:solidFill>
                          <a:srgbClr val="0099CC"/>
                        </a:solidFill>
                      </a:endParaRPr>
                    </a:p>
                  </a:txBody>
                  <a:tcPr/>
                </a:tc>
                <a:tc>
                  <a:txBody>
                    <a:bodyPr/>
                    <a:lstStyle/>
                    <a:p>
                      <a:r>
                        <a:rPr lang="en-US" altLang="zh-CN" dirty="0" smtClean="0">
                          <a:solidFill>
                            <a:srgbClr val="0099CC"/>
                          </a:solidFill>
                        </a:rPr>
                        <a:t>-3.5%</a:t>
                      </a:r>
                      <a:endParaRPr lang="zh-CN" altLang="en-US" dirty="0">
                        <a:solidFill>
                          <a:srgbClr val="0099CC"/>
                        </a:solidFill>
                      </a:endParaRPr>
                    </a:p>
                  </a:txBody>
                  <a:tcPr/>
                </a:tc>
                <a:tc>
                  <a:txBody>
                    <a:bodyPr/>
                    <a:lstStyle/>
                    <a:p>
                      <a:r>
                        <a:rPr lang="en-US" altLang="zh-CN" dirty="0" smtClean="0">
                          <a:solidFill>
                            <a:srgbClr val="0099CC"/>
                          </a:solidFill>
                        </a:rPr>
                        <a:t>-3.9%</a:t>
                      </a:r>
                      <a:endParaRPr lang="zh-CN" altLang="en-US" dirty="0">
                        <a:solidFill>
                          <a:srgbClr val="0099CC"/>
                        </a:solidFill>
                      </a:endParaRPr>
                    </a:p>
                  </a:txBody>
                  <a:tcPr/>
                </a:tc>
                <a:tc>
                  <a:txBody>
                    <a:bodyPr/>
                    <a:lstStyle/>
                    <a:p>
                      <a:r>
                        <a:rPr lang="en-US" altLang="zh-CN" dirty="0" smtClean="0">
                          <a:solidFill>
                            <a:srgbClr val="0099CC"/>
                          </a:solidFill>
                        </a:rPr>
                        <a:t>-3.5%</a:t>
                      </a:r>
                      <a:endParaRPr lang="zh-CN" altLang="en-US" dirty="0">
                        <a:solidFill>
                          <a:srgbClr val="0099CC"/>
                        </a:solidFill>
                      </a:endParaRPr>
                    </a:p>
                  </a:txBody>
                  <a:tcPr/>
                </a:tc>
                <a:tc>
                  <a:txBody>
                    <a:bodyPr/>
                    <a:lstStyle/>
                    <a:p>
                      <a:r>
                        <a:rPr lang="en-US" altLang="zh-CN" dirty="0" smtClean="0">
                          <a:solidFill>
                            <a:srgbClr val="0099CC"/>
                          </a:solidFill>
                        </a:rPr>
                        <a:t>-6.4%</a:t>
                      </a:r>
                      <a:endParaRPr lang="zh-CN" altLang="en-US" dirty="0">
                        <a:solidFill>
                          <a:srgbClr val="0099CC"/>
                        </a:solidFill>
                      </a:endParaRPr>
                    </a:p>
                  </a:txBody>
                  <a:tcPr/>
                </a:tc>
                <a:tc>
                  <a:txBody>
                    <a:bodyPr/>
                    <a:lstStyle/>
                    <a:p>
                      <a:r>
                        <a:rPr lang="en-US" altLang="zh-CN" dirty="0" smtClean="0">
                          <a:solidFill>
                            <a:srgbClr val="0099CC"/>
                          </a:solidFill>
                        </a:rPr>
                        <a:t>-3.8%</a:t>
                      </a:r>
                      <a:endParaRPr lang="zh-CN" altLang="en-US" dirty="0">
                        <a:solidFill>
                          <a:srgbClr val="0099CC"/>
                        </a:solidFill>
                      </a:endParaRPr>
                    </a:p>
                  </a:txBody>
                  <a:tcPr/>
                </a:tc>
              </a:tr>
              <a:tr h="370840">
                <a:tc>
                  <a:txBody>
                    <a:bodyPr/>
                    <a:lstStyle/>
                    <a:p>
                      <a:r>
                        <a:rPr lang="en-US" altLang="zh-CN" dirty="0" err="1" smtClean="0">
                          <a:solidFill>
                            <a:srgbClr val="0099CC"/>
                          </a:solidFill>
                        </a:rPr>
                        <a:t>Enc</a:t>
                      </a:r>
                      <a:endParaRPr lang="zh-CN" altLang="en-US" dirty="0">
                        <a:solidFill>
                          <a:srgbClr val="0099CC"/>
                        </a:solidFill>
                      </a:endParaRPr>
                    </a:p>
                  </a:txBody>
                  <a:tcPr/>
                </a:tc>
                <a:tc>
                  <a:txBody>
                    <a:bodyPr/>
                    <a:lstStyle/>
                    <a:p>
                      <a:r>
                        <a:rPr lang="en-US" altLang="zh-CN" sz="1400" dirty="0" smtClean="0">
                          <a:solidFill>
                            <a:srgbClr val="0099CC"/>
                          </a:solidFill>
                        </a:rPr>
                        <a:t>120.6%</a:t>
                      </a:r>
                      <a:endParaRPr lang="zh-CN" altLang="en-US" sz="1400" dirty="0">
                        <a:solidFill>
                          <a:srgbClr val="0099CC"/>
                        </a:solidFill>
                      </a:endParaRPr>
                    </a:p>
                  </a:txBody>
                  <a:tcPr/>
                </a:tc>
                <a:tc>
                  <a:txBody>
                    <a:bodyPr/>
                    <a:lstStyle/>
                    <a:p>
                      <a:r>
                        <a:rPr lang="en-US" altLang="zh-CN" sz="1400" dirty="0" smtClean="0">
                          <a:solidFill>
                            <a:srgbClr val="0099CC"/>
                          </a:solidFill>
                        </a:rPr>
                        <a:t>113.3%</a:t>
                      </a:r>
                      <a:endParaRPr lang="zh-CN" altLang="en-US" sz="1400" dirty="0">
                        <a:solidFill>
                          <a:srgbClr val="0099CC"/>
                        </a:solidFill>
                      </a:endParaRPr>
                    </a:p>
                  </a:txBody>
                  <a:tcPr/>
                </a:tc>
                <a:tc>
                  <a:txBody>
                    <a:bodyPr/>
                    <a:lstStyle/>
                    <a:p>
                      <a:r>
                        <a:rPr lang="en-US" altLang="zh-CN" sz="1400" dirty="0" smtClean="0">
                          <a:solidFill>
                            <a:srgbClr val="0099CC"/>
                          </a:solidFill>
                        </a:rPr>
                        <a:t>114.9%</a:t>
                      </a:r>
                      <a:endParaRPr lang="zh-CN" altLang="en-US" sz="1400" dirty="0">
                        <a:solidFill>
                          <a:srgbClr val="0099CC"/>
                        </a:solidFill>
                      </a:endParaRPr>
                    </a:p>
                  </a:txBody>
                  <a:tcPr/>
                </a:tc>
                <a:tc>
                  <a:txBody>
                    <a:bodyPr/>
                    <a:lstStyle/>
                    <a:p>
                      <a:r>
                        <a:rPr lang="en-US" altLang="zh-CN" sz="1400" dirty="0" smtClean="0">
                          <a:solidFill>
                            <a:srgbClr val="0099CC"/>
                          </a:solidFill>
                        </a:rPr>
                        <a:t>121.4%</a:t>
                      </a:r>
                      <a:endParaRPr lang="zh-CN" altLang="en-US" sz="1400" dirty="0">
                        <a:solidFill>
                          <a:srgbClr val="0099CC"/>
                        </a:solidFill>
                      </a:endParaRPr>
                    </a:p>
                  </a:txBody>
                  <a:tcPr/>
                </a:tc>
                <a:tc>
                  <a:txBody>
                    <a:bodyPr/>
                    <a:lstStyle/>
                    <a:p>
                      <a:r>
                        <a:rPr lang="en-US" altLang="zh-CN" sz="1400" dirty="0" smtClean="0">
                          <a:solidFill>
                            <a:srgbClr val="0099CC"/>
                          </a:solidFill>
                        </a:rPr>
                        <a:t>111.9%</a:t>
                      </a:r>
                      <a:endParaRPr lang="zh-CN" altLang="en-US" sz="1400" dirty="0">
                        <a:solidFill>
                          <a:srgbClr val="0099CC"/>
                        </a:solidFill>
                      </a:endParaRPr>
                    </a:p>
                  </a:txBody>
                  <a:tcPr/>
                </a:tc>
                <a:tc>
                  <a:txBody>
                    <a:bodyPr/>
                    <a:lstStyle/>
                    <a:p>
                      <a:r>
                        <a:rPr lang="en-US" altLang="zh-CN" sz="1400" dirty="0" smtClean="0">
                          <a:solidFill>
                            <a:srgbClr val="0099CC"/>
                          </a:solidFill>
                        </a:rPr>
                        <a:t>116.5%</a:t>
                      </a:r>
                      <a:endParaRPr lang="zh-CN" altLang="en-US" sz="1400" dirty="0">
                        <a:solidFill>
                          <a:srgbClr val="0099CC"/>
                        </a:solidFill>
                      </a:endParaRPr>
                    </a:p>
                  </a:txBody>
                  <a:tcPr/>
                </a:tc>
                <a:tc>
                  <a:txBody>
                    <a:bodyPr/>
                    <a:lstStyle/>
                    <a:p>
                      <a:r>
                        <a:rPr lang="en-US" altLang="zh-CN" sz="1400" dirty="0" smtClean="0">
                          <a:solidFill>
                            <a:srgbClr val="0099CC"/>
                          </a:solidFill>
                        </a:rPr>
                        <a:t>115.7%</a:t>
                      </a:r>
                      <a:endParaRPr lang="zh-CN" altLang="en-US" sz="1400" dirty="0">
                        <a:solidFill>
                          <a:srgbClr val="0099CC"/>
                        </a:solidFill>
                      </a:endParaRPr>
                    </a:p>
                  </a:txBody>
                  <a:tcPr/>
                </a:tc>
                <a:tc>
                  <a:txBody>
                    <a:bodyPr/>
                    <a:lstStyle/>
                    <a:p>
                      <a:r>
                        <a:rPr lang="en-US" altLang="zh-CN" sz="1400" dirty="0" smtClean="0">
                          <a:solidFill>
                            <a:srgbClr val="0099CC"/>
                          </a:solidFill>
                        </a:rPr>
                        <a:t>109.1%</a:t>
                      </a:r>
                      <a:endParaRPr lang="zh-CN" altLang="en-US" sz="1400" dirty="0">
                        <a:solidFill>
                          <a:srgbClr val="0099CC"/>
                        </a:solidFill>
                      </a:endParaRPr>
                    </a:p>
                  </a:txBody>
                  <a:tcPr/>
                </a:tc>
                <a:tc>
                  <a:txBody>
                    <a:bodyPr/>
                    <a:lstStyle/>
                    <a:p>
                      <a:r>
                        <a:rPr lang="en-US" altLang="zh-CN" sz="1400" dirty="0" smtClean="0">
                          <a:solidFill>
                            <a:srgbClr val="0099CC"/>
                          </a:solidFill>
                        </a:rPr>
                        <a:t>111.9%</a:t>
                      </a:r>
                      <a:endParaRPr lang="zh-CN" altLang="en-US" sz="1400" dirty="0">
                        <a:solidFill>
                          <a:srgbClr val="0099CC"/>
                        </a:solidFill>
                      </a:endParaRPr>
                    </a:p>
                  </a:txBody>
                  <a:tcPr/>
                </a:tc>
              </a:tr>
              <a:tr h="370840">
                <a:tc>
                  <a:txBody>
                    <a:bodyPr/>
                    <a:lstStyle/>
                    <a:p>
                      <a:r>
                        <a:rPr lang="en-US" altLang="zh-CN" dirty="0" smtClean="0">
                          <a:solidFill>
                            <a:srgbClr val="0099CC"/>
                          </a:solidFill>
                        </a:rPr>
                        <a:t>Dec</a:t>
                      </a:r>
                      <a:endParaRPr lang="zh-CN" altLang="en-US" dirty="0">
                        <a:solidFill>
                          <a:srgbClr val="0099CC"/>
                        </a:solidFill>
                      </a:endParaRPr>
                    </a:p>
                  </a:txBody>
                  <a:tcPr/>
                </a:tc>
                <a:tc>
                  <a:txBody>
                    <a:bodyPr/>
                    <a:lstStyle/>
                    <a:p>
                      <a:r>
                        <a:rPr lang="en-US" altLang="zh-CN" sz="1400" dirty="0" smtClean="0">
                          <a:solidFill>
                            <a:srgbClr val="0099CC"/>
                          </a:solidFill>
                        </a:rPr>
                        <a:t>105.1%</a:t>
                      </a:r>
                      <a:endParaRPr lang="zh-CN" altLang="en-US" sz="1400" dirty="0">
                        <a:solidFill>
                          <a:srgbClr val="0099CC"/>
                        </a:solidFill>
                      </a:endParaRPr>
                    </a:p>
                  </a:txBody>
                  <a:tcPr/>
                </a:tc>
                <a:tc>
                  <a:txBody>
                    <a:bodyPr/>
                    <a:lstStyle/>
                    <a:p>
                      <a:r>
                        <a:rPr lang="en-US" altLang="zh-CN" sz="1400" dirty="0" smtClean="0">
                          <a:solidFill>
                            <a:srgbClr val="0099CC"/>
                          </a:solidFill>
                        </a:rPr>
                        <a:t>107.7%</a:t>
                      </a:r>
                      <a:endParaRPr lang="zh-CN" altLang="en-US" sz="1400" dirty="0">
                        <a:solidFill>
                          <a:srgbClr val="0099CC"/>
                        </a:solidFill>
                      </a:endParaRPr>
                    </a:p>
                  </a:txBody>
                  <a:tcPr/>
                </a:tc>
                <a:tc>
                  <a:txBody>
                    <a:bodyPr/>
                    <a:lstStyle/>
                    <a:p>
                      <a:r>
                        <a:rPr lang="en-US" altLang="zh-CN" sz="1400" dirty="0" smtClean="0">
                          <a:solidFill>
                            <a:srgbClr val="0099CC"/>
                          </a:solidFill>
                        </a:rPr>
                        <a:t>106.3%</a:t>
                      </a:r>
                      <a:endParaRPr lang="zh-CN" altLang="en-US" sz="1400" dirty="0">
                        <a:solidFill>
                          <a:srgbClr val="0099CC"/>
                        </a:solidFill>
                      </a:endParaRPr>
                    </a:p>
                  </a:txBody>
                  <a:tcPr/>
                </a:tc>
                <a:tc>
                  <a:txBody>
                    <a:bodyPr/>
                    <a:lstStyle/>
                    <a:p>
                      <a:r>
                        <a:rPr lang="en-US" altLang="zh-CN" sz="1400" dirty="0" smtClean="0">
                          <a:solidFill>
                            <a:srgbClr val="0099CC"/>
                          </a:solidFill>
                        </a:rPr>
                        <a:t>104.5%</a:t>
                      </a:r>
                      <a:endParaRPr lang="zh-CN" altLang="en-US" sz="1400" dirty="0">
                        <a:solidFill>
                          <a:srgbClr val="0099CC"/>
                        </a:solidFill>
                      </a:endParaRPr>
                    </a:p>
                  </a:txBody>
                  <a:tcPr/>
                </a:tc>
                <a:tc>
                  <a:txBody>
                    <a:bodyPr/>
                    <a:lstStyle/>
                    <a:p>
                      <a:r>
                        <a:rPr lang="en-US" altLang="zh-CN" sz="1400" dirty="0" smtClean="0">
                          <a:solidFill>
                            <a:srgbClr val="0099CC"/>
                          </a:solidFill>
                        </a:rPr>
                        <a:t>105.9%</a:t>
                      </a:r>
                      <a:endParaRPr lang="zh-CN" altLang="en-US" sz="1400" dirty="0">
                        <a:solidFill>
                          <a:srgbClr val="0099CC"/>
                        </a:solidFill>
                      </a:endParaRPr>
                    </a:p>
                  </a:txBody>
                  <a:tcPr/>
                </a:tc>
                <a:tc>
                  <a:txBody>
                    <a:bodyPr/>
                    <a:lstStyle/>
                    <a:p>
                      <a:r>
                        <a:rPr lang="en-US" altLang="zh-CN" sz="1400" dirty="0" smtClean="0">
                          <a:solidFill>
                            <a:srgbClr val="0099CC"/>
                          </a:solidFill>
                        </a:rPr>
                        <a:t>105.9%</a:t>
                      </a:r>
                      <a:endParaRPr lang="zh-CN" altLang="en-US" sz="1400" dirty="0">
                        <a:solidFill>
                          <a:srgbClr val="0099CC"/>
                        </a:solidFill>
                      </a:endParaRPr>
                    </a:p>
                  </a:txBody>
                  <a:tcPr/>
                </a:tc>
                <a:tc>
                  <a:txBody>
                    <a:bodyPr/>
                    <a:lstStyle/>
                    <a:p>
                      <a:r>
                        <a:rPr lang="en-US" altLang="zh-CN" sz="1400" dirty="0" smtClean="0">
                          <a:solidFill>
                            <a:srgbClr val="0099CC"/>
                          </a:solidFill>
                        </a:rPr>
                        <a:t>108.6%</a:t>
                      </a:r>
                      <a:endParaRPr lang="zh-CN" altLang="en-US" sz="1400" dirty="0">
                        <a:solidFill>
                          <a:srgbClr val="0099CC"/>
                        </a:solidFill>
                      </a:endParaRPr>
                    </a:p>
                  </a:txBody>
                  <a:tcPr/>
                </a:tc>
                <a:tc>
                  <a:txBody>
                    <a:bodyPr/>
                    <a:lstStyle/>
                    <a:p>
                      <a:r>
                        <a:rPr lang="en-US" altLang="zh-CN" sz="1400" dirty="0" smtClean="0">
                          <a:solidFill>
                            <a:srgbClr val="0099CC"/>
                          </a:solidFill>
                        </a:rPr>
                        <a:t>111.8%</a:t>
                      </a:r>
                      <a:endParaRPr lang="zh-CN" altLang="en-US" sz="1400" dirty="0">
                        <a:solidFill>
                          <a:srgbClr val="0099CC"/>
                        </a:solidFill>
                      </a:endParaRPr>
                    </a:p>
                  </a:txBody>
                  <a:tcPr/>
                </a:tc>
                <a:tc>
                  <a:txBody>
                    <a:bodyPr/>
                    <a:lstStyle/>
                    <a:p>
                      <a:r>
                        <a:rPr lang="en-US" altLang="zh-CN" sz="1400" dirty="0" smtClean="0">
                          <a:solidFill>
                            <a:srgbClr val="0099CC"/>
                          </a:solidFill>
                        </a:rPr>
                        <a:t>109.1%</a:t>
                      </a:r>
                      <a:endParaRPr lang="zh-CN" altLang="en-US" sz="1400" dirty="0">
                        <a:solidFill>
                          <a:srgbClr val="0099CC"/>
                        </a:solidFill>
                      </a:endParaRPr>
                    </a:p>
                  </a:txBody>
                  <a:tcPr/>
                </a:tc>
              </a:tr>
            </a:tbl>
          </a:graphicData>
        </a:graphic>
      </p:graphicFrame>
      <p:sp>
        <p:nvSpPr>
          <p:cNvPr id="3" name="TextBox 2"/>
          <p:cNvSpPr txBox="1"/>
          <p:nvPr/>
        </p:nvSpPr>
        <p:spPr>
          <a:xfrm>
            <a:off x="571500" y="4305300"/>
            <a:ext cx="8242300" cy="812800"/>
          </a:xfrm>
          <a:prstGeom prst="rect">
            <a:avLst/>
          </a:prstGeom>
          <a:noFill/>
        </p:spPr>
        <p:txBody>
          <a:bodyPr wrap="square" rtlCol="0">
            <a:noAutofit/>
          </a:bodyPr>
          <a:lstStyle/>
          <a:p>
            <a:r>
              <a:rPr lang="en-US" altLang="zh-CN" b="1" dirty="0" smtClean="0">
                <a:solidFill>
                  <a:schemeClr val="bg2"/>
                </a:solidFill>
              </a:rPr>
              <a:t>Implemented base on SCE3.4</a:t>
            </a:r>
          </a:p>
          <a:p>
            <a:r>
              <a:rPr lang="en-US" altLang="zh-CN" b="1" dirty="0" smtClean="0">
                <a:solidFill>
                  <a:schemeClr val="bg2"/>
                </a:solidFill>
              </a:rPr>
              <a:t>Compared to SCE3.4, No performance loss, </a:t>
            </a:r>
            <a:r>
              <a:rPr lang="en-US" altLang="zh-CN" b="1" dirty="0" err="1" smtClean="0">
                <a:solidFill>
                  <a:schemeClr val="bg2"/>
                </a:solidFill>
              </a:rPr>
              <a:t>Enc</a:t>
            </a:r>
            <a:r>
              <a:rPr lang="en-US" altLang="zh-CN" b="1" dirty="0" smtClean="0">
                <a:solidFill>
                  <a:schemeClr val="bg2"/>
                </a:solidFill>
              </a:rPr>
              <a:t> time decrease by 5%</a:t>
            </a:r>
          </a:p>
          <a:p>
            <a:r>
              <a:rPr lang="en-US" altLang="zh-CN" b="1" dirty="0" smtClean="0">
                <a:solidFill>
                  <a:schemeClr val="bg2"/>
                </a:solidFill>
              </a:rPr>
              <a:t>Thank </a:t>
            </a:r>
            <a:r>
              <a:rPr lang="en-US" altLang="zh-CN" b="1" dirty="0" err="1" smtClean="0">
                <a:solidFill>
                  <a:schemeClr val="bg2"/>
                </a:solidFill>
              </a:rPr>
              <a:t>Interdigital</a:t>
            </a:r>
            <a:r>
              <a:rPr lang="en-US" altLang="zh-CN" b="1" dirty="0" smtClean="0">
                <a:solidFill>
                  <a:schemeClr val="bg2"/>
                </a:solidFill>
              </a:rPr>
              <a:t> for crosscheck</a:t>
            </a:r>
            <a:endParaRPr lang="zh-CN" altLang="en-US" b="1" dirty="0">
              <a:solidFill>
                <a:schemeClr val="bg2"/>
              </a:solidFill>
            </a:endParaRPr>
          </a:p>
        </p:txBody>
      </p:sp>
    </p:spTree>
    <p:extLst>
      <p:ext uri="{BB962C8B-B14F-4D97-AF65-F5344CB8AC3E}">
        <p14:creationId xmlns:p14="http://schemas.microsoft.com/office/powerpoint/2010/main" val="2858755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Proposed Syntax Table</a:t>
            </a:r>
            <a:endParaRPr lang="zh-CN" alt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64288319"/>
              </p:ext>
            </p:extLst>
          </p:nvPr>
        </p:nvGraphicFramePr>
        <p:xfrm>
          <a:off x="875763" y="1777289"/>
          <a:ext cx="7366716" cy="4211393"/>
        </p:xfrm>
        <a:graphic>
          <a:graphicData uri="http://schemas.openxmlformats.org/drawingml/2006/table">
            <a:tbl>
              <a:tblPr>
                <a:tableStyleId>{5C22544A-7EE6-4342-B048-85BDC9FD1C3A}</a:tableStyleId>
              </a:tblPr>
              <a:tblGrid>
                <a:gridCol w="6431260"/>
                <a:gridCol w="935456"/>
              </a:tblGrid>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err="1">
                          <a:solidFill>
                            <a:srgbClr val="0070C0"/>
                          </a:solidFill>
                          <a:effectLst/>
                        </a:rPr>
                        <a:t>prediction_unit</a:t>
                      </a:r>
                      <a:r>
                        <a:rPr lang="en-GB" sz="1400" dirty="0">
                          <a:solidFill>
                            <a:srgbClr val="0070C0"/>
                          </a:solidFill>
                          <a:effectLst/>
                        </a:rPr>
                        <a:t>( x0, y0, </a:t>
                      </a:r>
                      <a:r>
                        <a:rPr lang="en-GB" sz="1400" dirty="0" err="1">
                          <a:solidFill>
                            <a:srgbClr val="0070C0"/>
                          </a:solidFill>
                          <a:effectLst/>
                        </a:rPr>
                        <a:t>nPbW</a:t>
                      </a:r>
                      <a:r>
                        <a:rPr lang="en-GB" sz="1400" dirty="0">
                          <a:solidFill>
                            <a:srgbClr val="0070C0"/>
                          </a:solidFill>
                          <a:effectLst/>
                        </a:rPr>
                        <a:t>, </a:t>
                      </a:r>
                      <a:r>
                        <a:rPr lang="en-GB" sz="1400" dirty="0" err="1">
                          <a:solidFill>
                            <a:srgbClr val="0070C0"/>
                          </a:solidFill>
                          <a:effectLst/>
                        </a:rPr>
                        <a:t>nPbH</a:t>
                      </a:r>
                      <a:r>
                        <a:rPr lang="en-GB" sz="1400" dirty="0">
                          <a:solidFill>
                            <a:srgbClr val="0070C0"/>
                          </a:solidFill>
                          <a:effectLst/>
                        </a:rPr>
                        <a:t> )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Descriptor</a:t>
                      </a:r>
                      <a:endParaRPr lang="zh-CN" sz="1000" b="1">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if( </a:t>
                      </a:r>
                      <a:r>
                        <a:rPr lang="en-GB" sz="1400" dirty="0" err="1">
                          <a:solidFill>
                            <a:srgbClr val="0070C0"/>
                          </a:solidFill>
                          <a:effectLst/>
                        </a:rPr>
                        <a:t>cu_skip_flag</a:t>
                      </a:r>
                      <a:r>
                        <a:rPr lang="en-GB" sz="1400" dirty="0">
                          <a:solidFill>
                            <a:srgbClr val="0070C0"/>
                          </a:solidFill>
                          <a:effectLst/>
                        </a:rPr>
                        <a:t>[ x0 ][ y0 ] )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 </a:t>
                      </a:r>
                      <a:endParaRPr lang="zh-CN" sz="1000">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if( </a:t>
                      </a:r>
                      <a:r>
                        <a:rPr lang="en-GB" sz="1400" dirty="0" err="1">
                          <a:solidFill>
                            <a:srgbClr val="0070C0"/>
                          </a:solidFill>
                          <a:effectLst/>
                        </a:rPr>
                        <a:t>MaxNumMergeCand</a:t>
                      </a:r>
                      <a:r>
                        <a:rPr lang="en-GB" sz="1400" dirty="0">
                          <a:solidFill>
                            <a:srgbClr val="0070C0"/>
                          </a:solidFill>
                          <a:effectLst/>
                        </a:rPr>
                        <a:t> &gt; 1 )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 </a:t>
                      </a:r>
                      <a:endParaRPr lang="zh-CN" sz="1000">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a:t>
                      </a:r>
                      <a:r>
                        <a:rPr lang="en-GB" sz="1400" dirty="0" err="1">
                          <a:solidFill>
                            <a:srgbClr val="0070C0"/>
                          </a:solidFill>
                          <a:effectLst/>
                        </a:rPr>
                        <a:t>merge_idx</a:t>
                      </a:r>
                      <a:r>
                        <a:rPr lang="en-GB" sz="1400" dirty="0">
                          <a:solidFill>
                            <a:srgbClr val="0070C0"/>
                          </a:solidFill>
                          <a:effectLst/>
                        </a:rPr>
                        <a:t>[ x0 ][ y0 ]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ae(v)</a:t>
                      </a:r>
                      <a:endParaRPr lang="zh-CN" sz="1000">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 else { /* MODE_INTER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 </a:t>
                      </a:r>
                      <a:endParaRPr lang="zh-CN" sz="1000">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a:t>
                      </a:r>
                      <a:r>
                        <a:rPr lang="en-GB" sz="1400" dirty="0" err="1">
                          <a:solidFill>
                            <a:srgbClr val="0070C0"/>
                          </a:solidFill>
                          <a:effectLst/>
                        </a:rPr>
                        <a:t>merge_flag</a:t>
                      </a:r>
                      <a:r>
                        <a:rPr lang="en-GB" sz="1400" dirty="0">
                          <a:solidFill>
                            <a:srgbClr val="0070C0"/>
                          </a:solidFill>
                          <a:effectLst/>
                        </a:rPr>
                        <a:t>[ x0 ][ y0 ]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ae(v)</a:t>
                      </a:r>
                      <a:endParaRPr lang="zh-CN" sz="1000">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if( </a:t>
                      </a:r>
                      <a:r>
                        <a:rPr lang="en-GB" sz="1400" dirty="0" err="1">
                          <a:solidFill>
                            <a:srgbClr val="0070C0"/>
                          </a:solidFill>
                          <a:effectLst/>
                        </a:rPr>
                        <a:t>merge_flag</a:t>
                      </a:r>
                      <a:r>
                        <a:rPr lang="en-GB" sz="1400" dirty="0">
                          <a:solidFill>
                            <a:srgbClr val="0070C0"/>
                          </a:solidFill>
                          <a:effectLst/>
                        </a:rPr>
                        <a:t>[ x0 ][ y0 ] )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 </a:t>
                      </a:r>
                      <a:endParaRPr lang="zh-CN" sz="1000">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if( </a:t>
                      </a:r>
                      <a:r>
                        <a:rPr lang="en-GB" sz="1400" dirty="0" err="1">
                          <a:solidFill>
                            <a:srgbClr val="0070C0"/>
                          </a:solidFill>
                          <a:effectLst/>
                        </a:rPr>
                        <a:t>MaxNumMergeCand</a:t>
                      </a:r>
                      <a:r>
                        <a:rPr lang="en-GB" sz="1400" dirty="0">
                          <a:solidFill>
                            <a:srgbClr val="0070C0"/>
                          </a:solidFill>
                          <a:effectLst/>
                        </a:rPr>
                        <a:t> &gt; 1 )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 </a:t>
                      </a:r>
                      <a:endParaRPr lang="zh-CN" sz="1000">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a:t>
                      </a:r>
                      <a:r>
                        <a:rPr lang="en-GB" sz="1400" dirty="0" err="1">
                          <a:solidFill>
                            <a:srgbClr val="0070C0"/>
                          </a:solidFill>
                          <a:effectLst/>
                        </a:rPr>
                        <a:t>merge_idx</a:t>
                      </a:r>
                      <a:r>
                        <a:rPr lang="en-GB" sz="1400" dirty="0">
                          <a:solidFill>
                            <a:srgbClr val="0070C0"/>
                          </a:solidFill>
                          <a:effectLst/>
                        </a:rPr>
                        <a:t>[ x0 ][ y0 ]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ae(v)</a:t>
                      </a:r>
                      <a:endParaRPr lang="zh-CN" sz="1000">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 else {</a:t>
                      </a:r>
                      <a:endParaRPr lang="zh-CN" sz="1400" dirty="0">
                        <a:solidFill>
                          <a:srgbClr val="0070C0"/>
                        </a:solidFill>
                        <a:effectLst/>
                        <a:latin typeface="Times"/>
                        <a:ea typeface="Malgun Gothic"/>
                        <a:cs typeface="Times New Roman"/>
                      </a:endParaRPr>
                    </a:p>
                  </a:txBody>
                  <a:tcPr marL="68580" marR="68580" marT="0" marB="0"/>
                </a:tc>
                <a:tc>
                  <a:txBody>
                    <a:bodyPr/>
                    <a:lstStyle/>
                    <a:p>
                      <a:pPr algn="just" hangingPunct="0">
                        <a:spcAft>
                          <a:spcPts val="300"/>
                        </a:spcAft>
                      </a:pPr>
                      <a:r>
                        <a:rPr lang="en-GB" sz="1000">
                          <a:effectLst/>
                        </a:rPr>
                        <a:t> </a:t>
                      </a:r>
                      <a:endParaRPr lang="zh-CN" sz="1000">
                        <a:effectLst/>
                        <a:latin typeface="Times New Roman"/>
                        <a:ea typeface="Malgun Gothic"/>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a:t>
                      </a:r>
                      <a:endParaRPr lang="zh-CN" sz="1400" dirty="0">
                        <a:solidFill>
                          <a:srgbClr val="0070C0"/>
                        </a:solidFill>
                        <a:effectLst/>
                        <a:latin typeface="Times"/>
                        <a:ea typeface="Malgun Gothic"/>
                        <a:cs typeface="Times New Roman"/>
                      </a:endParaRPr>
                    </a:p>
                  </a:txBody>
                  <a:tcPr marL="68580" marR="68580" marT="0" marB="0"/>
                </a:tc>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a:t>
                      </a:r>
                      <a:endParaRPr lang="zh-CN" sz="1000">
                        <a:effectLst/>
                        <a:latin typeface="Times"/>
                        <a:ea typeface="Malgun Gothic"/>
                        <a:cs typeface="Times New Roman"/>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	}</a:t>
                      </a:r>
                      <a:endParaRPr lang="zh-CN" sz="1400" dirty="0">
                        <a:solidFill>
                          <a:srgbClr val="0070C0"/>
                        </a:solidFill>
                        <a:effectLst/>
                        <a:latin typeface="Times"/>
                        <a:ea typeface="Malgun Gothic"/>
                        <a:cs typeface="Times New Roman"/>
                      </a:endParaRPr>
                    </a:p>
                  </a:txBody>
                  <a:tcPr marL="68580" marR="68580" marT="0" marB="0"/>
                </a:tc>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rPr>
                        <a:t> </a:t>
                      </a:r>
                      <a:endParaRPr lang="zh-CN" sz="1000">
                        <a:effectLst/>
                        <a:latin typeface="Times"/>
                        <a:ea typeface="Malgun Gothic"/>
                        <a:cs typeface="Times New Roman"/>
                      </a:endParaRPr>
                    </a:p>
                  </a:txBody>
                  <a:tcPr marL="68580" marR="68580" marT="0" marB="0"/>
                </a:tc>
              </a:tr>
              <a:tr h="526425">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highlight>
                            <a:srgbClr val="FFFF00"/>
                          </a:highlight>
                        </a:rPr>
                        <a:t>	if ( </a:t>
                      </a:r>
                      <a:r>
                        <a:rPr lang="en-GB" sz="1400" dirty="0" err="1">
                          <a:solidFill>
                            <a:srgbClr val="0070C0"/>
                          </a:solidFill>
                          <a:effectLst/>
                          <a:highlight>
                            <a:srgbClr val="FFFF00"/>
                          </a:highlight>
                        </a:rPr>
                        <a:t>layerId</a:t>
                      </a:r>
                      <a:r>
                        <a:rPr lang="en-GB" sz="1400" dirty="0">
                          <a:solidFill>
                            <a:srgbClr val="0070C0"/>
                          </a:solidFill>
                          <a:effectLst/>
                          <a:highlight>
                            <a:srgbClr val="FFFF00"/>
                          </a:highlight>
                        </a:rPr>
                        <a:t> &gt; 0 &amp;&amp; ( </a:t>
                      </a:r>
                      <a:r>
                        <a:rPr lang="en-GB" sz="1400" dirty="0" err="1">
                          <a:solidFill>
                            <a:srgbClr val="0070C0"/>
                          </a:solidFill>
                          <a:effectLst/>
                          <a:highlight>
                            <a:srgbClr val="FFFF00"/>
                          </a:highlight>
                        </a:rPr>
                        <a:t>cu_skip_flag</a:t>
                      </a:r>
                      <a:r>
                        <a:rPr lang="en-GB" sz="1400" dirty="0">
                          <a:solidFill>
                            <a:srgbClr val="0070C0"/>
                          </a:solidFill>
                          <a:effectLst/>
                          <a:highlight>
                            <a:srgbClr val="FFFF00"/>
                          </a:highlight>
                        </a:rPr>
                        <a:t>[ x0 ][ y0 ]  | |  </a:t>
                      </a:r>
                      <a:endParaRPr lang="zh-CN" sz="1400" dirty="0">
                        <a:solidFill>
                          <a:srgbClr val="0070C0"/>
                        </a:solidFill>
                        <a:effectLst/>
                      </a:endParaRPr>
                    </a:p>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highlight>
                            <a:srgbClr val="FFFF00"/>
                          </a:highlight>
                        </a:rPr>
                        <a:t>		( </a:t>
                      </a:r>
                      <a:r>
                        <a:rPr lang="en-GB" sz="1400" dirty="0" err="1">
                          <a:solidFill>
                            <a:srgbClr val="0070C0"/>
                          </a:solidFill>
                          <a:effectLst/>
                          <a:highlight>
                            <a:srgbClr val="FFFF00"/>
                          </a:highlight>
                        </a:rPr>
                        <a:t>merge_flag</a:t>
                      </a:r>
                      <a:r>
                        <a:rPr lang="en-GB" sz="1400" dirty="0">
                          <a:solidFill>
                            <a:srgbClr val="0070C0"/>
                          </a:solidFill>
                          <a:effectLst/>
                          <a:highlight>
                            <a:srgbClr val="FFFF00"/>
                          </a:highlight>
                        </a:rPr>
                        <a:t>[ x0 ][ y0 ] &amp;&amp; </a:t>
                      </a:r>
                      <a:r>
                        <a:rPr lang="en-GB" sz="1400" dirty="0" err="1">
                          <a:solidFill>
                            <a:srgbClr val="0070C0"/>
                          </a:solidFill>
                          <a:effectLst/>
                          <a:highlight>
                            <a:srgbClr val="FFFF00"/>
                          </a:highlight>
                        </a:rPr>
                        <a:t>PartMode</a:t>
                      </a:r>
                      <a:r>
                        <a:rPr lang="en-GB" sz="1400" dirty="0">
                          <a:solidFill>
                            <a:srgbClr val="0070C0"/>
                          </a:solidFill>
                          <a:effectLst/>
                          <a:highlight>
                            <a:srgbClr val="FFFF00"/>
                          </a:highlight>
                        </a:rPr>
                        <a:t> = = 2Nx2N ) )</a:t>
                      </a:r>
                      <a:endParaRPr lang="zh-CN" sz="1400" dirty="0">
                        <a:solidFill>
                          <a:srgbClr val="0070C0"/>
                        </a:solidFill>
                        <a:effectLst/>
                        <a:latin typeface="Times"/>
                        <a:ea typeface="Malgun Gothic"/>
                        <a:cs typeface="Times New Roman"/>
                      </a:endParaRPr>
                    </a:p>
                  </a:txBody>
                  <a:tcPr marL="68580" marR="68580" marT="0" marB="0"/>
                </a:tc>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highlight>
                            <a:srgbClr val="FFFF00"/>
                          </a:highlight>
                        </a:rPr>
                        <a:t> </a:t>
                      </a:r>
                      <a:endParaRPr lang="zh-CN" sz="1000">
                        <a:effectLst/>
                        <a:latin typeface="Times"/>
                        <a:ea typeface="Malgun Gothic"/>
                        <a:cs typeface="Times New Roman"/>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highlight>
                            <a:srgbClr val="FFFF00"/>
                          </a:highlight>
                        </a:rPr>
                        <a:t>		</a:t>
                      </a:r>
                      <a:r>
                        <a:rPr lang="en-GB" sz="1400" dirty="0" err="1">
                          <a:solidFill>
                            <a:srgbClr val="0070C0"/>
                          </a:solidFill>
                          <a:effectLst/>
                          <a:highlight>
                            <a:srgbClr val="FFFF00"/>
                          </a:highlight>
                        </a:rPr>
                        <a:t>inter_pred_mode</a:t>
                      </a:r>
                      <a:endParaRPr lang="zh-CN" sz="1400" dirty="0">
                        <a:solidFill>
                          <a:srgbClr val="0070C0"/>
                        </a:solidFill>
                        <a:effectLst/>
                        <a:latin typeface="Times"/>
                        <a:ea typeface="Malgun Gothic"/>
                        <a:cs typeface="Times New Roman"/>
                      </a:endParaRPr>
                    </a:p>
                  </a:txBody>
                  <a:tcPr marL="68580" marR="68580" marT="0" marB="0"/>
                </a:tc>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a:effectLst/>
                          <a:highlight>
                            <a:srgbClr val="FFFF00"/>
                          </a:highlight>
                        </a:rPr>
                        <a:t>ae(v)</a:t>
                      </a:r>
                      <a:endParaRPr lang="zh-CN" sz="1000">
                        <a:effectLst/>
                        <a:latin typeface="Times"/>
                        <a:ea typeface="Malgun Gothic"/>
                        <a:cs typeface="Times New Roman"/>
                      </a:endParaRPr>
                    </a:p>
                  </a:txBody>
                  <a:tcPr marL="68580" marR="68580" marT="0" marB="0"/>
                </a:tc>
              </a:tr>
              <a:tr h="263212">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solidFill>
                            <a:srgbClr val="0070C0"/>
                          </a:solidFill>
                          <a:effectLst/>
                        </a:rPr>
                        <a:t>}</a:t>
                      </a:r>
                      <a:endParaRPr lang="zh-CN" sz="1400" dirty="0">
                        <a:solidFill>
                          <a:srgbClr val="0070C0"/>
                        </a:solidFill>
                        <a:effectLst/>
                        <a:latin typeface="Times"/>
                        <a:ea typeface="Malgun Gothic"/>
                        <a:cs typeface="Times New Roman"/>
                      </a:endParaRPr>
                    </a:p>
                  </a:txBody>
                  <a:tcPr marL="68580" marR="68580" marT="0" marB="0"/>
                </a:tc>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000" dirty="0">
                          <a:effectLst/>
                        </a:rPr>
                        <a:t> </a:t>
                      </a:r>
                      <a:endParaRPr lang="zh-CN" sz="1000" dirty="0">
                        <a:effectLst/>
                        <a:latin typeface="Times"/>
                        <a:ea typeface="Malgun Gothic"/>
                        <a:cs typeface="Times New Roman"/>
                      </a:endParaRPr>
                    </a:p>
                  </a:txBody>
                  <a:tcPr marL="68580" marR="68580" marT="0" marB="0"/>
                </a:tc>
              </a:tr>
            </a:tbl>
          </a:graphicData>
        </a:graphic>
      </p:graphicFrame>
    </p:spTree>
    <p:extLst>
      <p:ext uri="{BB962C8B-B14F-4D97-AF65-F5344CB8AC3E}">
        <p14:creationId xmlns:p14="http://schemas.microsoft.com/office/powerpoint/2010/main" val="1040105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Closing Remarks</a:t>
            </a:r>
            <a:endParaRPr lang="zh-CN" altLang="en-US" dirty="0"/>
          </a:p>
        </p:txBody>
      </p:sp>
      <p:sp>
        <p:nvSpPr>
          <p:cNvPr id="3" name="Content Placeholder 2"/>
          <p:cNvSpPr>
            <a:spLocks noGrp="1"/>
          </p:cNvSpPr>
          <p:nvPr>
            <p:ph idx="1"/>
          </p:nvPr>
        </p:nvSpPr>
        <p:spPr/>
        <p:txBody>
          <a:bodyPr/>
          <a:lstStyle/>
          <a:p>
            <a:r>
              <a:rPr lang="en-US" altLang="zh-CN" dirty="0" smtClean="0"/>
              <a:t>Suggest to further study this kind of combination in a Core Experiment</a:t>
            </a:r>
            <a:endParaRPr lang="zh-CN" altLang="en-US" dirty="0"/>
          </a:p>
        </p:txBody>
      </p:sp>
    </p:spTree>
    <p:extLst>
      <p:ext uri="{BB962C8B-B14F-4D97-AF65-F5344CB8AC3E}">
        <p14:creationId xmlns:p14="http://schemas.microsoft.com/office/powerpoint/2010/main" val="2157678675"/>
      </p:ext>
    </p:extLst>
  </p:cSld>
  <p:clrMapOvr>
    <a:masterClrMapping/>
  </p:clrMapOvr>
</p:sld>
</file>

<file path=ppt/theme/theme1.xml><?xml version="1.0" encoding="utf-8"?>
<a:theme xmlns:a="http://schemas.openxmlformats.org/drawingml/2006/main" name="blank">
  <a:themeElements>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fontScheme name="默认设计模板">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bg2"/>
          </a:solidFill>
        </a:ln>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a:noFill/>
      </a:spPr>
      <a:bodyPr wrap="square" rtlCol="0">
        <a:noAutofit/>
      </a:bodyPr>
      <a:lstStyle>
        <a:defPPr>
          <a:defRPr dirty="0"/>
        </a:defPPr>
      </a:lstStyle>
    </a:txDef>
  </a:objectDefaults>
  <a:extraClrSchemeLst>
    <a:extraClrScheme>
      <a:clrScheme name="默认设计模板 1">
        <a:dk1>
          <a:srgbClr val="B2B2B2"/>
        </a:dk1>
        <a:lt1>
          <a:srgbClr val="FFFFFF"/>
        </a:lt1>
        <a:dk2>
          <a:srgbClr val="990000"/>
        </a:dk2>
        <a:lt2>
          <a:srgbClr val="2D2015"/>
        </a:lt2>
        <a:accent1>
          <a:srgbClr val="99CCFF"/>
        </a:accent1>
        <a:accent2>
          <a:srgbClr val="669900"/>
        </a:accent2>
        <a:accent3>
          <a:srgbClr val="FFFFFF"/>
        </a:accent3>
        <a:accent4>
          <a:srgbClr val="979797"/>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默认设计模板 2">
        <a:dk1>
          <a:srgbClr val="B2B2B2"/>
        </a:dk1>
        <a:lt1>
          <a:srgbClr val="FFFFFF"/>
        </a:lt1>
        <a:dk2>
          <a:srgbClr val="990000"/>
        </a:dk2>
        <a:lt2>
          <a:srgbClr val="2D2015"/>
        </a:lt2>
        <a:accent1>
          <a:srgbClr val="FFCC99"/>
        </a:accent1>
        <a:accent2>
          <a:srgbClr val="FFCC66"/>
        </a:accent2>
        <a:accent3>
          <a:srgbClr val="FFFFFF"/>
        </a:accent3>
        <a:accent4>
          <a:srgbClr val="979797"/>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默认设计模板 4">
        <a:dk1>
          <a:srgbClr val="B2B2B2"/>
        </a:dk1>
        <a:lt1>
          <a:srgbClr val="FFFFFF"/>
        </a:lt1>
        <a:dk2>
          <a:srgbClr val="990000"/>
        </a:dk2>
        <a:lt2>
          <a:srgbClr val="2D2015"/>
        </a:lt2>
        <a:accent1>
          <a:srgbClr val="CCFF99"/>
        </a:accent1>
        <a:accent2>
          <a:srgbClr val="99CCCC"/>
        </a:accent2>
        <a:accent3>
          <a:srgbClr val="FFFFFF"/>
        </a:accent3>
        <a:accent4>
          <a:srgbClr val="979797"/>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默认设计模板 5">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默认设计模板 6">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7">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默认设计模板 8">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9">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默认设计模板 10">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默认设计模板 11">
        <a:dk1>
          <a:srgbClr val="B2B2B2"/>
        </a:dk1>
        <a:lt1>
          <a:srgbClr val="FFFFFF"/>
        </a:lt1>
        <a:dk2>
          <a:srgbClr val="990000"/>
        </a:dk2>
        <a:lt2>
          <a:srgbClr val="2D2015"/>
        </a:lt2>
        <a:accent1>
          <a:srgbClr val="FFCC66"/>
        </a:accent1>
        <a:accent2>
          <a:srgbClr val="FFCC99"/>
        </a:accent2>
        <a:accent3>
          <a:srgbClr val="FFFFFF"/>
        </a:accent3>
        <a:accent4>
          <a:srgbClr val="979797"/>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默认设计模板 12">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默认设计模板 13">
        <a:dk1>
          <a:srgbClr val="B2B2B2"/>
        </a:dk1>
        <a:lt1>
          <a:srgbClr val="FFFFFF"/>
        </a:lt1>
        <a:dk2>
          <a:srgbClr val="990000"/>
        </a:dk2>
        <a:lt2>
          <a:srgbClr val="2D2015"/>
        </a:lt2>
        <a:accent1>
          <a:srgbClr val="99CCCC"/>
        </a:accent1>
        <a:accent2>
          <a:srgbClr val="CCFF99"/>
        </a:accent2>
        <a:accent3>
          <a:srgbClr val="FFFFFF"/>
        </a:accent3>
        <a:accent4>
          <a:srgbClr val="979797"/>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ustom Design">
  <a:themeElements>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bwMode="gray">
        <a:noFill/>
        <a:ln w="9525" algn="ctr">
          <a:noFill/>
          <a:miter lim="800000"/>
          <a:headEnd/>
          <a:tailEnd/>
        </a:ln>
      </a:spPr>
      <a:bodyPr wrap="square">
        <a:noAutofit/>
      </a:bodyPr>
      <a:lstStyle>
        <a:defPPr eaLnBrk="0" hangingPunct="0">
          <a:defRPr sz="3200" b="1" dirty="0" smtClean="0">
            <a:solidFill>
              <a:srgbClr val="000000"/>
            </a:solidFill>
            <a:latin typeface="微软雅黑" pitchFamily="34" charset="-122"/>
            <a:ea typeface="微软雅黑" pitchFamily="34" charset="-122"/>
          </a:defRPr>
        </a:defPPr>
      </a:lstStyle>
    </a:txDef>
  </a:objectDefaults>
  <a:extraClrSchemeLst>
    <a:extraClrScheme>
      <a:clrScheme name="Custom Design 1">
        <a:dk1>
          <a:srgbClr val="B2B2B2"/>
        </a:dk1>
        <a:lt1>
          <a:srgbClr val="FFFFFF"/>
        </a:lt1>
        <a:dk2>
          <a:srgbClr val="990000"/>
        </a:dk2>
        <a:lt2>
          <a:srgbClr val="2D2015"/>
        </a:lt2>
        <a:accent1>
          <a:srgbClr val="CCCCFF"/>
        </a:accent1>
        <a:accent2>
          <a:srgbClr val="99CCFF"/>
        </a:accent2>
        <a:accent3>
          <a:srgbClr val="FFFFFF"/>
        </a:accent3>
        <a:accent4>
          <a:srgbClr val="979797"/>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harePoint Conference 2009 4x3">
  <a:themeElements>
    <a:clrScheme name="Custom 15">
      <a:dk1>
        <a:sysClr val="windowText" lastClr="000000"/>
      </a:dk1>
      <a:lt1>
        <a:sysClr val="window" lastClr="FFFFFF"/>
      </a:lt1>
      <a:dk2>
        <a:srgbClr val="535455"/>
      </a:dk2>
      <a:lt2>
        <a:srgbClr val="FDE9D3"/>
      </a:lt2>
      <a:accent1>
        <a:srgbClr val="F79524"/>
      </a:accent1>
      <a:accent2>
        <a:srgbClr val="F7BC24"/>
      </a:accent2>
      <a:accent3>
        <a:srgbClr val="8E8E8E"/>
      </a:accent3>
      <a:accent4>
        <a:srgbClr val="2C3BAA"/>
      </a:accent4>
      <a:accent5>
        <a:srgbClr val="1D739C"/>
      </a:accent5>
      <a:accent6>
        <a:srgbClr val="1E9C7C"/>
      </a:accent6>
      <a:hlink>
        <a:srgbClr val="B3BAEB"/>
      </a:hlink>
      <a:folHlink>
        <a:srgbClr val="6BBBE3"/>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400" dirty="0" smtClean="0">
            <a:gradFill>
              <a:gsLst>
                <a:gs pos="0">
                  <a:srgbClr val="FFFFFF"/>
                </a:gs>
                <a:gs pos="100000">
                  <a:srgbClr val="FFFFFF"/>
                </a:gs>
              </a:gsLst>
              <a:lin ang="5400000" scaled="0"/>
            </a:gradFill>
          </a:defRPr>
        </a:defPPr>
      </a:lstStyle>
      <a:style>
        <a:lnRef idx="0">
          <a:schemeClr val="accent1"/>
        </a:lnRef>
        <a:fillRef idx="3">
          <a:schemeClr val="accent1"/>
        </a:fillRef>
        <a:effectRef idx="3">
          <a:schemeClr val="accent1"/>
        </a:effectRef>
        <a:fontRef idx="minor">
          <a:schemeClr val="lt1"/>
        </a:fontRef>
      </a:style>
    </a:spDef>
    <a:txDef>
      <a:spPr>
        <a:noFill/>
      </a:spPr>
      <a:bodyPr wrap="none" lIns="0" tIns="0" rIns="0" bIns="0" rtlCol="0">
        <a:spAutoFit/>
      </a:bodyPr>
      <a:lstStyle>
        <a:defPPr>
          <a:defRPr sz="2400" dirty="0" err="1" smtClean="0">
            <a:gradFill>
              <a:gsLst>
                <a:gs pos="0">
                  <a:schemeClr val="tx1"/>
                </a:gs>
                <a:gs pos="86000">
                  <a:schemeClr val="tx1"/>
                </a:gs>
              </a:gsLst>
              <a:lin ang="5400000" scaled="0"/>
            </a:gradFill>
          </a:defRPr>
        </a:defPPr>
      </a:lstStyle>
    </a:txDef>
  </a:objectDefaults>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11180</TotalTime>
  <Words>513</Words>
  <Application>Microsoft Office PowerPoint</Application>
  <PresentationFormat>On-screen Show (4:3)</PresentationFormat>
  <Paragraphs>169</Paragraphs>
  <Slides>10</Slides>
  <Notes>0</Notes>
  <HiddenSlides>0</HiddenSlides>
  <MMClips>0</MMClips>
  <ScaleCrop>false</ScaleCrop>
  <HeadingPairs>
    <vt:vector size="4" baseType="variant">
      <vt:variant>
        <vt:lpstr>Theme</vt:lpstr>
      </vt:variant>
      <vt:variant>
        <vt:i4>5</vt:i4>
      </vt:variant>
      <vt:variant>
        <vt:lpstr>Slide Titles</vt:lpstr>
      </vt:variant>
      <vt:variant>
        <vt:i4>10</vt:i4>
      </vt:variant>
    </vt:vector>
  </HeadingPairs>
  <TitlesOfParts>
    <vt:vector size="15" baseType="lpstr">
      <vt:lpstr>blank</vt:lpstr>
      <vt:lpstr>Custom Design</vt:lpstr>
      <vt:lpstr>1_Custom Design</vt:lpstr>
      <vt:lpstr>2_Custom Design</vt:lpstr>
      <vt:lpstr>1_SharePoint Conference 2009 4x3</vt:lpstr>
      <vt:lpstr>JCTVC-M0154 Combination of Merge and GRP</vt:lpstr>
      <vt:lpstr>Motivation(1)</vt:lpstr>
      <vt:lpstr>Motivation(2)</vt:lpstr>
      <vt:lpstr>Motivation(3)</vt:lpstr>
      <vt:lpstr>Motivation(4)</vt:lpstr>
      <vt:lpstr>Proposed Method</vt:lpstr>
      <vt:lpstr>Simulation Results</vt:lpstr>
      <vt:lpstr>Proposed Syntax Table</vt:lpstr>
      <vt:lpstr>Closing Remarks</vt:lpstr>
      <vt:lpstr>PowerPoint Presentation</vt:lpstr>
    </vt:vector>
  </TitlesOfParts>
  <Company>Huawei Technologies Co.,Ltd.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 模板库 4.0</dc:title>
  <dc:creator>dengxingchang 58345</dc:creator>
  <cp:lastModifiedBy>zhuwj</cp:lastModifiedBy>
  <cp:revision>113</cp:revision>
  <dcterms:created xsi:type="dcterms:W3CDTF">2010-11-19T00:07:11Z</dcterms:created>
  <dcterms:modified xsi:type="dcterms:W3CDTF">2013-04-18T10:23:27Z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1365749270</vt:lpwstr>
  </property>
</Properties>
</file>