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20" r:id="rId2"/>
    <p:sldId id="467" r:id="rId3"/>
    <p:sldId id="465" r:id="rId4"/>
    <p:sldId id="469" r:id="rId5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1" autoAdjust="0"/>
    <p:restoredTop sz="93892" autoAdjust="0"/>
  </p:normalViewPr>
  <p:slideViewPr>
    <p:cSldViewPr>
      <p:cViewPr>
        <p:scale>
          <a:sx n="70" d="100"/>
          <a:sy n="70" d="100"/>
        </p:scale>
        <p:origin x="-2862" y="-9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2013-04-17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2013-04-17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JCTVC-M0131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AHG 9: </a:t>
            </a:r>
            <a:r>
              <a:rPr lang="en-US" altLang="ko-KR" sz="2800" dirty="0" smtClean="0"/>
              <a:t>Sub-bitstream extraction </a:t>
            </a:r>
            <a:br>
              <a:rPr lang="en-US" altLang="ko-KR" sz="2800" dirty="0" smtClean="0"/>
            </a:br>
            <a:r>
              <a:rPr lang="en-US" altLang="ko-KR" sz="2800" dirty="0" smtClean="0"/>
              <a:t>for pictures not needed for ILP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13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Overview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For multi-layer HEVC extension</a:t>
            </a:r>
            <a:r>
              <a:rPr lang="en-US" altLang="ko-KR" dirty="0" smtClean="0"/>
              <a:t>, some pictures in certain layers are not necessary to be decoded</a:t>
            </a:r>
          </a:p>
          <a:p>
            <a:pPr lvl="1"/>
            <a:r>
              <a:rPr lang="en-US" altLang="ko-KR" dirty="0" smtClean="0"/>
              <a:t>In the layer that is not to be outputted</a:t>
            </a:r>
          </a:p>
          <a:p>
            <a:pPr lvl="1"/>
            <a:r>
              <a:rPr lang="en-US" altLang="ko-KR" dirty="0" smtClean="0"/>
              <a:t>Not needed for ILP</a:t>
            </a:r>
            <a:endParaRPr lang="en-US" altLang="ko-KR" dirty="0" smtClean="0"/>
          </a:p>
          <a:p>
            <a:r>
              <a:rPr lang="en-US" altLang="ko-KR" dirty="0" smtClean="0"/>
              <a:t>Current sub-bitstream extraction process</a:t>
            </a:r>
          </a:p>
          <a:p>
            <a:pPr lvl="1"/>
            <a:r>
              <a:rPr lang="en-US" altLang="ko-KR" dirty="0" smtClean="0"/>
              <a:t>Consider </a:t>
            </a:r>
            <a:r>
              <a:rPr lang="en-US" altLang="ko-KR" dirty="0" err="1" smtClean="0"/>
              <a:t>TemporalId</a:t>
            </a:r>
            <a:r>
              <a:rPr lang="en-US" altLang="ko-KR" dirty="0" smtClean="0"/>
              <a:t> and list of </a:t>
            </a:r>
            <a:r>
              <a:rPr lang="en-US" altLang="ko-KR" dirty="0" err="1" smtClean="0"/>
              <a:t>layerId</a:t>
            </a:r>
            <a:r>
              <a:rPr lang="en-US" altLang="ko-KR" dirty="0" smtClean="0"/>
              <a:t> for target decoding</a:t>
            </a:r>
          </a:p>
          <a:p>
            <a:pPr lvl="1"/>
            <a:r>
              <a:rPr lang="en-US" altLang="ko-KR" dirty="0" smtClean="0"/>
              <a:t>Not consider </a:t>
            </a:r>
            <a:r>
              <a:rPr lang="en-US" altLang="ko-KR" dirty="0" err="1" smtClean="0"/>
              <a:t>layerId</a:t>
            </a:r>
            <a:r>
              <a:rPr lang="en-US" altLang="ko-KR" dirty="0" smtClean="0"/>
              <a:t> for target output yet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Proposal:</a:t>
            </a:r>
          </a:p>
          <a:p>
            <a:pPr lvl="1"/>
            <a:r>
              <a:rPr lang="en-US" altLang="ko-KR" dirty="0" smtClean="0"/>
              <a:t>Add mechanism to remove pictures in non output target layer that are not needed for ILP.</a:t>
            </a:r>
          </a:p>
          <a:p>
            <a:pPr lvl="1"/>
            <a:endParaRPr lang="en-US" altLang="ko-KR" dirty="0" smtClean="0"/>
          </a:p>
          <a:p>
            <a:r>
              <a:rPr lang="en-US" altLang="ko-KR" sz="1900" dirty="0" smtClean="0"/>
              <a:t>NOTE: related to contribution JCTVC-M0203</a:t>
            </a:r>
            <a:endParaRPr lang="en-US" altLang="ko-KR" sz="1900" dirty="0" smtClean="0"/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4725144"/>
            <a:ext cx="8784976" cy="2060848"/>
          </a:xfrm>
        </p:spPr>
        <p:txBody>
          <a:bodyPr/>
          <a:lstStyle/>
          <a:p>
            <a:pPr lvl="0"/>
            <a:r>
              <a:rPr lang="en-CA" altLang="ko-KR" sz="1800" dirty="0" smtClean="0"/>
              <a:t>The highest temporal sub-layer to be decoded is </a:t>
            </a:r>
            <a:r>
              <a:rPr lang="en-CA" altLang="ko-KR" sz="1800" dirty="0" smtClean="0"/>
              <a:t>3</a:t>
            </a:r>
          </a:p>
          <a:p>
            <a:pPr lvl="0"/>
            <a:r>
              <a:rPr lang="en-CA" altLang="ko-KR" sz="1800" dirty="0" smtClean="0"/>
              <a:t>List of target layer for decoding is {0, 1</a:t>
            </a:r>
            <a:r>
              <a:rPr lang="en-CA" altLang="ko-KR" sz="1800" dirty="0" smtClean="0"/>
              <a:t>}</a:t>
            </a:r>
          </a:p>
          <a:p>
            <a:pPr lvl="0"/>
            <a:r>
              <a:rPr lang="en-CA" altLang="ko-KR" sz="1800" dirty="0" smtClean="0"/>
              <a:t>List of maximum sub-layer for ILP in each layer {1, 3</a:t>
            </a:r>
            <a:r>
              <a:rPr lang="en-CA" altLang="ko-KR" sz="1800" dirty="0" smtClean="0"/>
              <a:t>}</a:t>
            </a:r>
          </a:p>
          <a:p>
            <a:pPr lvl="0"/>
            <a:r>
              <a:rPr lang="en-CA" altLang="ko-KR" sz="1800" dirty="0" smtClean="0"/>
              <a:t>List of target layer for output {1}</a:t>
            </a:r>
            <a:endParaRPr lang="en-US" altLang="ko-KR" sz="1800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sz="2600" dirty="0" smtClean="0"/>
              <a:t>Use-case scenario</a:t>
            </a:r>
            <a:endParaRPr lang="ko-KR" altLang="en-US" sz="2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" name="개체 1"/>
          <p:cNvPicPr>
            <a:picLocks noChangeArrowheads="1"/>
          </p:cNvPicPr>
          <p:nvPr/>
        </p:nvPicPr>
        <p:blipFill>
          <a:blip r:embed="rId2" cstate="print"/>
          <a:srcRect l="-415" r="-1891" b="-3700"/>
          <a:stretch>
            <a:fillRect/>
          </a:stretch>
        </p:blipFill>
        <p:spPr bwMode="auto">
          <a:xfrm>
            <a:off x="1259632" y="836713"/>
            <a:ext cx="655272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Pictures in layers that are not to be outputted and are not needed for ILP should be removed from bitstream</a:t>
            </a:r>
          </a:p>
          <a:p>
            <a:pPr lvl="1"/>
            <a:r>
              <a:rPr lang="en-US" altLang="ko-KR" dirty="0" smtClean="0"/>
              <a:t>Avoid them to be feed into decoder to save resources</a:t>
            </a:r>
          </a:p>
          <a:p>
            <a:pPr>
              <a:buNone/>
            </a:pPr>
            <a:r>
              <a:rPr lang="en-US" altLang="ko-KR" i="1" u="sng" dirty="0" smtClean="0"/>
              <a:t>Required modification</a:t>
            </a:r>
            <a:endParaRPr lang="en-US" altLang="ko-KR" i="1" u="sng" dirty="0" smtClean="0"/>
          </a:p>
          <a:p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Inputs to this process are a bitstream, a target highest 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TemporalId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 value 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tIdTarget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ko-KR" sz="1600" strike="sngStrike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 a target layer identifier list 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layerIdListTarget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, and a target layer identifier list 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layerIdListOutput</a:t>
            </a:r>
            <a:endParaRPr lang="en-US" altLang="ko-KR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Remove all NAL units with 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nuh_layer_id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 among the values included in 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layerIdListTarget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 but not among the values included in 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layerIdListOutput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nal_unit_type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 is not one of intra random access point (IRAP) picture; and max_sublayer_for_ilp_plus1[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nuh_layer_id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] equals 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Remove all NAL units with 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nuh_layer_id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 among the values included in 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layerIdListTarget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 but not among the values included in 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layerIdListOutput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; and 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TemporalId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 equals to or greater than max_sublayer_for_ilp_plus1[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nuh_layer_id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en-US" altLang="ko-KR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ko-KR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Proposal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32752</TotalTime>
  <Words>264</Words>
  <Application>Microsoft Office PowerPoint</Application>
  <PresentationFormat>화면 슬라이드 쇼(4:3)</PresentationFormat>
  <Paragraphs>32</Paragraphs>
  <Slides>4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JCTVC-M0131 AHG 9: Sub-bitstream extraction  for pictures not needed for ILP</vt:lpstr>
      <vt:lpstr>Overview</vt:lpstr>
      <vt:lpstr>Use-case scenario</vt:lpstr>
      <vt:lpstr>Proposal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HendryHendry/선임연구원/Convergence(연)ATS그룹(hendry.hendry</cp:lastModifiedBy>
  <cp:revision>1112</cp:revision>
  <dcterms:created xsi:type="dcterms:W3CDTF">2006-10-05T04:04:58Z</dcterms:created>
  <dcterms:modified xsi:type="dcterms:W3CDTF">2013-04-17T07:39:35Z</dcterms:modified>
</cp:coreProperties>
</file>