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0" r:id="rId2"/>
    <p:sldId id="467" r:id="rId3"/>
    <p:sldId id="465" r:id="rId4"/>
    <p:sldId id="460" r:id="rId5"/>
    <p:sldId id="470" r:id="rId6"/>
    <p:sldId id="468" r:id="rId7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2814" y="-9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2013-04-17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2013-04-17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JCTVC-M0130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</a:t>
            </a:r>
            <a:r>
              <a:rPr lang="en-US" altLang="ko-KR" sz="2800" dirty="0" err="1" smtClean="0"/>
              <a:t>Signalling</a:t>
            </a:r>
            <a:r>
              <a:rPr lang="en-US" altLang="ko-KR" sz="2800" dirty="0" smtClean="0"/>
              <a:t> required DPB size in layer set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13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Required DPB size for decoding process at a particular layer can be different</a:t>
            </a:r>
          </a:p>
          <a:p>
            <a:pPr lvl="1"/>
            <a:r>
              <a:rPr lang="en-US" altLang="ko-KR" dirty="0" smtClean="0"/>
              <a:t>Dep</a:t>
            </a:r>
            <a:r>
              <a:rPr lang="en-US" altLang="ko-KR" dirty="0" smtClean="0"/>
              <a:t>ending on the use of inter-layer prediction (ILP)</a:t>
            </a:r>
          </a:p>
          <a:p>
            <a:pPr lvl="1"/>
            <a:r>
              <a:rPr lang="en-US" altLang="ko-KR" dirty="0" smtClean="0"/>
              <a:t>Pictures that are not needed for ILP can be skipped from decoding, thus, lower requirement for DPB storage </a:t>
            </a:r>
            <a:endParaRPr lang="en-US" altLang="ko-KR" dirty="0" smtClean="0"/>
          </a:p>
          <a:p>
            <a:r>
              <a:rPr lang="en-US" altLang="ko-KR" dirty="0" smtClean="0"/>
              <a:t>The information is useful for decoder in session negotiation to determine the highest layer the decoder can handle.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Proposed in L0262 and was suggested that perhaps such information should be conveyed in layer set.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5877272"/>
            <a:ext cx="8784976" cy="720080"/>
          </a:xfrm>
        </p:spPr>
        <p:txBody>
          <a:bodyPr/>
          <a:lstStyle/>
          <a:p>
            <a:pPr lvl="0"/>
            <a:r>
              <a:rPr lang="en-US" altLang="ko-KR" sz="1800" dirty="0" smtClean="0"/>
              <a:t>Depending on layer set, required DPB size for each layer may be different</a:t>
            </a:r>
            <a:endParaRPr lang="en-US" altLang="ko-KR" sz="18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sz="2600" dirty="0" smtClean="0"/>
              <a:t>Use-case scenario</a:t>
            </a:r>
            <a:endParaRPr lang="ko-KR" altLang="en-US" sz="2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24" y="741908"/>
            <a:ext cx="8604448" cy="4847332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Signalling</a:t>
            </a:r>
            <a:r>
              <a:rPr lang="en-US" altLang="ko-KR" dirty="0" smtClean="0"/>
              <a:t> – Option #1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sp>
        <p:nvSpPr>
          <p:cNvPr id="6" name="내용 개체 틀 1"/>
          <p:cNvSpPr txBox="1">
            <a:spLocks/>
          </p:cNvSpPr>
          <p:nvPr/>
        </p:nvSpPr>
        <p:spPr bwMode="auto">
          <a:xfrm>
            <a:off x="179512" y="4365104"/>
            <a:ext cx="878497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CA" altLang="ko-KR" sz="1400" b="1" dirty="0" smtClean="0"/>
              <a:t>      layer_set_max_dec_pic_buffering_minus1</a:t>
            </a:r>
            <a:r>
              <a:rPr lang="en-CA" altLang="ko-KR" sz="1400" b="1" dirty="0" smtClean="0"/>
              <a:t>[ </a:t>
            </a:r>
            <a:r>
              <a:rPr lang="en-CA" altLang="ko-KR" sz="1400" b="1" dirty="0" err="1" smtClean="0"/>
              <a:t>i</a:t>
            </a:r>
            <a:r>
              <a:rPr lang="en-CA" altLang="ko-KR" sz="1400" b="1" dirty="0" smtClean="0"/>
              <a:t> ][ j ] </a:t>
            </a:r>
            <a:r>
              <a:rPr lang="en-CA" altLang="ko-KR" sz="1400" dirty="0" smtClean="0"/>
              <a:t>plus 1 specifies the maximum required size of the </a:t>
            </a:r>
            <a:r>
              <a:rPr lang="en-CA" altLang="ko-KR" sz="1400" dirty="0" smtClean="0"/>
              <a:t> decoded </a:t>
            </a:r>
            <a:r>
              <a:rPr lang="en-CA" altLang="ko-KR" sz="1400" dirty="0" smtClean="0"/>
              <a:t>picture buffer for the CVS in units of picture storage buffers for decoding of pictures with layer id equals j and layer set </a:t>
            </a:r>
            <a:r>
              <a:rPr lang="en-CA" altLang="ko-KR" sz="1400" dirty="0" err="1" smtClean="0"/>
              <a:t>i</a:t>
            </a:r>
            <a:r>
              <a:rPr lang="en-CA" altLang="ko-KR" sz="1400" dirty="0" smtClean="0"/>
              <a:t> is being the target layer set for decoding</a:t>
            </a:r>
            <a:endParaRPr kumimoji="0" lang="en-CA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2123728" y="980728"/>
          <a:ext cx="5687268" cy="2808311"/>
        </p:xfrm>
        <a:graphic>
          <a:graphicData uri="http://schemas.openxmlformats.org/drawingml/2006/table">
            <a:tbl>
              <a:tblPr/>
              <a:tblGrid>
                <a:gridCol w="4607599"/>
                <a:gridCol w="1079669"/>
              </a:tblGrid>
              <a:tr h="25530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video_parameter_set_rbsp</a:t>
                      </a: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( ) {</a:t>
                      </a:r>
                      <a:r>
                        <a:rPr lang="en-US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Descriptor 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…</a:t>
                      </a:r>
                      <a:r>
                        <a:rPr lang="en-US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vps_num_layer_sets_minus1</a:t>
                      </a:r>
                      <a:r>
                        <a:rPr lang="en-US" sz="1400" b="1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  <a:r>
                        <a:rPr lang="en-US" sz="1400" b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for( </a:t>
                      </a:r>
                      <a:r>
                        <a:rPr lang="en-GB" sz="14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= 1; </a:t>
                      </a:r>
                      <a:r>
                        <a:rPr lang="en-GB" sz="14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 &lt;=  vps_num_layer_sets_minus1; </a:t>
                      </a:r>
                      <a:r>
                        <a:rPr lang="en-GB" sz="14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++ )</a:t>
                      </a:r>
                      <a:r>
                        <a:rPr lang="en-US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indent="2794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for( j = 0; j  &lt;=  </a:t>
                      </a:r>
                      <a:r>
                        <a:rPr lang="en-GB" sz="14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vps_max_layer_id</a:t>
                      </a: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; j++ ) 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{</a:t>
                      </a:r>
                      <a:r>
                        <a:rPr lang="en-US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layer_id_included_flag</a:t>
                      </a:r>
                      <a:r>
                        <a:rPr lang="en-GB" sz="1400" b="1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 </a:t>
                      </a:r>
                      <a:r>
                        <a:rPr lang="en-GB" sz="1400" b="1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400" b="1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][ j ]</a:t>
                      </a:r>
                      <a:r>
                        <a:rPr lang="en-US" sz="1400" b="1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u(1)</a:t>
                      </a:r>
                      <a:r>
                        <a:rPr lang="en-US" sz="1400" b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if( 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layer_id_included_flag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][ j ] )</a:t>
                      </a:r>
                      <a:r>
                        <a:rPr lang="en-US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indent="5588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layer_set_max_dec_pic_buffering_minus1</a:t>
                      </a:r>
                      <a:r>
                        <a:rPr lang="en-US" sz="1400" b="1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</a:t>
                      </a:r>
                      <a:r>
                        <a:rPr lang="en-US" sz="1400" b="1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US" sz="1400" b="1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][ j ]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indent="2794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}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…</a:t>
                      </a:r>
                      <a:r>
                        <a:rPr lang="en-US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highlight>
                          <a:srgbClr val="FFFF00"/>
                        </a:highlight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}</a:t>
                      </a:r>
                      <a:r>
                        <a:rPr lang="en-US" sz="1400" b="1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Signalling</a:t>
            </a:r>
            <a:r>
              <a:rPr lang="en-US" altLang="ko-KR" dirty="0" smtClean="0"/>
              <a:t> – Option #2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6" name="내용 개체 틀 1"/>
          <p:cNvSpPr txBox="1">
            <a:spLocks/>
          </p:cNvSpPr>
          <p:nvPr/>
        </p:nvSpPr>
        <p:spPr bwMode="auto">
          <a:xfrm>
            <a:off x="179512" y="4509120"/>
            <a:ext cx="878497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ko-KR" sz="1400" b="1" dirty="0" smtClean="0"/>
              <a:t>      </a:t>
            </a:r>
            <a:r>
              <a:rPr lang="en-US" altLang="ko-KR" sz="1400" b="1" dirty="0" err="1" smtClean="0"/>
              <a:t>vps_layer_set_dec_pic_buffering_info_present_flag</a:t>
            </a:r>
            <a:r>
              <a:rPr lang="en-US" altLang="ko-KR" sz="1400" b="1" dirty="0" smtClean="0"/>
              <a:t> </a:t>
            </a:r>
            <a:r>
              <a:rPr lang="en-US" altLang="ko-KR" sz="1400" dirty="0" smtClean="0"/>
              <a:t>equals 1 indicates that the syntax element </a:t>
            </a:r>
            <a:r>
              <a:rPr lang="en-US" altLang="ko-KR" sz="1400" dirty="0" err="1" smtClean="0"/>
              <a:t>layer_set_max_dec_pic_buffering</a:t>
            </a:r>
            <a:r>
              <a:rPr lang="en-US" altLang="ko-KR" sz="1400" dirty="0" smtClean="0"/>
              <a:t>[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 ][ j ] is present. Otherwise, </a:t>
            </a:r>
            <a:r>
              <a:rPr lang="en-US" altLang="ko-KR" sz="1400" dirty="0" err="1" smtClean="0"/>
              <a:t>vps_layer_set_dec_pic_buffering_info_present_flag</a:t>
            </a:r>
            <a:r>
              <a:rPr lang="en-US" altLang="ko-KR" sz="1400" dirty="0" smtClean="0"/>
              <a:t> equals 0 indicates that the syntax element </a:t>
            </a:r>
            <a:r>
              <a:rPr lang="en-US" altLang="ko-KR" sz="1400" dirty="0" err="1" smtClean="0"/>
              <a:t>layer_set_max_dec_pic_buffering</a:t>
            </a:r>
            <a:r>
              <a:rPr lang="en-US" altLang="ko-KR" sz="1400" dirty="0" smtClean="0"/>
              <a:t>[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 ][ j ] is not </a:t>
            </a:r>
            <a:r>
              <a:rPr lang="en-US" altLang="ko-KR" sz="1400" dirty="0" smtClean="0"/>
              <a:t>present</a:t>
            </a: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CA" altLang="ko-KR" sz="1400" b="1" dirty="0" smtClean="0"/>
              <a:t>      layer_set_max_dec_pic_buffering_minus1</a:t>
            </a:r>
            <a:r>
              <a:rPr lang="en-CA" altLang="ko-KR" sz="1400" b="1" dirty="0" smtClean="0"/>
              <a:t>[ </a:t>
            </a:r>
            <a:r>
              <a:rPr lang="en-CA" altLang="ko-KR" sz="1400" b="1" dirty="0" err="1" smtClean="0"/>
              <a:t>i</a:t>
            </a:r>
            <a:r>
              <a:rPr lang="en-CA" altLang="ko-KR" sz="1400" b="1" dirty="0" smtClean="0"/>
              <a:t> ][ j ] </a:t>
            </a:r>
            <a:r>
              <a:rPr lang="en-CA" altLang="ko-KR" sz="1400" dirty="0" smtClean="0"/>
              <a:t>– same as in option #1</a:t>
            </a:r>
            <a:endParaRPr kumimoji="0" lang="en-CA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내용 개체 틀 1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04056"/>
          </a:xfrm>
        </p:spPr>
        <p:txBody>
          <a:bodyPr/>
          <a:lstStyle/>
          <a:p>
            <a:pPr>
              <a:buNone/>
            </a:pPr>
            <a:r>
              <a:rPr lang="en-CA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a control flag to indicate whether or not layer_set_max_dec_pic_buffering_minus1 presents</a:t>
            </a:r>
            <a:endParaRPr lang="en-CA" altLang="ko-KR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51520" y="1484784"/>
          <a:ext cx="8712968" cy="2761908"/>
        </p:xfrm>
        <a:graphic>
          <a:graphicData uri="http://schemas.openxmlformats.org/drawingml/2006/table">
            <a:tbl>
              <a:tblPr/>
              <a:tblGrid>
                <a:gridCol w="7165256"/>
                <a:gridCol w="1547712"/>
              </a:tblGrid>
              <a:tr h="2224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video_parameter_set_rbsp</a:t>
                      </a: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( ) {</a:t>
                      </a:r>
                      <a:r>
                        <a:rPr lang="en-US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Descriptor 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5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…</a:t>
                      </a:r>
                      <a:r>
                        <a:rPr lang="en-US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5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vps_num_layer_sets_minus1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  <a:r>
                        <a:rPr lang="en-US" sz="1400" b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5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vps_layer_set_dec_pic_buffering_info_present_flag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u(1)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5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for( </a:t>
                      </a:r>
                      <a:r>
                        <a:rPr lang="en-GB" sz="14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= 1; </a:t>
                      </a:r>
                      <a:r>
                        <a:rPr lang="en-GB" sz="14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 &lt;=  vps_num_layer_sets_minus1; </a:t>
                      </a:r>
                      <a:r>
                        <a:rPr lang="en-GB" sz="14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++ )</a:t>
                      </a:r>
                      <a:r>
                        <a:rPr lang="en-US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5">
                <a:tc>
                  <a:txBody>
                    <a:bodyPr/>
                    <a:lstStyle/>
                    <a:p>
                      <a:pPr indent="2794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for( j = 0; j  &lt;=  </a:t>
                      </a:r>
                      <a:r>
                        <a:rPr lang="en-GB" sz="14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vps_max_layer_id</a:t>
                      </a:r>
                      <a:r>
                        <a:rPr lang="en-GB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; j++ ) 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{</a:t>
                      </a:r>
                      <a:r>
                        <a:rPr lang="en-US" sz="14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5">
                <a:tc>
                  <a:txBody>
                    <a:bodyPr/>
                    <a:lstStyle/>
                    <a:p>
                      <a:pPr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layer_id_included_flag</a:t>
                      </a:r>
                      <a:r>
                        <a:rPr lang="en-GB" sz="1400" b="1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 </a:t>
                      </a:r>
                      <a:r>
                        <a:rPr lang="en-GB" sz="1400" b="1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400" b="1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 ][ j ]</a:t>
                      </a:r>
                      <a:r>
                        <a:rPr lang="en-US" sz="1400" b="1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u(1)</a:t>
                      </a:r>
                      <a:r>
                        <a:rPr lang="en-US" sz="1400" b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233">
                <a:tc>
                  <a:txBody>
                    <a:bodyPr/>
                    <a:lstStyle/>
                    <a:p>
                      <a:pPr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if(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vps_layer_set_dec_pic_buffering_info_present_flag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 &amp;&amp; 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layer_id_included_flag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i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][ j ])</a:t>
                      </a:r>
                      <a:r>
                        <a:rPr lang="en-US" sz="14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5">
                <a:tc>
                  <a:txBody>
                    <a:bodyPr/>
                    <a:lstStyle/>
                    <a:p>
                      <a:pPr indent="5588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layer_set_max_dec_pic_buffering_minus1</a:t>
                      </a:r>
                      <a:r>
                        <a:rPr lang="en-US" sz="1400" b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[ i ][ j ]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ue</a:t>
                      </a: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(v)</a:t>
                      </a:r>
                      <a:r>
                        <a:rPr lang="en-US" sz="1400" b="1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5">
                <a:tc>
                  <a:txBody>
                    <a:bodyPr/>
                    <a:lstStyle/>
                    <a:p>
                      <a:pPr indent="2794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}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5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…</a:t>
                      </a:r>
                      <a:r>
                        <a:rPr lang="en-US" sz="14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b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}</a:t>
                      </a:r>
                      <a:r>
                        <a:rPr lang="en-US" sz="1400" b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 </a:t>
                      </a:r>
                      <a:endParaRPr lang="ko-KR" sz="14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88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It is proposed for </a:t>
            </a:r>
            <a:r>
              <a:rPr lang="en-US" altLang="ko-KR" sz="1800" dirty="0" smtClean="0"/>
              <a:t>layer set to </a:t>
            </a:r>
            <a:r>
              <a:rPr lang="en-US" altLang="ko-KR" sz="1800" dirty="0" smtClean="0"/>
              <a:t>signal DPB </a:t>
            </a:r>
            <a:r>
              <a:rPr lang="en-US" altLang="ko-KR" sz="1800" dirty="0" smtClean="0"/>
              <a:t>size of each layer</a:t>
            </a:r>
          </a:p>
          <a:p>
            <a:pPr lvl="1"/>
            <a:r>
              <a:rPr lang="en-US" altLang="ko-KR" sz="1600" dirty="0" smtClean="0"/>
              <a:t>i.e., layer_set_max_dec_pic_buffering_minus1[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][j]</a:t>
            </a:r>
            <a:endParaRPr lang="en-US" altLang="ko-KR" sz="1600" dirty="0" smtClean="0"/>
          </a:p>
          <a:p>
            <a:r>
              <a:rPr lang="en-US" altLang="ko-KR" sz="1800" dirty="0" smtClean="0"/>
              <a:t>This helps decoder to understand how </a:t>
            </a:r>
            <a:r>
              <a:rPr lang="en-US" altLang="ko-KR" sz="1800" dirty="0" smtClean="0"/>
              <a:t>many decoded picture buffers are necessary </a:t>
            </a:r>
            <a:r>
              <a:rPr lang="en-US" altLang="ko-KR" sz="1800" dirty="0" smtClean="0"/>
              <a:t>when it works on a particular layer set</a:t>
            </a:r>
            <a:endParaRPr lang="en-US" altLang="ko-KR" sz="1800" dirty="0" smtClean="0"/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Two </a:t>
            </a:r>
            <a:r>
              <a:rPr lang="en-US" altLang="ko-KR" sz="1800" dirty="0" err="1" smtClean="0"/>
              <a:t>signalling</a:t>
            </a:r>
            <a:r>
              <a:rPr lang="en-US" altLang="ko-KR" sz="1800" dirty="0" smtClean="0"/>
              <a:t> methods are offered:</a:t>
            </a:r>
          </a:p>
          <a:p>
            <a:pPr lvl="1"/>
            <a:r>
              <a:rPr lang="en-US" altLang="ko-KR" sz="1600" dirty="0" smtClean="0"/>
              <a:t>Option 1: always signal the syntax element layer_set_max_dec_pic_buffering_minus1[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][j] for each layer in layer set</a:t>
            </a:r>
          </a:p>
          <a:p>
            <a:pPr lvl="1"/>
            <a:r>
              <a:rPr lang="en-US" altLang="ko-KR" sz="1600" dirty="0" smtClean="0"/>
              <a:t>Option 2: have a control flag to indicate whether or not </a:t>
            </a:r>
            <a:r>
              <a:rPr lang="en-US" altLang="ko-KR" sz="1600" dirty="0" smtClean="0"/>
              <a:t>the layer_set_max_dec_pic_buffering_minus1[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][j] for each layer in layer </a:t>
            </a:r>
            <a:r>
              <a:rPr lang="en-US" altLang="ko-KR" sz="1600" dirty="0" smtClean="0"/>
              <a:t>set presents</a:t>
            </a:r>
          </a:p>
          <a:p>
            <a:endParaRPr lang="en-US" altLang="ko-KR" dirty="0" smtClean="0"/>
          </a:p>
          <a:p>
            <a:r>
              <a:rPr lang="en-US" altLang="ko-KR" sz="1800" dirty="0" smtClean="0"/>
              <a:t>Suggest JCTVC group to discuss and consider adopting one of the proposed option.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Remarks &amp; 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32734</TotalTime>
  <Words>394</Words>
  <Application>Microsoft Office PowerPoint</Application>
  <PresentationFormat>화면 슬라이드 쇼(4:3)</PresentationFormat>
  <Paragraphs>66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JCTVC-M0130 AHG 9: Signalling required DPB size in layer set</vt:lpstr>
      <vt:lpstr>Overview</vt:lpstr>
      <vt:lpstr>Use-case scenario</vt:lpstr>
      <vt:lpstr>Signalling – Option #1</vt:lpstr>
      <vt:lpstr>Signalling – Option #2</vt:lpstr>
      <vt:lpstr>Remarks &amp; 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HendryHendry/선임연구원/Convergence(연)ATS그룹(hendry.hendry</cp:lastModifiedBy>
  <cp:revision>1111</cp:revision>
  <dcterms:created xsi:type="dcterms:W3CDTF">2006-10-05T04:04:58Z</dcterms:created>
  <dcterms:modified xsi:type="dcterms:W3CDTF">2013-04-17T07:20:09Z</dcterms:modified>
</cp:coreProperties>
</file>