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0" r:id="rId2"/>
    <p:sldId id="429" r:id="rId3"/>
    <p:sldId id="455" r:id="rId4"/>
    <p:sldId id="451" r:id="rId5"/>
    <p:sldId id="456" r:id="rId6"/>
    <p:sldId id="457" r:id="rId7"/>
    <p:sldId id="458" r:id="rId8"/>
    <p:sldId id="437" r:id="rId9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281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JCTVC-M0105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position of inter-layer </a:t>
            </a:r>
            <a:r>
              <a:rPr lang="en-US" altLang="ko-KR" sz="2800" dirty="0" smtClean="0"/>
              <a:t>reference pictures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 smtClean="0"/>
              <a:t>For SHVC </a:t>
            </a:r>
            <a:r>
              <a:rPr lang="en-US" altLang="ko-KR" dirty="0" err="1" smtClean="0"/>
              <a:t>RefIdx</a:t>
            </a:r>
            <a:r>
              <a:rPr lang="en-US" altLang="ko-KR" dirty="0" smtClean="0"/>
              <a:t> approach, IL </a:t>
            </a:r>
            <a:r>
              <a:rPr lang="en-US" altLang="ko-KR" dirty="0" smtClean="0"/>
              <a:t>(inter-layer) reference pictures are inserted into </a:t>
            </a:r>
            <a:r>
              <a:rPr lang="en-US" altLang="ko-KR" dirty="0" err="1" smtClean="0"/>
              <a:t>RefPicListTempX</a:t>
            </a:r>
            <a:r>
              <a:rPr lang="en-US" altLang="ko-KR" dirty="0" smtClean="0"/>
              <a:t> </a:t>
            </a:r>
            <a:r>
              <a:rPr lang="en-US" altLang="ko-KR" dirty="0" smtClean="0"/>
              <a:t>at the end after short-term and long-term ref pics</a:t>
            </a:r>
            <a:endParaRPr lang="en-US" altLang="ko-KR" dirty="0" smtClean="0"/>
          </a:p>
          <a:p>
            <a:r>
              <a:rPr lang="en-US" altLang="ko-KR" dirty="0" smtClean="0"/>
              <a:t>JCTVC-L0278 reported that when temporal distance between current and reference pic is far (i.e., current pic in low temporal sub-layer), </a:t>
            </a:r>
            <a:r>
              <a:rPr lang="en-US" altLang="ko-KR" dirty="0" smtClean="0"/>
              <a:t>ILP may be used more often.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Proposal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Allow dynamic placement of IL ref pics in reference pic lists depending on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of current picture</a:t>
            </a:r>
          </a:p>
          <a:p>
            <a:pPr lvl="1"/>
            <a:r>
              <a:rPr lang="en-US" altLang="ko-KR" dirty="0" smtClean="0"/>
              <a:t>Signal the maximum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in which for pictures with smaller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shall insert IL ref pics into ref pics list before short-term and long-term ref pics.</a:t>
            </a:r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2160240"/>
          </a:xfrm>
        </p:spPr>
        <p:txBody>
          <a:bodyPr/>
          <a:lstStyle/>
          <a:p>
            <a:r>
              <a:rPr lang="en-US" altLang="ko-KR" dirty="0" smtClean="0"/>
              <a:t>For pictures with lower </a:t>
            </a:r>
            <a:r>
              <a:rPr lang="en-US" altLang="ko-KR" dirty="0" err="1" smtClean="0"/>
              <a:t>TemporalId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Distance to its inter prediction reference pictures is relatively far</a:t>
            </a:r>
          </a:p>
          <a:p>
            <a:pPr lvl="1"/>
            <a:r>
              <a:rPr lang="en-US" altLang="ko-KR" dirty="0" smtClean="0"/>
              <a:t>ILP may be used more often</a:t>
            </a:r>
          </a:p>
          <a:p>
            <a:pPr lvl="1"/>
            <a:r>
              <a:rPr lang="en-US" altLang="ko-KR" dirty="0" smtClean="0"/>
              <a:t>Putting IL ref pics in earlier position in reference picture list is beneficial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393016" cy="369881"/>
          </a:xfrm>
        </p:spPr>
        <p:txBody>
          <a:bodyPr/>
          <a:lstStyle/>
          <a:p>
            <a:r>
              <a:rPr lang="en-US" altLang="ko-KR" sz="2600" dirty="0" smtClean="0"/>
              <a:t>Positioning IL ref pics based on temporal sub-layer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1026" name="개체 4"/>
          <p:cNvPicPr>
            <a:picLocks noChangeArrowheads="1"/>
          </p:cNvPicPr>
          <p:nvPr/>
        </p:nvPicPr>
        <p:blipFill>
          <a:blip r:embed="rId2" cstate="print"/>
          <a:srcRect l="-1170" r="-2119" b="-2505"/>
          <a:stretch>
            <a:fillRect/>
          </a:stretch>
        </p:blipFill>
        <p:spPr bwMode="auto">
          <a:xfrm>
            <a:off x="1259632" y="3140968"/>
            <a:ext cx="669674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Proposed </a:t>
            </a:r>
            <a:r>
              <a:rPr lang="en-US" altLang="ko-KR" dirty="0" err="1" smtClean="0"/>
              <a:t>signalling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123728" y="1124745"/>
          <a:ext cx="5112568" cy="1224135"/>
        </p:xfrm>
        <a:graphic>
          <a:graphicData uri="http://schemas.openxmlformats.org/drawingml/2006/table">
            <a:tbl>
              <a:tblPr/>
              <a:tblGrid>
                <a:gridCol w="3992571"/>
                <a:gridCol w="1119997"/>
              </a:tblGrid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 err="1"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CA" sz="16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ko-KR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	…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b="1" kern="100" dirty="0">
                          <a:latin typeface="Times New Roman"/>
                          <a:ea typeface="Batang"/>
                          <a:cs typeface="Times New Roman"/>
                        </a:rPr>
                        <a:t>	max_sub_layer_ref_layer_at_front_plus1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ko-KR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600" b="1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467544" y="2852936"/>
            <a:ext cx="7992888" cy="3456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tlCol="0" anchor="ctr"/>
          <a:lstStyle/>
          <a:p>
            <a:r>
              <a:rPr lang="en-CA" altLang="ko-KR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max_sub_layer_ref_layer_at_front_plus1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equals 0 specifies that for picture with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greater than 0, inter-layer reference pictures shall be inserted into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RefPicListTempX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after short-term reference pictures and long-term reference pictures. Otherwise, max_sub_layer_ref_layer_at_front_plus1 greater than 0 specifies that for picture with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greater than 0 and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less than max_sub_layer_ref_layer_at_front_plus1, inter-layer reference pictures shall be inserted into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RefPicListTempX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before short-term reference pictures and long-term reference pictures; for picture with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greater than 0 and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greater than or equal to max_sub_layer_ref_layer_at_front_plus1, inter-layer reference pictures shall be inserted into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RefPicListTempX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after short-term reference pictures and long-term reference pictures. The value of max_sub_layer_ref_layer_at_front_plus1 shall never exceed the value of vps_max_sub_layers_minus1 plus 1.</a:t>
            </a:r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Proposed </a:t>
            </a:r>
            <a:r>
              <a:rPr lang="en-US" altLang="ko-KR" dirty="0" err="1" smtClean="0"/>
              <a:t>signalling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123728" y="1124745"/>
          <a:ext cx="5112568" cy="1224135"/>
        </p:xfrm>
        <a:graphic>
          <a:graphicData uri="http://schemas.openxmlformats.org/drawingml/2006/table">
            <a:tbl>
              <a:tblPr/>
              <a:tblGrid>
                <a:gridCol w="3992571"/>
                <a:gridCol w="1119997"/>
              </a:tblGrid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 err="1"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CA" sz="16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ko-KR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	…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b="1" kern="100" dirty="0">
                          <a:latin typeface="Times New Roman"/>
                          <a:ea typeface="Batang"/>
                          <a:cs typeface="Times New Roman"/>
                        </a:rPr>
                        <a:t>	max_sub_layer_ref_layer_at_front_plus1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ko-KR" sz="16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CA" sz="1600" b="1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…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600" kern="1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ko-KR" sz="16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467544" y="2852936"/>
            <a:ext cx="8676456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tlCol="0" anchor="ctr"/>
          <a:lstStyle/>
          <a:p>
            <a:r>
              <a:rPr lang="en-CA" altLang="ko-KR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max_sub_layer_ref_layer_at_front_plus1</a:t>
            </a:r>
          </a:p>
          <a:p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Equal 0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use current scheme; put IL ref pics after short-term and long-term ref pics</a:t>
            </a:r>
            <a:endParaRPr lang="en-CA" altLang="ko-KR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Between 1 ~ 7</a:t>
            </a:r>
          </a:p>
          <a:p>
            <a:pPr lvl="1">
              <a:buFont typeface="Arial" pitchFamily="34" charset="0"/>
              <a:buChar char="•"/>
            </a:pP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current pic &lt; max_sub_layer_ref_layer_at_front_plus1 &amp;&amp;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&gt; 0</a:t>
            </a:r>
          </a:p>
          <a:p>
            <a:pPr lvl="2">
              <a:buFont typeface="Wingdings" pitchFamily="2" charset="2"/>
              <a:buChar char="à"/>
            </a:pP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Put IL ref pics before short-term and long-term ref pics</a:t>
            </a:r>
          </a:p>
          <a:p>
            <a:pPr lvl="1">
              <a:buFont typeface="Arial" pitchFamily="34" charset="0"/>
              <a:buChar char="•"/>
            </a:pP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else if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TemporalId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current pic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&gt;=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max_sub_layer_ref_layer_at_front_plus1 &amp;&amp; </a:t>
            </a:r>
            <a:r>
              <a:rPr lang="en-CA" altLang="ko-KR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&gt; 0</a:t>
            </a:r>
          </a:p>
          <a:p>
            <a:pPr lvl="2">
              <a:buFont typeface="Wingdings" pitchFamily="2" charset="2"/>
              <a:buChar char="à"/>
            </a:pP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Put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IL ref pics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after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short-term and long-term ref </a:t>
            </a:r>
            <a:r>
              <a:rPr lang="en-CA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pics</a:t>
            </a:r>
            <a:endParaRPr lang="en-CA" altLang="ko-KR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Proposed </a:t>
            </a:r>
            <a:r>
              <a:rPr lang="en-US" altLang="ko-KR" sz="2600" dirty="0" smtClean="0"/>
              <a:t>modification to ref pics list construction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7381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Proposed </a:t>
            </a:r>
            <a:r>
              <a:rPr lang="en-US" altLang="ko-KR" sz="2600" dirty="0" smtClean="0"/>
              <a:t>modification to ref pics list construction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68" y="1700808"/>
            <a:ext cx="904633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Inspired by report in L0278</a:t>
            </a:r>
          </a:p>
          <a:p>
            <a:pPr lvl="1"/>
            <a:r>
              <a:rPr lang="en-US" altLang="ko-KR" sz="1600" dirty="0" smtClean="0"/>
              <a:t>When temporal distance between current and ref pic is far, ILP may be used more often</a:t>
            </a:r>
          </a:p>
          <a:p>
            <a:pPr lvl="1"/>
            <a:r>
              <a:rPr lang="en-US" altLang="ko-KR" sz="1600" dirty="0" smtClean="0"/>
              <a:t>In such case, it should be beneficial to place IL reference pics earlier in ref pic lists.</a:t>
            </a:r>
          </a:p>
          <a:p>
            <a:r>
              <a:rPr lang="en-US" altLang="ko-KR" sz="1800" dirty="0" smtClean="0"/>
              <a:t>Proposal:</a:t>
            </a:r>
          </a:p>
          <a:p>
            <a:pPr lvl="1"/>
            <a:r>
              <a:rPr lang="en-US" altLang="ko-KR" sz="1600" dirty="0" smtClean="0"/>
              <a:t>Dynamic placement of IL reference pictures in reference picture lists</a:t>
            </a:r>
          </a:p>
          <a:p>
            <a:pPr lvl="1"/>
            <a:r>
              <a:rPr lang="en-US" altLang="ko-KR" sz="1600" dirty="0" smtClean="0"/>
              <a:t>Based on </a:t>
            </a:r>
            <a:r>
              <a:rPr lang="en-US" altLang="ko-KR" sz="1600" dirty="0" err="1" smtClean="0"/>
              <a:t>TemporalId</a:t>
            </a:r>
            <a:r>
              <a:rPr lang="en-US" altLang="ko-KR" sz="1600" dirty="0" smtClean="0"/>
              <a:t> of current pic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We </a:t>
            </a:r>
            <a:r>
              <a:rPr lang="en-US" altLang="ko-KR" sz="1800" dirty="0" smtClean="0"/>
              <a:t>suggest the JCTVC group to </a:t>
            </a:r>
            <a:r>
              <a:rPr lang="en-US" altLang="ko-KR" sz="1800" dirty="0" smtClean="0"/>
              <a:t>discuss and consider adopting the proposed modification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 and discussion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32405</TotalTime>
  <Words>445</Words>
  <Application>Microsoft Office PowerPoint</Application>
  <PresentationFormat>화면 슬라이드 쇼(4:3)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JCTVC-M0105 AHG 9: On position of inter-layer reference pictures</vt:lpstr>
      <vt:lpstr>Overview</vt:lpstr>
      <vt:lpstr>Positioning IL ref pics based on temporal sub-layer</vt:lpstr>
      <vt:lpstr>Proposed signalling</vt:lpstr>
      <vt:lpstr>Proposed signalling</vt:lpstr>
      <vt:lpstr>Proposed modification to ref pics list construction</vt:lpstr>
      <vt:lpstr>Proposed modification to ref pics list construction</vt:lpstr>
      <vt:lpstr>Summary and discussion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1109</cp:revision>
  <dcterms:created xsi:type="dcterms:W3CDTF">2006-10-05T04:04:58Z</dcterms:created>
  <dcterms:modified xsi:type="dcterms:W3CDTF">2013-04-17T01:48:26Z</dcterms:modified>
</cp:coreProperties>
</file>