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0" r:id="rId2"/>
    <p:sldId id="429" r:id="rId3"/>
    <p:sldId id="450" r:id="rId4"/>
    <p:sldId id="451" r:id="rId5"/>
    <p:sldId id="454" r:id="rId6"/>
    <p:sldId id="437" r:id="rId7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281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JCTVC-M0104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smtClean="0"/>
              <a:t>On order of inter-layer</a:t>
            </a:r>
            <a:r>
              <a:rPr lang="en-US" altLang="ko-KR" sz="2800" dirty="0" smtClean="0"/>
              <a:t> reference pictures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SHVC allows to have multi inter-layer reference pictures</a:t>
            </a:r>
          </a:p>
          <a:p>
            <a:r>
              <a:rPr lang="en-US" altLang="ko-KR" dirty="0" smtClean="0"/>
              <a:t>Currently </a:t>
            </a:r>
            <a:r>
              <a:rPr lang="en-US" altLang="ko-KR" dirty="0" smtClean="0"/>
              <a:t>for </a:t>
            </a:r>
            <a:r>
              <a:rPr lang="en-US" altLang="ko-KR" dirty="0" err="1" smtClean="0"/>
              <a:t>RefIdx</a:t>
            </a:r>
            <a:r>
              <a:rPr lang="en-US" altLang="ko-KR" dirty="0" smtClean="0"/>
              <a:t> approach, IL (inter-layer) reference pictures are inserted into </a:t>
            </a:r>
            <a:r>
              <a:rPr lang="en-US" altLang="ko-KR" dirty="0" err="1" smtClean="0"/>
              <a:t>RefPicListTempX</a:t>
            </a:r>
            <a:r>
              <a:rPr lang="en-US" altLang="ko-KR" dirty="0" smtClean="0"/>
              <a:t> as follow:</a:t>
            </a:r>
          </a:p>
          <a:p>
            <a:pPr lvl="1"/>
            <a:r>
              <a:rPr lang="en-US" altLang="ko-KR" dirty="0" smtClean="0"/>
              <a:t>After any short-term and long-term reference pictures</a:t>
            </a:r>
          </a:p>
          <a:p>
            <a:pPr lvl="1"/>
            <a:r>
              <a:rPr lang="en-US" altLang="ko-KR" dirty="0" smtClean="0"/>
              <a:t>Starting from IL ref pics from the lowest layer</a:t>
            </a:r>
          </a:p>
          <a:p>
            <a:r>
              <a:rPr lang="en-US" altLang="ko-KR" dirty="0" smtClean="0"/>
              <a:t>Observation: </a:t>
            </a:r>
          </a:p>
          <a:p>
            <a:pPr lvl="1"/>
            <a:r>
              <a:rPr lang="en-US" altLang="ko-KR" dirty="0" smtClean="0"/>
              <a:t>More relevant reference pictures should be given smaller index in reference picture list, that is, be inserted earlier</a:t>
            </a:r>
          </a:p>
          <a:p>
            <a:pPr lvl="1"/>
            <a:r>
              <a:rPr lang="en-US" altLang="ko-KR" dirty="0" smtClean="0"/>
              <a:t>Among IL ref pics, naturally the most relevant one is the one from nearest layer, not the lowest layer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Proposal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Modify reference picture list construction process for </a:t>
            </a:r>
            <a:r>
              <a:rPr lang="en-US" altLang="ko-KR" dirty="0" err="1" smtClean="0"/>
              <a:t>RefIdx</a:t>
            </a:r>
            <a:r>
              <a:rPr lang="en-US" altLang="ko-KR" dirty="0" smtClean="0"/>
              <a:t> approach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Option 1: Inverse direct dependency layer id order </a:t>
            </a:r>
            <a:r>
              <a:rPr lang="en-US" altLang="ko-KR" dirty="0" smtClean="0"/>
              <a:t>in </a:t>
            </a:r>
            <a:r>
              <a:rPr lang="en-US" altLang="ko-KR" dirty="0" err="1" smtClean="0"/>
              <a:t>RefLayerId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Option 2: </a:t>
            </a:r>
            <a:r>
              <a:rPr lang="en-US" altLang="ko-KR" dirty="0" smtClean="0"/>
              <a:t>IL ref pics are inserted into </a:t>
            </a:r>
            <a:r>
              <a:rPr lang="en-US" altLang="ko-KR" dirty="0" err="1" smtClean="0"/>
              <a:t>RefPicListTempX</a:t>
            </a:r>
            <a:r>
              <a:rPr lang="en-US" altLang="ko-KR" dirty="0" smtClean="0"/>
              <a:t> starting from the highest to the lowest layer.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429684" cy="369881"/>
          </a:xfrm>
        </p:spPr>
        <p:txBody>
          <a:bodyPr/>
          <a:lstStyle/>
          <a:p>
            <a:r>
              <a:rPr lang="en-US" altLang="ko-KR" dirty="0" smtClean="0"/>
              <a:t>Order of IL ref pics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6" name="개체 2"/>
          <p:cNvPicPr>
            <a:picLocks noChangeArrowheads="1"/>
          </p:cNvPicPr>
          <p:nvPr/>
        </p:nvPicPr>
        <p:blipFill>
          <a:blip r:embed="rId2" cstate="print"/>
          <a:srcRect t="-163" r="-1671" b="-293"/>
          <a:stretch>
            <a:fillRect/>
          </a:stretch>
        </p:blipFill>
        <p:spPr bwMode="auto">
          <a:xfrm>
            <a:off x="395536" y="1196752"/>
            <a:ext cx="82089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008112"/>
          </a:xfrm>
        </p:spPr>
        <p:txBody>
          <a:bodyPr/>
          <a:lstStyle/>
          <a:p>
            <a:r>
              <a:rPr lang="en-US" altLang="ko-KR" sz="1600" dirty="0" smtClean="0"/>
              <a:t>Reverse the list of direct dependent layer id in </a:t>
            </a:r>
            <a:r>
              <a:rPr lang="en-US" altLang="ko-KR" sz="1600" dirty="0" err="1" smtClean="0"/>
              <a:t>RefLayerId</a:t>
            </a:r>
            <a:r>
              <a:rPr lang="en-US" altLang="ko-KR" sz="1600" dirty="0" smtClean="0"/>
              <a:t> as soon as it is constructed</a:t>
            </a:r>
          </a:p>
          <a:p>
            <a:r>
              <a:rPr lang="en-US" altLang="ko-KR" sz="1600" dirty="0" smtClean="0"/>
              <a:t>Modification to section F.7.4.3.1.1 – semantic of </a:t>
            </a:r>
            <a:r>
              <a:rPr lang="en-US" altLang="ko-KR" sz="1600" dirty="0" err="1" smtClean="0"/>
              <a:t>direct_dependency_flag</a:t>
            </a:r>
            <a:r>
              <a:rPr lang="en-US" altLang="ko-KR" sz="1600" dirty="0" smtClean="0"/>
              <a:t> 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</a:t>
            </a:r>
            <a:endParaRPr lang="en-US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Proposals – Option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4185" y="2454398"/>
            <a:ext cx="6460183" cy="299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936104"/>
          </a:xfrm>
        </p:spPr>
        <p:txBody>
          <a:bodyPr/>
          <a:lstStyle/>
          <a:p>
            <a:r>
              <a:rPr lang="en-US" altLang="ko-KR" sz="1600" dirty="0" smtClean="0"/>
              <a:t>Insert IL ref pics into </a:t>
            </a:r>
            <a:r>
              <a:rPr lang="en-US" altLang="ko-KR" sz="1600" dirty="0" err="1" smtClean="0"/>
              <a:t>RefPicSetTempX</a:t>
            </a:r>
            <a:r>
              <a:rPr lang="en-US" altLang="ko-KR" sz="1600" dirty="0" smtClean="0"/>
              <a:t> in reverser order – from highest to lowest layer</a:t>
            </a:r>
          </a:p>
          <a:p>
            <a:r>
              <a:rPr lang="en-US" altLang="ko-KR" sz="1600" dirty="0" smtClean="0"/>
              <a:t>Modification to section G.8.3.4 – Decoding process for reference pictures lists construction</a:t>
            </a:r>
            <a:endParaRPr lang="en-US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Proposals – Option #2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337" y="1700808"/>
            <a:ext cx="750710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49080"/>
            <a:ext cx="757270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Giving IL ref pics from nearest layer to the current layer </a:t>
            </a:r>
            <a:r>
              <a:rPr lang="en-US" altLang="ko-KR" sz="1800" dirty="0" smtClean="0"/>
              <a:t>being decoded , rather than the lowest layer, </a:t>
            </a:r>
            <a:r>
              <a:rPr lang="en-US" altLang="ko-KR" sz="1800" dirty="0" smtClean="0"/>
              <a:t>a smaller index in reference picture list is more logical</a:t>
            </a:r>
          </a:p>
          <a:p>
            <a:r>
              <a:rPr lang="en-US" altLang="ko-KR" sz="1800" dirty="0" smtClean="0"/>
              <a:t>Using reference picture list modification </a:t>
            </a:r>
            <a:r>
              <a:rPr lang="en-US" altLang="ko-KR" sz="1800" dirty="0" err="1" smtClean="0"/>
              <a:t>signalling</a:t>
            </a:r>
            <a:r>
              <a:rPr lang="en-US" altLang="ko-KR" sz="1800" dirty="0" smtClean="0"/>
              <a:t> has been studied but we think it is not good enough</a:t>
            </a:r>
          </a:p>
          <a:p>
            <a:pPr lvl="1"/>
            <a:r>
              <a:rPr lang="en-US" altLang="ko-KR" sz="1600" dirty="0" smtClean="0"/>
              <a:t>For something that is logically true, by default it should be done automatically without having to signal modification in every slice</a:t>
            </a:r>
          </a:p>
          <a:p>
            <a:pPr lvl="1"/>
            <a:r>
              <a:rPr lang="en-US" altLang="ko-KR" sz="1600" dirty="0" smtClean="0"/>
              <a:t>Using ref pic list modification can be expensive, particularly when a pic is coded with many slices.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The two proposed solution options require very simple modification to the current draft.</a:t>
            </a:r>
          </a:p>
          <a:p>
            <a:r>
              <a:rPr lang="en-US" altLang="ko-KR" sz="1800" dirty="0" smtClean="0"/>
              <a:t>We suggest the JCTVC group to adopt one of the proposed option.</a:t>
            </a:r>
          </a:p>
          <a:p>
            <a:endParaRPr lang="en-US" altLang="ko-KR" sz="1800" dirty="0" smtClean="0"/>
          </a:p>
          <a:p>
            <a:endParaRPr lang="en-US" altLang="ko-KR" sz="18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 and discussion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31240</TotalTime>
  <Words>328</Words>
  <Application>Microsoft Office PowerPoint</Application>
  <PresentationFormat>화면 슬라이드 쇼(4:3)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JCTVC-M0104 AHG 9: On order of inter-layer reference pictures</vt:lpstr>
      <vt:lpstr>Overview</vt:lpstr>
      <vt:lpstr>Order of IL ref pics</vt:lpstr>
      <vt:lpstr>Proposals – Option #1</vt:lpstr>
      <vt:lpstr>Proposals – Option #2</vt:lpstr>
      <vt:lpstr>Summary and discussion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1107</cp:revision>
  <dcterms:created xsi:type="dcterms:W3CDTF">2006-10-05T04:04:58Z</dcterms:created>
  <dcterms:modified xsi:type="dcterms:W3CDTF">2013-04-16T06:21:11Z</dcterms:modified>
</cp:coreProperties>
</file>