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7" r:id="rId2"/>
    <p:sldId id="320" r:id="rId3"/>
    <p:sldId id="329" r:id="rId4"/>
    <p:sldId id="332" r:id="rId5"/>
    <p:sldId id="336" r:id="rId6"/>
    <p:sldId id="337" r:id="rId7"/>
    <p:sldId id="338" r:id="rId8"/>
    <p:sldId id="324" r:id="rId9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162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>
        <p:scale>
          <a:sx n="100" d="100"/>
          <a:sy n="100" d="100"/>
        </p:scale>
        <p:origin x="-5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AHG5: Independent </a:t>
            </a:r>
            <a:r>
              <a:rPr lang="en-US" altLang="ko-KR" sz="3200" b="1" dirty="0" err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transform depth for non 4:2:0 format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3943316"/>
            <a:ext cx="30003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 dirty="0" smtClean="0">
                <a:latin typeface="Tahoma" pitchFamily="34" charset="0"/>
                <a:cs typeface="Tahoma" pitchFamily="34" charset="0"/>
              </a:rPr>
              <a:t>JCTVC-M0098</a:t>
            </a:r>
            <a:endParaRPr lang="ko-KR" altLang="en-US" sz="30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Transform Depth</a:t>
            </a:r>
          </a:p>
          <a:p>
            <a:pPr lvl="1"/>
            <a:r>
              <a:rPr lang="en-US" altLang="ko-KR" sz="2000" dirty="0" smtClean="0"/>
              <a:t>Currently in HEVC, </a:t>
            </a:r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components and </a:t>
            </a:r>
            <a:r>
              <a:rPr lang="en-US" altLang="ko-KR" sz="2000" dirty="0" err="1" smtClean="0"/>
              <a:t>luma</a:t>
            </a:r>
            <a:r>
              <a:rPr lang="en-US" altLang="ko-KR" sz="2000" dirty="0" smtClean="0"/>
              <a:t> component share one common transform depth.</a:t>
            </a:r>
          </a:p>
          <a:p>
            <a:pPr lvl="1"/>
            <a:r>
              <a:rPr lang="en-US" altLang="ko-KR" sz="2000" dirty="0" smtClean="0"/>
              <a:t>Currently in HM, RD costs of </a:t>
            </a:r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components are not included for decision of the transform depth in intra prediction.</a:t>
            </a:r>
          </a:p>
          <a:p>
            <a:pPr lvl="1"/>
            <a:endParaRPr lang="en-US" altLang="ko-K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Independent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transform depth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We propose to use separate transform depth for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component</a:t>
            </a:r>
          </a:p>
          <a:p>
            <a:pPr lvl="1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transform depth is totally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indepedent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from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transform depth</a:t>
            </a:r>
          </a:p>
          <a:p>
            <a:pPr lvl="1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transform_split_flag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component is coded separately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2214546" y="4214818"/>
          <a:ext cx="1371600" cy="146685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</a:tblGrid>
              <a:tr h="2095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transform depth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chroma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85918" y="6357958"/>
            <a:ext cx="5876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&lt;Available combinations of transform depths of </a:t>
            </a:r>
            <a:r>
              <a:rPr lang="en-US" altLang="ko-KR" sz="1200" dirty="0" err="1" smtClean="0"/>
              <a:t>luma</a:t>
            </a:r>
            <a:r>
              <a:rPr lang="en-US" altLang="ko-KR" sz="1200" dirty="0" smtClean="0"/>
              <a:t> and </a:t>
            </a:r>
            <a:r>
              <a:rPr lang="en-US" altLang="ko-KR" sz="1200" dirty="0" err="1" smtClean="0"/>
              <a:t>chroma</a:t>
            </a:r>
            <a:r>
              <a:rPr lang="en-US" altLang="ko-KR" sz="1200" dirty="0" smtClean="0"/>
              <a:t> components&gt;</a:t>
            </a:r>
            <a:endParaRPr lang="ko-KR" altLang="en-US" sz="1200" dirty="0"/>
          </a:p>
        </p:txBody>
      </p:sp>
      <p:sp>
        <p:nvSpPr>
          <p:cNvPr id="13" name="오른쪽 화살표 12"/>
          <p:cNvSpPr/>
          <p:nvPr/>
        </p:nvSpPr>
        <p:spPr>
          <a:xfrm>
            <a:off x="4000496" y="4572008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4857752" y="3643314"/>
          <a:ext cx="2743200" cy="230505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</a:tblGrid>
              <a:tr h="2095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transform depth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chroma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chroma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2803752"/>
          </a:xfrm>
        </p:spPr>
        <p:txBody>
          <a:bodyPr>
            <a:normAutofit fontScale="92500"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Partially dependent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transform depth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We propose to use separate transform depth for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component</a:t>
            </a:r>
          </a:p>
          <a:p>
            <a:pPr lvl="1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transform depth is less than or equal to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transform depth</a:t>
            </a:r>
          </a:p>
          <a:p>
            <a:pPr lvl="1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transform_split_flag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component is coded separately but dependant on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transform depth</a:t>
            </a:r>
          </a:p>
          <a:p>
            <a:pPr lvl="2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Practically,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transform_split_flag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component is coded dependently on that for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component since derivation of CBF for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is dependent to CBF for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오른쪽 화살표 33"/>
          <p:cNvSpPr/>
          <p:nvPr/>
        </p:nvSpPr>
        <p:spPr>
          <a:xfrm>
            <a:off x="4572000" y="4410098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51" name="표 50"/>
          <p:cNvGraphicFramePr>
            <a:graphicFrameLocks noGrp="1"/>
          </p:cNvGraphicFramePr>
          <p:nvPr/>
        </p:nvGraphicFramePr>
        <p:xfrm>
          <a:off x="2714612" y="4086256"/>
          <a:ext cx="1371600" cy="146685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</a:tblGrid>
              <a:tr h="2095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transform depth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chroma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2" name="표 51"/>
          <p:cNvGraphicFramePr>
            <a:graphicFrameLocks noGrp="1"/>
          </p:cNvGraphicFramePr>
          <p:nvPr/>
        </p:nvGraphicFramePr>
        <p:xfrm>
          <a:off x="5357818" y="4052908"/>
          <a:ext cx="2743200" cy="2305050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</a:tblGrid>
              <a:tr h="2095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transform depth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chroma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luma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chroma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1785918" y="6357958"/>
            <a:ext cx="5876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&lt;Available combinations of transform depths of </a:t>
            </a:r>
            <a:r>
              <a:rPr lang="en-US" altLang="ko-KR" sz="1200" dirty="0" err="1" smtClean="0"/>
              <a:t>luma</a:t>
            </a:r>
            <a:r>
              <a:rPr lang="en-US" altLang="ko-KR" sz="1200" dirty="0" smtClean="0"/>
              <a:t> and </a:t>
            </a:r>
            <a:r>
              <a:rPr lang="en-US" altLang="ko-KR" sz="1200" dirty="0" err="1" smtClean="0"/>
              <a:t>chroma</a:t>
            </a:r>
            <a:r>
              <a:rPr lang="en-US" altLang="ko-KR" sz="1200" dirty="0" smtClean="0"/>
              <a:t> components&gt;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independent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transform depth against HM-Range-extension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285852" y="2143116"/>
          <a:ext cx="6095997" cy="3559304"/>
        </p:xfrm>
        <a:graphic>
          <a:graphicData uri="http://schemas.openxmlformats.org/drawingml/2006/table">
            <a:tbl>
              <a:tblPr/>
              <a:tblGrid>
                <a:gridCol w="734697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</a:tblGrid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partially dependent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transform depth against HM-Range-extension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476399" y="1941398"/>
          <a:ext cx="6095997" cy="3559304"/>
        </p:xfrm>
        <a:graphic>
          <a:graphicData uri="http://schemas.openxmlformats.org/drawingml/2006/table">
            <a:tbl>
              <a:tblPr/>
              <a:tblGrid>
                <a:gridCol w="734697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</a:tblGrid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independent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transform depth with modified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deblocking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filter </a:t>
            </a:r>
            <a:r>
              <a:rPr lang="en-US" altLang="ko-KR" sz="2400" smtClean="0">
                <a:latin typeface="Arial" pitchFamily="34" charset="0"/>
                <a:cs typeface="Arial" pitchFamily="34" charset="0"/>
              </a:rPr>
              <a:t>against </a:t>
            </a:r>
            <a:r>
              <a:rPr lang="en-US" altLang="ko-KR" sz="2400" smtClean="0">
                <a:latin typeface="Arial" pitchFamily="34" charset="0"/>
                <a:cs typeface="Arial" pitchFamily="34" charset="0"/>
              </a:rPr>
              <a:t>result 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(I)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524001" y="1941398"/>
          <a:ext cx="6095997" cy="3559304"/>
        </p:xfrm>
        <a:graphic>
          <a:graphicData uri="http://schemas.openxmlformats.org/drawingml/2006/table">
            <a:tbl>
              <a:tblPr/>
              <a:tblGrid>
                <a:gridCol w="734697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</a:tblGrid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separating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transform depth from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transform depth for non 4:2:0 format to increase degree of freedom for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transform</a:t>
            </a:r>
          </a:p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also proposed partially dependant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transform depth to reduce additional bits and encoding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1500</Words>
  <Application>Microsoft Office PowerPoint</Application>
  <PresentationFormat>화면 슬라이드 쇼(4:3)</PresentationFormat>
  <Paragraphs>698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AHG5: Independent chroma transform depth for non 4:2:0 format</vt:lpstr>
      <vt:lpstr>Introduction</vt:lpstr>
      <vt:lpstr>Proposed Method (I)</vt:lpstr>
      <vt:lpstr>Proposed Method (II)</vt:lpstr>
      <vt:lpstr>슬라이드 5</vt:lpstr>
      <vt:lpstr>슬라이드 6</vt:lpstr>
      <vt:lpstr>슬라이드 7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380</cp:revision>
  <dcterms:created xsi:type="dcterms:W3CDTF">2012-01-31T08:50:48Z</dcterms:created>
  <dcterms:modified xsi:type="dcterms:W3CDTF">2013-04-17T07:01:45Z</dcterms:modified>
</cp:coreProperties>
</file>