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7" r:id="rId2"/>
    <p:sldId id="320" r:id="rId3"/>
    <p:sldId id="329" r:id="rId4"/>
    <p:sldId id="333" r:id="rId5"/>
    <p:sldId id="334" r:id="rId6"/>
    <p:sldId id="332" r:id="rId7"/>
    <p:sldId id="336" r:id="rId8"/>
    <p:sldId id="337" r:id="rId9"/>
    <p:sldId id="324" r:id="rId10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3162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52" autoAdjust="0"/>
    <p:restoredTop sz="94660"/>
  </p:normalViewPr>
  <p:slideViewPr>
    <p:cSldViewPr>
      <p:cViewPr>
        <p:scale>
          <a:sx n="100" d="100"/>
          <a:sy n="100" d="100"/>
        </p:scale>
        <p:origin x="-1944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3.wmf"/><Relationship Id="rId2" Type="http://schemas.openxmlformats.org/officeDocument/2006/relationships/image" Target="../media/image4.wmf"/><Relationship Id="rId1" Type="http://schemas.openxmlformats.org/officeDocument/2006/relationships/image" Target="../media/image9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3.wmf"/><Relationship Id="rId2" Type="http://schemas.openxmlformats.org/officeDocument/2006/relationships/image" Target="../media/image4.wmf"/><Relationship Id="rId1" Type="http://schemas.openxmlformats.org/officeDocument/2006/relationships/image" Target="../media/image10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22D0-8FA6-4B2E-920D-EE1BCA260633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2F6C2-ABBB-4E4A-AD15-FB90F789C7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RCE1: The performance of extended </a:t>
            </a:r>
            <a:r>
              <a:rPr lang="en-US" altLang="ko-KR" sz="3200" b="1" dirty="0" err="1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 mode for non 4:2:0 format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</a:t>
            </a:r>
          </a:p>
        </p:txBody>
      </p:sp>
      <p:pic>
        <p:nvPicPr>
          <p:cNvPr id="7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786454"/>
            <a:ext cx="1928826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00364" y="3943316"/>
            <a:ext cx="30003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000" b="1" dirty="0" smtClean="0">
                <a:latin typeface="Tahoma" pitchFamily="34" charset="0"/>
                <a:cs typeface="Tahoma" pitchFamily="34" charset="0"/>
              </a:rPr>
              <a:t>JCTVC-M0097</a:t>
            </a:r>
            <a:endParaRPr lang="ko-KR" altLang="en-US" sz="30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Intra </a:t>
            </a:r>
            <a:r>
              <a:rPr lang="en-US" altLang="ko-KR" sz="2000" dirty="0" err="1" smtClean="0"/>
              <a:t>chroma</a:t>
            </a:r>
            <a:r>
              <a:rPr lang="en-US" altLang="ko-KR" sz="2000" dirty="0" smtClean="0"/>
              <a:t> prediction : </a:t>
            </a:r>
            <a:r>
              <a:rPr lang="en-US" altLang="ko-KR" sz="2000" dirty="0" err="1" smtClean="0"/>
              <a:t>IntraFormLuma</a:t>
            </a:r>
            <a:endParaRPr lang="en-US" altLang="ko-KR" sz="2000" dirty="0" smtClean="0"/>
          </a:p>
          <a:p>
            <a:pPr lvl="1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For HEVC,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IntraFromLuma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(LM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) mode was adopted as one of intra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prediction mode</a:t>
            </a:r>
          </a:p>
          <a:p>
            <a:pPr lvl="1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Principle of LM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for 4:2:0 sampling: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338411" y="2205038"/>
          <a:ext cx="6257925" cy="352425"/>
        </p:xfrm>
        <a:graphic>
          <a:graphicData uri="http://schemas.openxmlformats.org/presentationml/2006/ole">
            <p:oleObj spid="_x0000_s1026" name="수식" r:id="rId3" imgW="3835080" imgH="215640" progId="Equation.3">
              <p:embed/>
            </p:oleObj>
          </a:graphicData>
        </a:graphic>
      </p:graphicFrame>
      <p:grpSp>
        <p:nvGrpSpPr>
          <p:cNvPr id="4" name="그룹 381"/>
          <p:cNvGrpSpPr/>
          <p:nvPr/>
        </p:nvGrpSpPr>
        <p:grpSpPr>
          <a:xfrm>
            <a:off x="2123888" y="5157352"/>
            <a:ext cx="1440000" cy="1440000"/>
            <a:chOff x="360000" y="360000"/>
            <a:chExt cx="2880000" cy="2880000"/>
          </a:xfrm>
        </p:grpSpPr>
        <p:sp>
          <p:nvSpPr>
            <p:cNvPr id="23" name="직사각형 22"/>
            <p:cNvSpPr/>
            <p:nvPr/>
          </p:nvSpPr>
          <p:spPr>
            <a:xfrm>
              <a:off x="36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108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72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36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36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72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108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72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08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144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80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4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80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216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216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44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180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144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80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216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16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36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36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2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08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72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08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36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36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72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108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72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108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180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144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16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144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180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144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180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216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216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252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252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252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252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252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252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252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180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144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252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216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36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108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72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2880000" y="28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2880000" y="180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2880000" y="144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2880000" y="25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2880000" y="21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2880000" y="36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2880000" y="108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2880000" y="720000"/>
              <a:ext cx="360000" cy="36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2348185" y="5376420"/>
            <a:ext cx="116730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Chroma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to be predicted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pSp>
        <p:nvGrpSpPr>
          <p:cNvPr id="5" name="그룹 377"/>
          <p:cNvGrpSpPr/>
          <p:nvPr/>
        </p:nvGrpSpPr>
        <p:grpSpPr>
          <a:xfrm>
            <a:off x="4603534" y="3717352"/>
            <a:ext cx="2880000" cy="2880000"/>
            <a:chOff x="720000" y="720000"/>
            <a:chExt cx="5760000" cy="576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66" name="직사각형 165"/>
            <p:cNvSpPr/>
            <p:nvPr/>
          </p:nvSpPr>
          <p:spPr>
            <a:xfrm>
              <a:off x="7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7" name="직사각형 166"/>
            <p:cNvSpPr/>
            <p:nvPr/>
          </p:nvSpPr>
          <p:spPr>
            <a:xfrm>
              <a:off x="10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8" name="직사각형 167"/>
            <p:cNvSpPr/>
            <p:nvPr/>
          </p:nvSpPr>
          <p:spPr>
            <a:xfrm>
              <a:off x="7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9" name="직사각형 168"/>
            <p:cNvSpPr/>
            <p:nvPr/>
          </p:nvSpPr>
          <p:spPr>
            <a:xfrm>
              <a:off x="10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0" name="직사각형 169"/>
            <p:cNvSpPr/>
            <p:nvPr/>
          </p:nvSpPr>
          <p:spPr>
            <a:xfrm>
              <a:off x="14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1" name="직사각형 170"/>
            <p:cNvSpPr/>
            <p:nvPr/>
          </p:nvSpPr>
          <p:spPr>
            <a:xfrm>
              <a:off x="18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2" name="직사각형 171"/>
            <p:cNvSpPr/>
            <p:nvPr/>
          </p:nvSpPr>
          <p:spPr>
            <a:xfrm>
              <a:off x="14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3" name="직사각형 172"/>
            <p:cNvSpPr/>
            <p:nvPr/>
          </p:nvSpPr>
          <p:spPr>
            <a:xfrm>
              <a:off x="18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직사각형 173"/>
            <p:cNvSpPr/>
            <p:nvPr/>
          </p:nvSpPr>
          <p:spPr>
            <a:xfrm>
              <a:off x="21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5" name="직사각형 174"/>
            <p:cNvSpPr/>
            <p:nvPr/>
          </p:nvSpPr>
          <p:spPr>
            <a:xfrm>
              <a:off x="25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직사각형 175"/>
            <p:cNvSpPr/>
            <p:nvPr/>
          </p:nvSpPr>
          <p:spPr>
            <a:xfrm>
              <a:off x="21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7" name="직사각형 47"/>
            <p:cNvSpPr/>
            <p:nvPr/>
          </p:nvSpPr>
          <p:spPr>
            <a:xfrm>
              <a:off x="25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8" name="직사각형 177"/>
            <p:cNvSpPr/>
            <p:nvPr/>
          </p:nvSpPr>
          <p:spPr>
            <a:xfrm>
              <a:off x="14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직사각형 178"/>
            <p:cNvSpPr/>
            <p:nvPr/>
          </p:nvSpPr>
          <p:spPr>
            <a:xfrm>
              <a:off x="18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직사각형 179"/>
            <p:cNvSpPr/>
            <p:nvPr/>
          </p:nvSpPr>
          <p:spPr>
            <a:xfrm>
              <a:off x="14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직사각형 180"/>
            <p:cNvSpPr/>
            <p:nvPr/>
          </p:nvSpPr>
          <p:spPr>
            <a:xfrm>
              <a:off x="18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2" name="직사각형 52"/>
            <p:cNvSpPr/>
            <p:nvPr/>
          </p:nvSpPr>
          <p:spPr>
            <a:xfrm>
              <a:off x="21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3" name="직사각형 182"/>
            <p:cNvSpPr/>
            <p:nvPr/>
          </p:nvSpPr>
          <p:spPr>
            <a:xfrm>
              <a:off x="25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4" name="직사각형 183"/>
            <p:cNvSpPr/>
            <p:nvPr/>
          </p:nvSpPr>
          <p:spPr>
            <a:xfrm>
              <a:off x="21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5" name="직사각형 184"/>
            <p:cNvSpPr/>
            <p:nvPr/>
          </p:nvSpPr>
          <p:spPr>
            <a:xfrm>
              <a:off x="25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6" name="직사각형 185"/>
            <p:cNvSpPr/>
            <p:nvPr/>
          </p:nvSpPr>
          <p:spPr>
            <a:xfrm>
              <a:off x="7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7" name="직사각형 186"/>
            <p:cNvSpPr/>
            <p:nvPr/>
          </p:nvSpPr>
          <p:spPr>
            <a:xfrm>
              <a:off x="10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8" name="직사각형 187"/>
            <p:cNvSpPr/>
            <p:nvPr/>
          </p:nvSpPr>
          <p:spPr>
            <a:xfrm>
              <a:off x="7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9" name="직사각형 188"/>
            <p:cNvSpPr/>
            <p:nvPr/>
          </p:nvSpPr>
          <p:spPr>
            <a:xfrm>
              <a:off x="10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0" name="직사각형 189"/>
            <p:cNvSpPr/>
            <p:nvPr/>
          </p:nvSpPr>
          <p:spPr>
            <a:xfrm>
              <a:off x="7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1" name="직사각형 190"/>
            <p:cNvSpPr/>
            <p:nvPr/>
          </p:nvSpPr>
          <p:spPr>
            <a:xfrm>
              <a:off x="10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2" name="직사각형 191"/>
            <p:cNvSpPr/>
            <p:nvPr/>
          </p:nvSpPr>
          <p:spPr>
            <a:xfrm>
              <a:off x="7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3" name="직사각형 192"/>
            <p:cNvSpPr/>
            <p:nvPr/>
          </p:nvSpPr>
          <p:spPr>
            <a:xfrm>
              <a:off x="10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4" name="직사각형 193"/>
            <p:cNvSpPr/>
            <p:nvPr/>
          </p:nvSpPr>
          <p:spPr>
            <a:xfrm>
              <a:off x="14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5" name="직사각형 194"/>
            <p:cNvSpPr/>
            <p:nvPr/>
          </p:nvSpPr>
          <p:spPr>
            <a:xfrm>
              <a:off x="18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6" name="직사각형 195"/>
            <p:cNvSpPr/>
            <p:nvPr/>
          </p:nvSpPr>
          <p:spPr>
            <a:xfrm>
              <a:off x="14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7" name="직사각형 196"/>
            <p:cNvSpPr/>
            <p:nvPr/>
          </p:nvSpPr>
          <p:spPr>
            <a:xfrm>
              <a:off x="18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8" name="직사각형 197"/>
            <p:cNvSpPr/>
            <p:nvPr/>
          </p:nvSpPr>
          <p:spPr>
            <a:xfrm>
              <a:off x="21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9" name="직사각형 198"/>
            <p:cNvSpPr/>
            <p:nvPr/>
          </p:nvSpPr>
          <p:spPr>
            <a:xfrm>
              <a:off x="25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0" name="직사각형 199"/>
            <p:cNvSpPr/>
            <p:nvPr/>
          </p:nvSpPr>
          <p:spPr>
            <a:xfrm>
              <a:off x="21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1" name="직사각형 200"/>
            <p:cNvSpPr/>
            <p:nvPr/>
          </p:nvSpPr>
          <p:spPr>
            <a:xfrm>
              <a:off x="25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2" name="직사각형 201"/>
            <p:cNvSpPr/>
            <p:nvPr/>
          </p:nvSpPr>
          <p:spPr>
            <a:xfrm>
              <a:off x="28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3" name="직사각형 202"/>
            <p:cNvSpPr/>
            <p:nvPr/>
          </p:nvSpPr>
          <p:spPr>
            <a:xfrm>
              <a:off x="32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4" name="직사각형 203"/>
            <p:cNvSpPr/>
            <p:nvPr/>
          </p:nvSpPr>
          <p:spPr>
            <a:xfrm>
              <a:off x="28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5" name="직사각형 204"/>
            <p:cNvSpPr/>
            <p:nvPr/>
          </p:nvSpPr>
          <p:spPr>
            <a:xfrm>
              <a:off x="32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6" name="직사각형 205"/>
            <p:cNvSpPr/>
            <p:nvPr/>
          </p:nvSpPr>
          <p:spPr>
            <a:xfrm>
              <a:off x="36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7" name="직사각형 206"/>
            <p:cNvSpPr/>
            <p:nvPr/>
          </p:nvSpPr>
          <p:spPr>
            <a:xfrm>
              <a:off x="39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8" name="직사각형 207"/>
            <p:cNvSpPr/>
            <p:nvPr/>
          </p:nvSpPr>
          <p:spPr>
            <a:xfrm>
              <a:off x="36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9" name="직사각형 208"/>
            <p:cNvSpPr/>
            <p:nvPr/>
          </p:nvSpPr>
          <p:spPr>
            <a:xfrm>
              <a:off x="39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0" name="직사각형 209"/>
            <p:cNvSpPr/>
            <p:nvPr/>
          </p:nvSpPr>
          <p:spPr>
            <a:xfrm>
              <a:off x="43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1" name="직사각형 210"/>
            <p:cNvSpPr/>
            <p:nvPr/>
          </p:nvSpPr>
          <p:spPr>
            <a:xfrm>
              <a:off x="46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2" name="직사각형 211"/>
            <p:cNvSpPr/>
            <p:nvPr/>
          </p:nvSpPr>
          <p:spPr>
            <a:xfrm>
              <a:off x="43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3" name="직사각형 212"/>
            <p:cNvSpPr/>
            <p:nvPr/>
          </p:nvSpPr>
          <p:spPr>
            <a:xfrm>
              <a:off x="46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4" name="직사각형 213"/>
            <p:cNvSpPr/>
            <p:nvPr/>
          </p:nvSpPr>
          <p:spPr>
            <a:xfrm>
              <a:off x="50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5" name="직사각형 214"/>
            <p:cNvSpPr/>
            <p:nvPr/>
          </p:nvSpPr>
          <p:spPr>
            <a:xfrm>
              <a:off x="50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6" name="직사각형 215"/>
            <p:cNvSpPr/>
            <p:nvPr/>
          </p:nvSpPr>
          <p:spPr>
            <a:xfrm>
              <a:off x="43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7" name="직사각형 216"/>
            <p:cNvSpPr/>
            <p:nvPr/>
          </p:nvSpPr>
          <p:spPr>
            <a:xfrm>
              <a:off x="46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8" name="직사각형 217"/>
            <p:cNvSpPr/>
            <p:nvPr/>
          </p:nvSpPr>
          <p:spPr>
            <a:xfrm>
              <a:off x="43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9" name="직사각형 218"/>
            <p:cNvSpPr/>
            <p:nvPr/>
          </p:nvSpPr>
          <p:spPr>
            <a:xfrm>
              <a:off x="46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0" name="직사각형 219"/>
            <p:cNvSpPr/>
            <p:nvPr/>
          </p:nvSpPr>
          <p:spPr>
            <a:xfrm>
              <a:off x="50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1" name="직사각형 220"/>
            <p:cNvSpPr/>
            <p:nvPr/>
          </p:nvSpPr>
          <p:spPr>
            <a:xfrm>
              <a:off x="50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2" name="직사각형 221"/>
            <p:cNvSpPr/>
            <p:nvPr/>
          </p:nvSpPr>
          <p:spPr>
            <a:xfrm>
              <a:off x="28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3" name="직사각형 222"/>
            <p:cNvSpPr/>
            <p:nvPr/>
          </p:nvSpPr>
          <p:spPr>
            <a:xfrm>
              <a:off x="32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4" name="직사각형 223"/>
            <p:cNvSpPr/>
            <p:nvPr/>
          </p:nvSpPr>
          <p:spPr>
            <a:xfrm>
              <a:off x="28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5" name="직사각형 224"/>
            <p:cNvSpPr/>
            <p:nvPr/>
          </p:nvSpPr>
          <p:spPr>
            <a:xfrm>
              <a:off x="32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6" name="직사각형 225"/>
            <p:cNvSpPr/>
            <p:nvPr/>
          </p:nvSpPr>
          <p:spPr>
            <a:xfrm>
              <a:off x="36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7" name="직사각형 226"/>
            <p:cNvSpPr/>
            <p:nvPr/>
          </p:nvSpPr>
          <p:spPr>
            <a:xfrm>
              <a:off x="39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8" name="직사각형 227"/>
            <p:cNvSpPr/>
            <p:nvPr/>
          </p:nvSpPr>
          <p:spPr>
            <a:xfrm>
              <a:off x="36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9" name="직사각형 228"/>
            <p:cNvSpPr/>
            <p:nvPr/>
          </p:nvSpPr>
          <p:spPr>
            <a:xfrm>
              <a:off x="39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0" name="직사각형 229"/>
            <p:cNvSpPr/>
            <p:nvPr/>
          </p:nvSpPr>
          <p:spPr>
            <a:xfrm>
              <a:off x="28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1" name="직사각형 230"/>
            <p:cNvSpPr/>
            <p:nvPr/>
          </p:nvSpPr>
          <p:spPr>
            <a:xfrm>
              <a:off x="32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2" name="직사각형 231"/>
            <p:cNvSpPr/>
            <p:nvPr/>
          </p:nvSpPr>
          <p:spPr>
            <a:xfrm>
              <a:off x="28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3" name="직사각형 232"/>
            <p:cNvSpPr/>
            <p:nvPr/>
          </p:nvSpPr>
          <p:spPr>
            <a:xfrm>
              <a:off x="32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4" name="직사각형 233"/>
            <p:cNvSpPr/>
            <p:nvPr/>
          </p:nvSpPr>
          <p:spPr>
            <a:xfrm>
              <a:off x="36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5" name="직사각형 234"/>
            <p:cNvSpPr/>
            <p:nvPr/>
          </p:nvSpPr>
          <p:spPr>
            <a:xfrm>
              <a:off x="39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6" name="직사각형 235"/>
            <p:cNvSpPr/>
            <p:nvPr/>
          </p:nvSpPr>
          <p:spPr>
            <a:xfrm>
              <a:off x="36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7" name="직사각형 236"/>
            <p:cNvSpPr/>
            <p:nvPr/>
          </p:nvSpPr>
          <p:spPr>
            <a:xfrm>
              <a:off x="39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8" name="직사각형 237"/>
            <p:cNvSpPr/>
            <p:nvPr/>
          </p:nvSpPr>
          <p:spPr>
            <a:xfrm>
              <a:off x="43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9" name="직사각형 238"/>
            <p:cNvSpPr/>
            <p:nvPr/>
          </p:nvSpPr>
          <p:spPr>
            <a:xfrm>
              <a:off x="46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0" name="직사각형 239"/>
            <p:cNvSpPr/>
            <p:nvPr/>
          </p:nvSpPr>
          <p:spPr>
            <a:xfrm>
              <a:off x="43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1" name="직사각형 240"/>
            <p:cNvSpPr/>
            <p:nvPr/>
          </p:nvSpPr>
          <p:spPr>
            <a:xfrm>
              <a:off x="46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2" name="직사각형 241"/>
            <p:cNvSpPr/>
            <p:nvPr/>
          </p:nvSpPr>
          <p:spPr>
            <a:xfrm>
              <a:off x="50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3" name="직사각형 242"/>
            <p:cNvSpPr/>
            <p:nvPr/>
          </p:nvSpPr>
          <p:spPr>
            <a:xfrm>
              <a:off x="50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직사각형 243"/>
            <p:cNvSpPr/>
            <p:nvPr/>
          </p:nvSpPr>
          <p:spPr>
            <a:xfrm>
              <a:off x="7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10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6" name="직사각형 245"/>
            <p:cNvSpPr/>
            <p:nvPr/>
          </p:nvSpPr>
          <p:spPr>
            <a:xfrm>
              <a:off x="7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7" name="직사각형 246"/>
            <p:cNvSpPr/>
            <p:nvPr/>
          </p:nvSpPr>
          <p:spPr>
            <a:xfrm>
              <a:off x="10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직사각형 247"/>
            <p:cNvSpPr/>
            <p:nvPr/>
          </p:nvSpPr>
          <p:spPr>
            <a:xfrm>
              <a:off x="7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9" name="직사각형 248"/>
            <p:cNvSpPr/>
            <p:nvPr/>
          </p:nvSpPr>
          <p:spPr>
            <a:xfrm>
              <a:off x="10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0" name="직사각형 249"/>
            <p:cNvSpPr/>
            <p:nvPr/>
          </p:nvSpPr>
          <p:spPr>
            <a:xfrm>
              <a:off x="7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1" name="직사각형 250"/>
            <p:cNvSpPr/>
            <p:nvPr/>
          </p:nvSpPr>
          <p:spPr>
            <a:xfrm>
              <a:off x="10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2" name="직사각형 251"/>
            <p:cNvSpPr/>
            <p:nvPr/>
          </p:nvSpPr>
          <p:spPr>
            <a:xfrm>
              <a:off x="14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3" name="직사각형 252"/>
            <p:cNvSpPr/>
            <p:nvPr/>
          </p:nvSpPr>
          <p:spPr>
            <a:xfrm>
              <a:off x="18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4" name="직사각형 253"/>
            <p:cNvSpPr/>
            <p:nvPr/>
          </p:nvSpPr>
          <p:spPr>
            <a:xfrm>
              <a:off x="14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5" name="직사각형 254"/>
            <p:cNvSpPr/>
            <p:nvPr/>
          </p:nvSpPr>
          <p:spPr>
            <a:xfrm>
              <a:off x="18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6" name="직사각형 255"/>
            <p:cNvSpPr/>
            <p:nvPr/>
          </p:nvSpPr>
          <p:spPr>
            <a:xfrm>
              <a:off x="21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7" name="직사각형 256"/>
            <p:cNvSpPr/>
            <p:nvPr/>
          </p:nvSpPr>
          <p:spPr>
            <a:xfrm>
              <a:off x="25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8" name="직사각형 257"/>
            <p:cNvSpPr/>
            <p:nvPr/>
          </p:nvSpPr>
          <p:spPr>
            <a:xfrm>
              <a:off x="21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9" name="직사각형 258"/>
            <p:cNvSpPr/>
            <p:nvPr/>
          </p:nvSpPr>
          <p:spPr>
            <a:xfrm>
              <a:off x="25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0" name="직사각형 259"/>
            <p:cNvSpPr/>
            <p:nvPr/>
          </p:nvSpPr>
          <p:spPr>
            <a:xfrm>
              <a:off x="14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1" name="직사각형 260"/>
            <p:cNvSpPr/>
            <p:nvPr/>
          </p:nvSpPr>
          <p:spPr>
            <a:xfrm>
              <a:off x="18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2" name="직사각형 261"/>
            <p:cNvSpPr/>
            <p:nvPr/>
          </p:nvSpPr>
          <p:spPr>
            <a:xfrm>
              <a:off x="21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3" name="직사각형 262"/>
            <p:cNvSpPr/>
            <p:nvPr/>
          </p:nvSpPr>
          <p:spPr>
            <a:xfrm>
              <a:off x="25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4" name="직사각형 263"/>
            <p:cNvSpPr/>
            <p:nvPr/>
          </p:nvSpPr>
          <p:spPr>
            <a:xfrm>
              <a:off x="7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5" name="직사각형 264"/>
            <p:cNvSpPr/>
            <p:nvPr/>
          </p:nvSpPr>
          <p:spPr>
            <a:xfrm>
              <a:off x="10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6" name="직사각형 265"/>
            <p:cNvSpPr/>
            <p:nvPr/>
          </p:nvSpPr>
          <p:spPr>
            <a:xfrm>
              <a:off x="7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7" name="직사각형 266"/>
            <p:cNvSpPr/>
            <p:nvPr/>
          </p:nvSpPr>
          <p:spPr>
            <a:xfrm>
              <a:off x="10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8" name="직사각형 267"/>
            <p:cNvSpPr/>
            <p:nvPr/>
          </p:nvSpPr>
          <p:spPr>
            <a:xfrm>
              <a:off x="7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9" name="직사각형 268"/>
            <p:cNvSpPr/>
            <p:nvPr/>
          </p:nvSpPr>
          <p:spPr>
            <a:xfrm>
              <a:off x="10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0" name="직사각형 269"/>
            <p:cNvSpPr/>
            <p:nvPr/>
          </p:nvSpPr>
          <p:spPr>
            <a:xfrm>
              <a:off x="14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1" name="직사각형 270"/>
            <p:cNvSpPr/>
            <p:nvPr/>
          </p:nvSpPr>
          <p:spPr>
            <a:xfrm>
              <a:off x="18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2" name="직사각형 271"/>
            <p:cNvSpPr/>
            <p:nvPr/>
          </p:nvSpPr>
          <p:spPr>
            <a:xfrm>
              <a:off x="14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3" name="직사각형 272"/>
            <p:cNvSpPr/>
            <p:nvPr/>
          </p:nvSpPr>
          <p:spPr>
            <a:xfrm>
              <a:off x="18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4" name="직사각형 273"/>
            <p:cNvSpPr/>
            <p:nvPr/>
          </p:nvSpPr>
          <p:spPr>
            <a:xfrm>
              <a:off x="21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5" name="직사각형 274"/>
            <p:cNvSpPr/>
            <p:nvPr/>
          </p:nvSpPr>
          <p:spPr>
            <a:xfrm>
              <a:off x="25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6" name="직사각형 275"/>
            <p:cNvSpPr/>
            <p:nvPr/>
          </p:nvSpPr>
          <p:spPr>
            <a:xfrm>
              <a:off x="21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7" name="직사각형 276"/>
            <p:cNvSpPr/>
            <p:nvPr/>
          </p:nvSpPr>
          <p:spPr>
            <a:xfrm>
              <a:off x="25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8" name="직사각형 277"/>
            <p:cNvSpPr/>
            <p:nvPr/>
          </p:nvSpPr>
          <p:spPr>
            <a:xfrm>
              <a:off x="14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9" name="직사각형 278"/>
            <p:cNvSpPr/>
            <p:nvPr/>
          </p:nvSpPr>
          <p:spPr>
            <a:xfrm>
              <a:off x="18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0" name="직사각형 279"/>
            <p:cNvSpPr/>
            <p:nvPr/>
          </p:nvSpPr>
          <p:spPr>
            <a:xfrm>
              <a:off x="14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1" name="직사각형 280"/>
            <p:cNvSpPr/>
            <p:nvPr/>
          </p:nvSpPr>
          <p:spPr>
            <a:xfrm>
              <a:off x="18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2" name="직사각형 281"/>
            <p:cNvSpPr/>
            <p:nvPr/>
          </p:nvSpPr>
          <p:spPr>
            <a:xfrm>
              <a:off x="21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3" name="직사각형 282"/>
            <p:cNvSpPr/>
            <p:nvPr/>
          </p:nvSpPr>
          <p:spPr>
            <a:xfrm>
              <a:off x="25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4" name="직사각형 283"/>
            <p:cNvSpPr/>
            <p:nvPr/>
          </p:nvSpPr>
          <p:spPr>
            <a:xfrm>
              <a:off x="21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5" name="직사각형 284"/>
            <p:cNvSpPr/>
            <p:nvPr/>
          </p:nvSpPr>
          <p:spPr>
            <a:xfrm>
              <a:off x="25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6" name="직사각형 3"/>
            <p:cNvSpPr/>
            <p:nvPr/>
          </p:nvSpPr>
          <p:spPr>
            <a:xfrm>
              <a:off x="28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7" name="직사각형 4"/>
            <p:cNvSpPr/>
            <p:nvPr/>
          </p:nvSpPr>
          <p:spPr>
            <a:xfrm>
              <a:off x="32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8" name="직사각형 5"/>
            <p:cNvSpPr/>
            <p:nvPr/>
          </p:nvSpPr>
          <p:spPr>
            <a:xfrm>
              <a:off x="28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9" name="직사각형 6"/>
            <p:cNvSpPr/>
            <p:nvPr/>
          </p:nvSpPr>
          <p:spPr>
            <a:xfrm>
              <a:off x="32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0" name="직사각형 289"/>
            <p:cNvSpPr/>
            <p:nvPr/>
          </p:nvSpPr>
          <p:spPr>
            <a:xfrm>
              <a:off x="36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1" name="직사각형 290"/>
            <p:cNvSpPr/>
            <p:nvPr/>
          </p:nvSpPr>
          <p:spPr>
            <a:xfrm>
              <a:off x="39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2" name="직사각형 291"/>
            <p:cNvSpPr/>
            <p:nvPr/>
          </p:nvSpPr>
          <p:spPr>
            <a:xfrm>
              <a:off x="36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3" name="직사각형 292"/>
            <p:cNvSpPr/>
            <p:nvPr/>
          </p:nvSpPr>
          <p:spPr>
            <a:xfrm>
              <a:off x="39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4" name="직사각형 293"/>
            <p:cNvSpPr/>
            <p:nvPr/>
          </p:nvSpPr>
          <p:spPr>
            <a:xfrm>
              <a:off x="28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5" name="직사각형 294"/>
            <p:cNvSpPr/>
            <p:nvPr/>
          </p:nvSpPr>
          <p:spPr>
            <a:xfrm>
              <a:off x="32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6" name="직사각형 295"/>
            <p:cNvSpPr/>
            <p:nvPr/>
          </p:nvSpPr>
          <p:spPr>
            <a:xfrm>
              <a:off x="28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7" name="직사각형 296"/>
            <p:cNvSpPr/>
            <p:nvPr/>
          </p:nvSpPr>
          <p:spPr>
            <a:xfrm>
              <a:off x="32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8" name="직사각형 297"/>
            <p:cNvSpPr/>
            <p:nvPr/>
          </p:nvSpPr>
          <p:spPr>
            <a:xfrm>
              <a:off x="36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9" name="직사각형 298"/>
            <p:cNvSpPr/>
            <p:nvPr/>
          </p:nvSpPr>
          <p:spPr>
            <a:xfrm>
              <a:off x="39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0" name="직사각형 299"/>
            <p:cNvSpPr/>
            <p:nvPr/>
          </p:nvSpPr>
          <p:spPr>
            <a:xfrm>
              <a:off x="36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1" name="직사각형 300"/>
            <p:cNvSpPr/>
            <p:nvPr/>
          </p:nvSpPr>
          <p:spPr>
            <a:xfrm>
              <a:off x="39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2" name="직사각형 301"/>
            <p:cNvSpPr/>
            <p:nvPr/>
          </p:nvSpPr>
          <p:spPr>
            <a:xfrm>
              <a:off x="43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3" name="직사각형 302"/>
            <p:cNvSpPr/>
            <p:nvPr/>
          </p:nvSpPr>
          <p:spPr>
            <a:xfrm>
              <a:off x="46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4" name="직사각형 303"/>
            <p:cNvSpPr/>
            <p:nvPr/>
          </p:nvSpPr>
          <p:spPr>
            <a:xfrm>
              <a:off x="43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5" name="직사각형 304"/>
            <p:cNvSpPr/>
            <p:nvPr/>
          </p:nvSpPr>
          <p:spPr>
            <a:xfrm>
              <a:off x="46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6" name="직사각형 305"/>
            <p:cNvSpPr/>
            <p:nvPr/>
          </p:nvSpPr>
          <p:spPr>
            <a:xfrm>
              <a:off x="50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7" name="직사각형 306"/>
            <p:cNvSpPr/>
            <p:nvPr/>
          </p:nvSpPr>
          <p:spPr>
            <a:xfrm>
              <a:off x="50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8" name="직사각형 307"/>
            <p:cNvSpPr/>
            <p:nvPr/>
          </p:nvSpPr>
          <p:spPr>
            <a:xfrm>
              <a:off x="43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9" name="직사각형 308"/>
            <p:cNvSpPr/>
            <p:nvPr/>
          </p:nvSpPr>
          <p:spPr>
            <a:xfrm>
              <a:off x="46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0" name="직사각형 309"/>
            <p:cNvSpPr/>
            <p:nvPr/>
          </p:nvSpPr>
          <p:spPr>
            <a:xfrm>
              <a:off x="50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1" name="직사각형 310"/>
            <p:cNvSpPr/>
            <p:nvPr/>
          </p:nvSpPr>
          <p:spPr>
            <a:xfrm>
              <a:off x="28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2" name="직사각형 311"/>
            <p:cNvSpPr/>
            <p:nvPr/>
          </p:nvSpPr>
          <p:spPr>
            <a:xfrm>
              <a:off x="32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3" name="직사각형 312"/>
            <p:cNvSpPr/>
            <p:nvPr/>
          </p:nvSpPr>
          <p:spPr>
            <a:xfrm>
              <a:off x="28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4" name="직사각형 313"/>
            <p:cNvSpPr/>
            <p:nvPr/>
          </p:nvSpPr>
          <p:spPr>
            <a:xfrm>
              <a:off x="32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5" name="직사각형 314"/>
            <p:cNvSpPr/>
            <p:nvPr/>
          </p:nvSpPr>
          <p:spPr>
            <a:xfrm>
              <a:off x="36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6" name="직사각형 315"/>
            <p:cNvSpPr/>
            <p:nvPr/>
          </p:nvSpPr>
          <p:spPr>
            <a:xfrm>
              <a:off x="39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7" name="직사각형 316"/>
            <p:cNvSpPr/>
            <p:nvPr/>
          </p:nvSpPr>
          <p:spPr>
            <a:xfrm>
              <a:off x="36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8" name="직사각형 317"/>
            <p:cNvSpPr/>
            <p:nvPr/>
          </p:nvSpPr>
          <p:spPr>
            <a:xfrm>
              <a:off x="39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9" name="직사각형 318"/>
            <p:cNvSpPr/>
            <p:nvPr/>
          </p:nvSpPr>
          <p:spPr>
            <a:xfrm>
              <a:off x="28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0" name="직사각형 319"/>
            <p:cNvSpPr/>
            <p:nvPr/>
          </p:nvSpPr>
          <p:spPr>
            <a:xfrm>
              <a:off x="32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1" name="직사각형 320"/>
            <p:cNvSpPr/>
            <p:nvPr/>
          </p:nvSpPr>
          <p:spPr>
            <a:xfrm>
              <a:off x="36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2" name="직사각형 321"/>
            <p:cNvSpPr/>
            <p:nvPr/>
          </p:nvSpPr>
          <p:spPr>
            <a:xfrm>
              <a:off x="39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3" name="직사각형 322"/>
            <p:cNvSpPr/>
            <p:nvPr/>
          </p:nvSpPr>
          <p:spPr>
            <a:xfrm>
              <a:off x="43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4" name="직사각형 323"/>
            <p:cNvSpPr/>
            <p:nvPr/>
          </p:nvSpPr>
          <p:spPr>
            <a:xfrm>
              <a:off x="46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5" name="직사각형 324"/>
            <p:cNvSpPr/>
            <p:nvPr/>
          </p:nvSpPr>
          <p:spPr>
            <a:xfrm>
              <a:off x="43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6" name="직사각형 325"/>
            <p:cNvSpPr/>
            <p:nvPr/>
          </p:nvSpPr>
          <p:spPr>
            <a:xfrm>
              <a:off x="46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7" name="직사각형 326"/>
            <p:cNvSpPr/>
            <p:nvPr/>
          </p:nvSpPr>
          <p:spPr>
            <a:xfrm>
              <a:off x="50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8" name="직사각형 327"/>
            <p:cNvSpPr/>
            <p:nvPr/>
          </p:nvSpPr>
          <p:spPr>
            <a:xfrm>
              <a:off x="50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9" name="직사각형 328"/>
            <p:cNvSpPr/>
            <p:nvPr/>
          </p:nvSpPr>
          <p:spPr>
            <a:xfrm>
              <a:off x="43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0" name="직사각형 329"/>
            <p:cNvSpPr/>
            <p:nvPr/>
          </p:nvSpPr>
          <p:spPr>
            <a:xfrm>
              <a:off x="46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1" name="직사각형 330"/>
            <p:cNvSpPr/>
            <p:nvPr/>
          </p:nvSpPr>
          <p:spPr>
            <a:xfrm>
              <a:off x="43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2" name="직사각형 331"/>
            <p:cNvSpPr/>
            <p:nvPr/>
          </p:nvSpPr>
          <p:spPr>
            <a:xfrm>
              <a:off x="46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3" name="직사각형 332"/>
            <p:cNvSpPr/>
            <p:nvPr/>
          </p:nvSpPr>
          <p:spPr>
            <a:xfrm>
              <a:off x="50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4" name="직사각형 333"/>
            <p:cNvSpPr/>
            <p:nvPr/>
          </p:nvSpPr>
          <p:spPr>
            <a:xfrm>
              <a:off x="50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5" name="직사각형 334"/>
            <p:cNvSpPr/>
            <p:nvPr/>
          </p:nvSpPr>
          <p:spPr>
            <a:xfrm>
              <a:off x="54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6" name="직사각형 335"/>
            <p:cNvSpPr/>
            <p:nvPr/>
          </p:nvSpPr>
          <p:spPr>
            <a:xfrm>
              <a:off x="54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7" name="직사각형 336"/>
            <p:cNvSpPr/>
            <p:nvPr/>
          </p:nvSpPr>
          <p:spPr>
            <a:xfrm>
              <a:off x="54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8" name="직사각형 337"/>
            <p:cNvSpPr/>
            <p:nvPr/>
          </p:nvSpPr>
          <p:spPr>
            <a:xfrm>
              <a:off x="54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9" name="직사각형 338"/>
            <p:cNvSpPr/>
            <p:nvPr/>
          </p:nvSpPr>
          <p:spPr>
            <a:xfrm>
              <a:off x="54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0" name="직사각형 339"/>
            <p:cNvSpPr/>
            <p:nvPr/>
          </p:nvSpPr>
          <p:spPr>
            <a:xfrm>
              <a:off x="54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1" name="직사각형 340"/>
            <p:cNvSpPr/>
            <p:nvPr/>
          </p:nvSpPr>
          <p:spPr>
            <a:xfrm>
              <a:off x="54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2" name="직사각형 341"/>
            <p:cNvSpPr/>
            <p:nvPr/>
          </p:nvSpPr>
          <p:spPr>
            <a:xfrm>
              <a:off x="54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직사각형 342"/>
            <p:cNvSpPr/>
            <p:nvPr/>
          </p:nvSpPr>
          <p:spPr>
            <a:xfrm>
              <a:off x="54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4" name="직사각형 343"/>
            <p:cNvSpPr/>
            <p:nvPr/>
          </p:nvSpPr>
          <p:spPr>
            <a:xfrm>
              <a:off x="54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5" name="직사각형 344"/>
            <p:cNvSpPr/>
            <p:nvPr/>
          </p:nvSpPr>
          <p:spPr>
            <a:xfrm>
              <a:off x="54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6" name="직사각형 345"/>
            <p:cNvSpPr/>
            <p:nvPr/>
          </p:nvSpPr>
          <p:spPr>
            <a:xfrm>
              <a:off x="54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7" name="직사각형 346"/>
            <p:cNvSpPr/>
            <p:nvPr/>
          </p:nvSpPr>
          <p:spPr>
            <a:xfrm>
              <a:off x="54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직사각형 347"/>
            <p:cNvSpPr/>
            <p:nvPr/>
          </p:nvSpPr>
          <p:spPr>
            <a:xfrm>
              <a:off x="54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9" name="직사각형 348"/>
            <p:cNvSpPr/>
            <p:nvPr/>
          </p:nvSpPr>
          <p:spPr>
            <a:xfrm>
              <a:off x="18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0" name="직사각형 349"/>
            <p:cNvSpPr/>
            <p:nvPr/>
          </p:nvSpPr>
          <p:spPr>
            <a:xfrm>
              <a:off x="14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직사각형 350"/>
            <p:cNvSpPr/>
            <p:nvPr/>
          </p:nvSpPr>
          <p:spPr>
            <a:xfrm>
              <a:off x="25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2" name="직사각형 351"/>
            <p:cNvSpPr/>
            <p:nvPr/>
          </p:nvSpPr>
          <p:spPr>
            <a:xfrm>
              <a:off x="21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3" name="직사각형 352"/>
            <p:cNvSpPr/>
            <p:nvPr/>
          </p:nvSpPr>
          <p:spPr>
            <a:xfrm>
              <a:off x="10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4" name="직사각형 353"/>
            <p:cNvSpPr/>
            <p:nvPr/>
          </p:nvSpPr>
          <p:spPr>
            <a:xfrm>
              <a:off x="7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직사각형 354"/>
            <p:cNvSpPr/>
            <p:nvPr/>
          </p:nvSpPr>
          <p:spPr>
            <a:xfrm>
              <a:off x="46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6" name="직사각형 355"/>
            <p:cNvSpPr/>
            <p:nvPr/>
          </p:nvSpPr>
          <p:spPr>
            <a:xfrm>
              <a:off x="43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직사각형 356"/>
            <p:cNvSpPr/>
            <p:nvPr/>
          </p:nvSpPr>
          <p:spPr>
            <a:xfrm>
              <a:off x="50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8" name="직사각형 357"/>
            <p:cNvSpPr/>
            <p:nvPr/>
          </p:nvSpPr>
          <p:spPr>
            <a:xfrm>
              <a:off x="32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9" name="직사각형 358"/>
            <p:cNvSpPr/>
            <p:nvPr/>
          </p:nvSpPr>
          <p:spPr>
            <a:xfrm>
              <a:off x="28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직사각형 359"/>
            <p:cNvSpPr/>
            <p:nvPr/>
          </p:nvSpPr>
          <p:spPr>
            <a:xfrm>
              <a:off x="39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직사각형 360"/>
            <p:cNvSpPr/>
            <p:nvPr/>
          </p:nvSpPr>
          <p:spPr>
            <a:xfrm>
              <a:off x="36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2" name="직사각형 361"/>
            <p:cNvSpPr/>
            <p:nvPr/>
          </p:nvSpPr>
          <p:spPr>
            <a:xfrm>
              <a:off x="54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직사각형 362"/>
            <p:cNvSpPr/>
            <p:nvPr/>
          </p:nvSpPr>
          <p:spPr>
            <a:xfrm>
              <a:off x="18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4" name="직사각형 363"/>
            <p:cNvSpPr/>
            <p:nvPr/>
          </p:nvSpPr>
          <p:spPr>
            <a:xfrm>
              <a:off x="14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5" name="직사각형 364"/>
            <p:cNvSpPr/>
            <p:nvPr/>
          </p:nvSpPr>
          <p:spPr>
            <a:xfrm>
              <a:off x="25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6" name="직사각형 365"/>
            <p:cNvSpPr/>
            <p:nvPr/>
          </p:nvSpPr>
          <p:spPr>
            <a:xfrm>
              <a:off x="21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7" name="직사각형 366"/>
            <p:cNvSpPr/>
            <p:nvPr/>
          </p:nvSpPr>
          <p:spPr>
            <a:xfrm>
              <a:off x="10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8" name="직사각형 367"/>
            <p:cNvSpPr/>
            <p:nvPr/>
          </p:nvSpPr>
          <p:spPr>
            <a:xfrm>
              <a:off x="7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9" name="직사각형 368"/>
            <p:cNvSpPr/>
            <p:nvPr/>
          </p:nvSpPr>
          <p:spPr>
            <a:xfrm>
              <a:off x="46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0" name="직사각형 369"/>
            <p:cNvSpPr/>
            <p:nvPr/>
          </p:nvSpPr>
          <p:spPr>
            <a:xfrm>
              <a:off x="43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1" name="직사각형 370"/>
            <p:cNvSpPr/>
            <p:nvPr/>
          </p:nvSpPr>
          <p:spPr>
            <a:xfrm>
              <a:off x="50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2" name="직사각형 371"/>
            <p:cNvSpPr/>
            <p:nvPr/>
          </p:nvSpPr>
          <p:spPr>
            <a:xfrm>
              <a:off x="32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3" name="직사각형 372"/>
            <p:cNvSpPr/>
            <p:nvPr/>
          </p:nvSpPr>
          <p:spPr>
            <a:xfrm>
              <a:off x="28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4" name="직사각형 373"/>
            <p:cNvSpPr/>
            <p:nvPr/>
          </p:nvSpPr>
          <p:spPr>
            <a:xfrm>
              <a:off x="39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5" name="직사각형 374"/>
            <p:cNvSpPr/>
            <p:nvPr/>
          </p:nvSpPr>
          <p:spPr>
            <a:xfrm>
              <a:off x="36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6" name="직사각형 375"/>
            <p:cNvSpPr/>
            <p:nvPr/>
          </p:nvSpPr>
          <p:spPr>
            <a:xfrm>
              <a:off x="54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7" name="직사각형 376"/>
            <p:cNvSpPr/>
            <p:nvPr/>
          </p:nvSpPr>
          <p:spPr>
            <a:xfrm>
              <a:off x="18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8" name="직사각형 377"/>
            <p:cNvSpPr/>
            <p:nvPr/>
          </p:nvSpPr>
          <p:spPr>
            <a:xfrm>
              <a:off x="14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9" name="직사각형 378"/>
            <p:cNvSpPr/>
            <p:nvPr/>
          </p:nvSpPr>
          <p:spPr>
            <a:xfrm>
              <a:off x="25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0" name="직사각형 379"/>
            <p:cNvSpPr/>
            <p:nvPr/>
          </p:nvSpPr>
          <p:spPr>
            <a:xfrm>
              <a:off x="21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1" name="직사각형 380"/>
            <p:cNvSpPr/>
            <p:nvPr/>
          </p:nvSpPr>
          <p:spPr>
            <a:xfrm>
              <a:off x="10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2" name="직사각형 381"/>
            <p:cNvSpPr/>
            <p:nvPr/>
          </p:nvSpPr>
          <p:spPr>
            <a:xfrm>
              <a:off x="7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3" name="직사각형 382"/>
            <p:cNvSpPr/>
            <p:nvPr/>
          </p:nvSpPr>
          <p:spPr>
            <a:xfrm>
              <a:off x="46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4" name="직사각형 383"/>
            <p:cNvSpPr/>
            <p:nvPr/>
          </p:nvSpPr>
          <p:spPr>
            <a:xfrm>
              <a:off x="43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5" name="직사각형 384"/>
            <p:cNvSpPr/>
            <p:nvPr/>
          </p:nvSpPr>
          <p:spPr>
            <a:xfrm>
              <a:off x="50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6" name="직사각형 385"/>
            <p:cNvSpPr/>
            <p:nvPr/>
          </p:nvSpPr>
          <p:spPr>
            <a:xfrm>
              <a:off x="32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7" name="직사각형 386"/>
            <p:cNvSpPr/>
            <p:nvPr/>
          </p:nvSpPr>
          <p:spPr>
            <a:xfrm>
              <a:off x="28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8" name="직사각형 387"/>
            <p:cNvSpPr/>
            <p:nvPr/>
          </p:nvSpPr>
          <p:spPr>
            <a:xfrm>
              <a:off x="39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9" name="직사각형 388"/>
            <p:cNvSpPr/>
            <p:nvPr/>
          </p:nvSpPr>
          <p:spPr>
            <a:xfrm>
              <a:off x="36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0" name="직사각형 389"/>
            <p:cNvSpPr/>
            <p:nvPr/>
          </p:nvSpPr>
          <p:spPr>
            <a:xfrm>
              <a:off x="57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1" name="직사각형 390"/>
            <p:cNvSpPr/>
            <p:nvPr/>
          </p:nvSpPr>
          <p:spPr>
            <a:xfrm>
              <a:off x="57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2" name="직사각형 391"/>
            <p:cNvSpPr/>
            <p:nvPr/>
          </p:nvSpPr>
          <p:spPr>
            <a:xfrm>
              <a:off x="57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3" name="직사각형 392"/>
            <p:cNvSpPr/>
            <p:nvPr/>
          </p:nvSpPr>
          <p:spPr>
            <a:xfrm>
              <a:off x="57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4" name="직사각형 393"/>
            <p:cNvSpPr/>
            <p:nvPr/>
          </p:nvSpPr>
          <p:spPr>
            <a:xfrm>
              <a:off x="57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5" name="직사각형 394"/>
            <p:cNvSpPr/>
            <p:nvPr/>
          </p:nvSpPr>
          <p:spPr>
            <a:xfrm>
              <a:off x="57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6" name="직사각형 395"/>
            <p:cNvSpPr/>
            <p:nvPr/>
          </p:nvSpPr>
          <p:spPr>
            <a:xfrm>
              <a:off x="57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7" name="직사각형 396"/>
            <p:cNvSpPr/>
            <p:nvPr/>
          </p:nvSpPr>
          <p:spPr>
            <a:xfrm>
              <a:off x="57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8" name="직사각형 397"/>
            <p:cNvSpPr/>
            <p:nvPr/>
          </p:nvSpPr>
          <p:spPr>
            <a:xfrm>
              <a:off x="57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9" name="직사각형 398"/>
            <p:cNvSpPr/>
            <p:nvPr/>
          </p:nvSpPr>
          <p:spPr>
            <a:xfrm>
              <a:off x="57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0" name="직사각형 399"/>
            <p:cNvSpPr/>
            <p:nvPr/>
          </p:nvSpPr>
          <p:spPr>
            <a:xfrm>
              <a:off x="57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1" name="직사각형 400"/>
            <p:cNvSpPr/>
            <p:nvPr/>
          </p:nvSpPr>
          <p:spPr>
            <a:xfrm>
              <a:off x="57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2" name="직사각형 401"/>
            <p:cNvSpPr/>
            <p:nvPr/>
          </p:nvSpPr>
          <p:spPr>
            <a:xfrm>
              <a:off x="57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3" name="직사각형 402"/>
            <p:cNvSpPr/>
            <p:nvPr/>
          </p:nvSpPr>
          <p:spPr>
            <a:xfrm>
              <a:off x="57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4" name="직사각형 403"/>
            <p:cNvSpPr/>
            <p:nvPr/>
          </p:nvSpPr>
          <p:spPr>
            <a:xfrm>
              <a:off x="57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5" name="직사각형 404"/>
            <p:cNvSpPr/>
            <p:nvPr/>
          </p:nvSpPr>
          <p:spPr>
            <a:xfrm>
              <a:off x="57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6" name="직사각형 405"/>
            <p:cNvSpPr/>
            <p:nvPr/>
          </p:nvSpPr>
          <p:spPr>
            <a:xfrm>
              <a:off x="61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7" name="직사각형 406"/>
            <p:cNvSpPr/>
            <p:nvPr/>
          </p:nvSpPr>
          <p:spPr>
            <a:xfrm>
              <a:off x="61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8" name="직사각형 407"/>
            <p:cNvSpPr/>
            <p:nvPr/>
          </p:nvSpPr>
          <p:spPr>
            <a:xfrm>
              <a:off x="61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9" name="직사각형 408"/>
            <p:cNvSpPr/>
            <p:nvPr/>
          </p:nvSpPr>
          <p:spPr>
            <a:xfrm>
              <a:off x="61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0" name="직사각형 409"/>
            <p:cNvSpPr/>
            <p:nvPr/>
          </p:nvSpPr>
          <p:spPr>
            <a:xfrm>
              <a:off x="61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1" name="직사각형 410"/>
            <p:cNvSpPr/>
            <p:nvPr/>
          </p:nvSpPr>
          <p:spPr>
            <a:xfrm>
              <a:off x="61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2" name="직사각형 411"/>
            <p:cNvSpPr/>
            <p:nvPr/>
          </p:nvSpPr>
          <p:spPr>
            <a:xfrm>
              <a:off x="61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3" name="직사각형 412"/>
            <p:cNvSpPr/>
            <p:nvPr/>
          </p:nvSpPr>
          <p:spPr>
            <a:xfrm>
              <a:off x="61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4" name="직사각형 413"/>
            <p:cNvSpPr/>
            <p:nvPr/>
          </p:nvSpPr>
          <p:spPr>
            <a:xfrm>
              <a:off x="61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5" name="직사각형 414"/>
            <p:cNvSpPr/>
            <p:nvPr/>
          </p:nvSpPr>
          <p:spPr>
            <a:xfrm>
              <a:off x="61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6" name="직사각형 415"/>
            <p:cNvSpPr/>
            <p:nvPr/>
          </p:nvSpPr>
          <p:spPr>
            <a:xfrm>
              <a:off x="61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7" name="직사각형 416"/>
            <p:cNvSpPr/>
            <p:nvPr/>
          </p:nvSpPr>
          <p:spPr>
            <a:xfrm>
              <a:off x="61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8" name="직사각형 417"/>
            <p:cNvSpPr/>
            <p:nvPr/>
          </p:nvSpPr>
          <p:spPr>
            <a:xfrm>
              <a:off x="61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9" name="직사각형 418"/>
            <p:cNvSpPr/>
            <p:nvPr/>
          </p:nvSpPr>
          <p:spPr>
            <a:xfrm>
              <a:off x="61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0" name="직사각형 419"/>
            <p:cNvSpPr/>
            <p:nvPr/>
          </p:nvSpPr>
          <p:spPr>
            <a:xfrm>
              <a:off x="61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1" name="직사각형 420"/>
            <p:cNvSpPr/>
            <p:nvPr/>
          </p:nvSpPr>
          <p:spPr>
            <a:xfrm>
              <a:off x="61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2443954" y="5682042"/>
          <a:ext cx="642942" cy="294029"/>
        </p:xfrm>
        <a:graphic>
          <a:graphicData uri="http://schemas.openxmlformats.org/presentationml/2006/ole">
            <p:oleObj spid="_x0000_s1028" name="수식" r:id="rId4" imgW="444240" imgH="20304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8050286" y="4594359"/>
          <a:ext cx="338138" cy="320675"/>
        </p:xfrm>
        <a:graphic>
          <a:graphicData uri="http://schemas.openxmlformats.org/presentationml/2006/ole">
            <p:oleObj spid="_x0000_s1029" name="수식" r:id="rId5" imgW="228600" imgH="21564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755576" y="6123136"/>
          <a:ext cx="330200" cy="330200"/>
        </p:xfrm>
        <a:graphic>
          <a:graphicData uri="http://schemas.openxmlformats.org/presentationml/2006/ole">
            <p:oleObj spid="_x0000_s1030" name="수식" r:id="rId6" imgW="228600" imgH="228600" progId="Equation.3">
              <p:embed/>
            </p:oleObj>
          </a:graphicData>
        </a:graphic>
      </p:graphicFrame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1331640" y="2564904"/>
          <a:ext cx="2242191" cy="936104"/>
        </p:xfrm>
        <a:graphic>
          <a:graphicData uri="http://schemas.openxmlformats.org/presentationml/2006/ole">
            <p:oleObj spid="_x0000_s1031" name="수식" r:id="rId7" imgW="1574640" imgH="660240" progId="Equation.3">
              <p:embed/>
            </p:oleObj>
          </a:graphicData>
        </a:graphic>
      </p:graphicFrame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3707904" y="3140968"/>
          <a:ext cx="4172100" cy="288032"/>
        </p:xfrm>
        <a:graphic>
          <a:graphicData uri="http://schemas.openxmlformats.org/presentationml/2006/ole">
            <p:oleObj spid="_x0000_s1032" name="수식" r:id="rId8" imgW="3047760" imgH="215640" progId="Equation.3">
              <p:embed/>
            </p:oleObj>
          </a:graphicData>
        </a:graphic>
      </p:graphicFrame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457" name="그룹 456"/>
          <p:cNvGrpSpPr/>
          <p:nvPr/>
        </p:nvGrpSpPr>
        <p:grpSpPr>
          <a:xfrm>
            <a:off x="1943888" y="4977352"/>
            <a:ext cx="1620000" cy="1620000"/>
            <a:chOff x="1187624" y="3933056"/>
            <a:chExt cx="1620000" cy="1620000"/>
          </a:xfrm>
        </p:grpSpPr>
        <p:grpSp>
          <p:nvGrpSpPr>
            <p:cNvPr id="456" name="그룹 455"/>
            <p:cNvGrpSpPr/>
            <p:nvPr/>
          </p:nvGrpSpPr>
          <p:grpSpPr>
            <a:xfrm>
              <a:off x="1187624" y="3933056"/>
              <a:ext cx="1620000" cy="1620000"/>
              <a:chOff x="1714480" y="4643446"/>
              <a:chExt cx="1620000" cy="1620000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1714480" y="48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직사각형 7"/>
              <p:cNvSpPr/>
              <p:nvPr/>
            </p:nvSpPr>
            <p:spPr>
              <a:xfrm>
                <a:off x="189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207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직사각형 9"/>
              <p:cNvSpPr/>
              <p:nvPr/>
            </p:nvSpPr>
            <p:spPr>
              <a:xfrm>
                <a:off x="225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직사각형 10"/>
              <p:cNvSpPr/>
              <p:nvPr/>
            </p:nvSpPr>
            <p:spPr>
              <a:xfrm>
                <a:off x="1714480" y="50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직사각형 11"/>
              <p:cNvSpPr/>
              <p:nvPr/>
            </p:nvSpPr>
            <p:spPr>
              <a:xfrm>
                <a:off x="1714480" y="51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직사각형 12"/>
              <p:cNvSpPr/>
              <p:nvPr/>
            </p:nvSpPr>
            <p:spPr>
              <a:xfrm>
                <a:off x="1714480" y="536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1714480" y="55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1714480" y="57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1714480" y="59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243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직사각형 17"/>
              <p:cNvSpPr/>
              <p:nvPr/>
            </p:nvSpPr>
            <p:spPr>
              <a:xfrm>
                <a:off x="261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279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직사각형 19"/>
              <p:cNvSpPr/>
              <p:nvPr/>
            </p:nvSpPr>
            <p:spPr>
              <a:xfrm>
                <a:off x="297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직사각형 20"/>
              <p:cNvSpPr/>
              <p:nvPr/>
            </p:nvSpPr>
            <p:spPr>
              <a:xfrm>
                <a:off x="1714480" y="60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직사각형 21"/>
              <p:cNvSpPr/>
              <p:nvPr/>
            </p:nvSpPr>
            <p:spPr>
              <a:xfrm>
                <a:off x="3154480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55" name="그룹 454"/>
            <p:cNvGrpSpPr/>
            <p:nvPr/>
          </p:nvGrpSpPr>
          <p:grpSpPr>
            <a:xfrm>
              <a:off x="1187624" y="3933056"/>
              <a:ext cx="1620000" cy="1620000"/>
              <a:chOff x="0" y="3600000"/>
              <a:chExt cx="1620000" cy="1620000"/>
            </a:xfrm>
          </p:grpSpPr>
          <p:sp>
            <p:nvSpPr>
              <p:cNvPr id="433" name="타원 432"/>
              <p:cNvSpPr/>
              <p:nvPr/>
            </p:nvSpPr>
            <p:spPr>
              <a:xfrm>
                <a:off x="18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6" name="타원 435"/>
              <p:cNvSpPr/>
              <p:nvPr/>
            </p:nvSpPr>
            <p:spPr>
              <a:xfrm>
                <a:off x="36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7" name="타원 436"/>
              <p:cNvSpPr/>
              <p:nvPr/>
            </p:nvSpPr>
            <p:spPr>
              <a:xfrm>
                <a:off x="54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0" name="타원 439"/>
              <p:cNvSpPr/>
              <p:nvPr/>
            </p:nvSpPr>
            <p:spPr>
              <a:xfrm>
                <a:off x="72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1" name="타원 440"/>
              <p:cNvSpPr/>
              <p:nvPr/>
            </p:nvSpPr>
            <p:spPr>
              <a:xfrm>
                <a:off x="90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2" name="타원 441"/>
              <p:cNvSpPr/>
              <p:nvPr/>
            </p:nvSpPr>
            <p:spPr>
              <a:xfrm>
                <a:off x="108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3" name="타원 442"/>
              <p:cNvSpPr/>
              <p:nvPr/>
            </p:nvSpPr>
            <p:spPr>
              <a:xfrm>
                <a:off x="126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4" name="타원 443"/>
              <p:cNvSpPr/>
              <p:nvPr/>
            </p:nvSpPr>
            <p:spPr>
              <a:xfrm>
                <a:off x="0" y="378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5" name="타원 444"/>
              <p:cNvSpPr/>
              <p:nvPr/>
            </p:nvSpPr>
            <p:spPr>
              <a:xfrm>
                <a:off x="0" y="396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6" name="타원 445"/>
              <p:cNvSpPr/>
              <p:nvPr/>
            </p:nvSpPr>
            <p:spPr>
              <a:xfrm>
                <a:off x="0" y="414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9" name="타원 448"/>
              <p:cNvSpPr/>
              <p:nvPr/>
            </p:nvSpPr>
            <p:spPr>
              <a:xfrm>
                <a:off x="0" y="432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0" name="타원 449"/>
              <p:cNvSpPr/>
              <p:nvPr/>
            </p:nvSpPr>
            <p:spPr>
              <a:xfrm>
                <a:off x="0" y="45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1" name="타원 450"/>
              <p:cNvSpPr/>
              <p:nvPr/>
            </p:nvSpPr>
            <p:spPr>
              <a:xfrm>
                <a:off x="0" y="468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2" name="타원 451"/>
              <p:cNvSpPr/>
              <p:nvPr/>
            </p:nvSpPr>
            <p:spPr>
              <a:xfrm>
                <a:off x="0" y="486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3" name="타원 452"/>
              <p:cNvSpPr/>
              <p:nvPr/>
            </p:nvSpPr>
            <p:spPr>
              <a:xfrm>
                <a:off x="1440000" y="360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4" name="타원 453"/>
              <p:cNvSpPr/>
              <p:nvPr/>
            </p:nvSpPr>
            <p:spPr>
              <a:xfrm>
                <a:off x="0" y="5040000"/>
                <a:ext cx="180000" cy="180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518" name="그룹 517"/>
          <p:cNvGrpSpPr/>
          <p:nvPr/>
        </p:nvGrpSpPr>
        <p:grpSpPr>
          <a:xfrm>
            <a:off x="4243534" y="3537352"/>
            <a:ext cx="3240000" cy="3060000"/>
            <a:chOff x="0" y="3203446"/>
            <a:chExt cx="3240000" cy="3060000"/>
          </a:xfrm>
        </p:grpSpPr>
        <p:grpSp>
          <p:nvGrpSpPr>
            <p:cNvPr id="516" name="그룹 515"/>
            <p:cNvGrpSpPr/>
            <p:nvPr/>
          </p:nvGrpSpPr>
          <p:grpSpPr>
            <a:xfrm>
              <a:off x="0" y="3203446"/>
              <a:ext cx="3240000" cy="3060000"/>
              <a:chOff x="3832298" y="3203446"/>
              <a:chExt cx="3240000" cy="3060000"/>
            </a:xfrm>
          </p:grpSpPr>
          <p:sp>
            <p:nvSpPr>
              <p:cNvPr id="94" name="직사각형 93"/>
              <p:cNvSpPr/>
              <p:nvPr/>
            </p:nvSpPr>
            <p:spPr>
              <a:xfrm>
                <a:off x="3832298" y="33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직사각형 94"/>
              <p:cNvSpPr/>
              <p:nvPr/>
            </p:nvSpPr>
            <p:spPr>
              <a:xfrm>
                <a:off x="3832298" y="356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직사각형 95"/>
              <p:cNvSpPr/>
              <p:nvPr/>
            </p:nvSpPr>
            <p:spPr>
              <a:xfrm>
                <a:off x="3832298" y="37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직사각형 96"/>
              <p:cNvSpPr/>
              <p:nvPr/>
            </p:nvSpPr>
            <p:spPr>
              <a:xfrm>
                <a:off x="3832298" y="39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직사각형 97"/>
              <p:cNvSpPr/>
              <p:nvPr/>
            </p:nvSpPr>
            <p:spPr>
              <a:xfrm>
                <a:off x="3832298" y="41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직사각형 98"/>
              <p:cNvSpPr/>
              <p:nvPr/>
            </p:nvSpPr>
            <p:spPr>
              <a:xfrm>
                <a:off x="3832298" y="42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직사각형 3"/>
              <p:cNvSpPr/>
              <p:nvPr/>
            </p:nvSpPr>
            <p:spPr>
              <a:xfrm>
                <a:off x="3832298" y="446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직사각형 5"/>
              <p:cNvSpPr/>
              <p:nvPr/>
            </p:nvSpPr>
            <p:spPr>
              <a:xfrm>
                <a:off x="3832298" y="46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직사각형 112"/>
              <p:cNvSpPr/>
              <p:nvPr/>
            </p:nvSpPr>
            <p:spPr>
              <a:xfrm>
                <a:off x="3832298" y="48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직사각형 113"/>
              <p:cNvSpPr/>
              <p:nvPr/>
            </p:nvSpPr>
            <p:spPr>
              <a:xfrm>
                <a:off x="3832298" y="50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직사각형 114"/>
              <p:cNvSpPr/>
              <p:nvPr/>
            </p:nvSpPr>
            <p:spPr>
              <a:xfrm>
                <a:off x="3832298" y="51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직사각형 115"/>
              <p:cNvSpPr/>
              <p:nvPr/>
            </p:nvSpPr>
            <p:spPr>
              <a:xfrm>
                <a:off x="3832298" y="536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직사각형 116"/>
              <p:cNvSpPr/>
              <p:nvPr/>
            </p:nvSpPr>
            <p:spPr>
              <a:xfrm>
                <a:off x="3832298" y="554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>
                <a:off x="3832298" y="572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437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직사각형 120"/>
              <p:cNvSpPr/>
              <p:nvPr/>
            </p:nvSpPr>
            <p:spPr>
              <a:xfrm>
                <a:off x="419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직사각형 121"/>
              <p:cNvSpPr/>
              <p:nvPr/>
            </p:nvSpPr>
            <p:spPr>
              <a:xfrm>
                <a:off x="473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직사각형 122"/>
              <p:cNvSpPr/>
              <p:nvPr/>
            </p:nvSpPr>
            <p:spPr>
              <a:xfrm>
                <a:off x="455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직사각형 123"/>
              <p:cNvSpPr/>
              <p:nvPr/>
            </p:nvSpPr>
            <p:spPr>
              <a:xfrm>
                <a:off x="509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직사각형 124"/>
              <p:cNvSpPr/>
              <p:nvPr/>
            </p:nvSpPr>
            <p:spPr>
              <a:xfrm>
                <a:off x="491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직사각형 4"/>
              <p:cNvSpPr/>
              <p:nvPr/>
            </p:nvSpPr>
            <p:spPr>
              <a:xfrm>
                <a:off x="545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직사각형 5"/>
              <p:cNvSpPr/>
              <p:nvPr/>
            </p:nvSpPr>
            <p:spPr>
              <a:xfrm>
                <a:off x="527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직사각형 127"/>
              <p:cNvSpPr/>
              <p:nvPr/>
            </p:nvSpPr>
            <p:spPr>
              <a:xfrm>
                <a:off x="581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직사각형 128"/>
              <p:cNvSpPr/>
              <p:nvPr/>
            </p:nvSpPr>
            <p:spPr>
              <a:xfrm>
                <a:off x="563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직사각형 129"/>
              <p:cNvSpPr/>
              <p:nvPr/>
            </p:nvSpPr>
            <p:spPr>
              <a:xfrm>
                <a:off x="617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직사각형 130"/>
              <p:cNvSpPr/>
              <p:nvPr/>
            </p:nvSpPr>
            <p:spPr>
              <a:xfrm>
                <a:off x="599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직사각형 131"/>
              <p:cNvSpPr/>
              <p:nvPr/>
            </p:nvSpPr>
            <p:spPr>
              <a:xfrm>
                <a:off x="635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직사각형 132"/>
              <p:cNvSpPr/>
              <p:nvPr/>
            </p:nvSpPr>
            <p:spPr>
              <a:xfrm>
                <a:off x="653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직사각형 133"/>
              <p:cNvSpPr/>
              <p:nvPr/>
            </p:nvSpPr>
            <p:spPr>
              <a:xfrm>
                <a:off x="3832298" y="59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직사각형 134"/>
              <p:cNvSpPr/>
              <p:nvPr/>
            </p:nvSpPr>
            <p:spPr>
              <a:xfrm>
                <a:off x="3832298" y="608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6" name="그룹 379"/>
              <p:cNvGrpSpPr/>
              <p:nvPr/>
            </p:nvGrpSpPr>
            <p:grpSpPr>
              <a:xfrm>
                <a:off x="4012298" y="3383446"/>
                <a:ext cx="180000" cy="2880000"/>
                <a:chOff x="360000" y="720000"/>
                <a:chExt cx="360000" cy="5760000"/>
              </a:xfrm>
            </p:grpSpPr>
            <p:sp>
              <p:nvSpPr>
                <p:cNvPr id="150" name="직사각형 149"/>
                <p:cNvSpPr/>
                <p:nvPr/>
              </p:nvSpPr>
              <p:spPr>
                <a:xfrm>
                  <a:off x="360000" y="108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직사각형 150"/>
                <p:cNvSpPr/>
                <p:nvPr/>
              </p:nvSpPr>
              <p:spPr>
                <a:xfrm>
                  <a:off x="360000" y="7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직사각형 151"/>
                <p:cNvSpPr/>
                <p:nvPr/>
              </p:nvSpPr>
              <p:spPr>
                <a:xfrm>
                  <a:off x="360000" y="180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직사각형 152"/>
                <p:cNvSpPr/>
                <p:nvPr/>
              </p:nvSpPr>
              <p:spPr>
                <a:xfrm>
                  <a:off x="360000" y="144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직사각형 153"/>
                <p:cNvSpPr/>
                <p:nvPr/>
              </p:nvSpPr>
              <p:spPr>
                <a:xfrm>
                  <a:off x="360000" y="25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직사각형 154"/>
                <p:cNvSpPr/>
                <p:nvPr/>
              </p:nvSpPr>
              <p:spPr>
                <a:xfrm>
                  <a:off x="360000" y="216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직사각형 4"/>
                <p:cNvSpPr/>
                <p:nvPr/>
              </p:nvSpPr>
              <p:spPr>
                <a:xfrm>
                  <a:off x="360000" y="324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직사각형 6"/>
                <p:cNvSpPr/>
                <p:nvPr/>
              </p:nvSpPr>
              <p:spPr>
                <a:xfrm>
                  <a:off x="360000" y="288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직사각형 157"/>
                <p:cNvSpPr/>
                <p:nvPr/>
              </p:nvSpPr>
              <p:spPr>
                <a:xfrm>
                  <a:off x="360000" y="396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직사각형 158"/>
                <p:cNvSpPr/>
                <p:nvPr/>
              </p:nvSpPr>
              <p:spPr>
                <a:xfrm>
                  <a:off x="360000" y="360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직사각형 159"/>
                <p:cNvSpPr/>
                <p:nvPr/>
              </p:nvSpPr>
              <p:spPr>
                <a:xfrm>
                  <a:off x="360000" y="468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직사각형 160"/>
                <p:cNvSpPr/>
                <p:nvPr/>
              </p:nvSpPr>
              <p:spPr>
                <a:xfrm>
                  <a:off x="360000" y="43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직사각형 161"/>
                <p:cNvSpPr/>
                <p:nvPr/>
              </p:nvSpPr>
              <p:spPr>
                <a:xfrm>
                  <a:off x="360000" y="504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직사각형 162"/>
                <p:cNvSpPr/>
                <p:nvPr/>
              </p:nvSpPr>
              <p:spPr>
                <a:xfrm>
                  <a:off x="360000" y="540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직사각형 163"/>
                <p:cNvSpPr/>
                <p:nvPr/>
              </p:nvSpPr>
              <p:spPr>
                <a:xfrm>
                  <a:off x="360000" y="576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직사각형 164"/>
                <p:cNvSpPr/>
                <p:nvPr/>
              </p:nvSpPr>
              <p:spPr>
                <a:xfrm>
                  <a:off x="360000" y="61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8" name="직사각형 137"/>
              <p:cNvSpPr/>
              <p:nvPr/>
            </p:nvSpPr>
            <p:spPr>
              <a:xfrm>
                <a:off x="671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6892298" y="3203446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517" name="그룹 516"/>
            <p:cNvGrpSpPr/>
            <p:nvPr/>
          </p:nvGrpSpPr>
          <p:grpSpPr>
            <a:xfrm>
              <a:off x="0" y="3203446"/>
              <a:ext cx="3060000" cy="2970000"/>
              <a:chOff x="0" y="3600000"/>
              <a:chExt cx="3060000" cy="2970000"/>
            </a:xfrm>
          </p:grpSpPr>
          <p:grpSp>
            <p:nvGrpSpPr>
              <p:cNvPr id="513" name="그룹 512"/>
              <p:cNvGrpSpPr/>
              <p:nvPr/>
            </p:nvGrpSpPr>
            <p:grpSpPr>
              <a:xfrm>
                <a:off x="360000" y="3600000"/>
                <a:ext cx="2700000" cy="180000"/>
                <a:chOff x="180000" y="3600000"/>
                <a:chExt cx="2700000" cy="180000"/>
              </a:xfrm>
            </p:grpSpPr>
            <p:grpSp>
              <p:nvGrpSpPr>
                <p:cNvPr id="493" name="그룹 492"/>
                <p:cNvGrpSpPr/>
                <p:nvPr/>
              </p:nvGrpSpPr>
              <p:grpSpPr>
                <a:xfrm>
                  <a:off x="180000" y="3600000"/>
                  <a:ext cx="1260000" cy="180000"/>
                  <a:chOff x="180000" y="3600000"/>
                  <a:chExt cx="1260000" cy="180000"/>
                </a:xfrm>
              </p:grpSpPr>
              <p:sp>
                <p:nvSpPr>
                  <p:cNvPr id="461" name="타원 460"/>
                  <p:cNvSpPr/>
                  <p:nvPr/>
                </p:nvSpPr>
                <p:spPr>
                  <a:xfrm>
                    <a:off x="18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3" name="타원 462"/>
                  <p:cNvSpPr/>
                  <p:nvPr/>
                </p:nvSpPr>
                <p:spPr>
                  <a:xfrm>
                    <a:off x="54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5" name="타원 464"/>
                  <p:cNvSpPr/>
                  <p:nvPr/>
                </p:nvSpPr>
                <p:spPr>
                  <a:xfrm>
                    <a:off x="90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67" name="타원 466"/>
                  <p:cNvSpPr/>
                  <p:nvPr/>
                </p:nvSpPr>
                <p:spPr>
                  <a:xfrm>
                    <a:off x="12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494" name="그룹 493"/>
                <p:cNvGrpSpPr/>
                <p:nvPr/>
              </p:nvGrpSpPr>
              <p:grpSpPr>
                <a:xfrm>
                  <a:off x="1620000" y="3600000"/>
                  <a:ext cx="1260000" cy="180000"/>
                  <a:chOff x="180000" y="3600000"/>
                  <a:chExt cx="1260000" cy="180000"/>
                </a:xfrm>
              </p:grpSpPr>
              <p:sp>
                <p:nvSpPr>
                  <p:cNvPr id="495" name="타원 494"/>
                  <p:cNvSpPr/>
                  <p:nvPr/>
                </p:nvSpPr>
                <p:spPr>
                  <a:xfrm>
                    <a:off x="18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97" name="타원 496"/>
                  <p:cNvSpPr/>
                  <p:nvPr/>
                </p:nvSpPr>
                <p:spPr>
                  <a:xfrm>
                    <a:off x="54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99" name="타원 498"/>
                  <p:cNvSpPr/>
                  <p:nvPr/>
                </p:nvSpPr>
                <p:spPr>
                  <a:xfrm>
                    <a:off x="90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01" name="타원 500"/>
                  <p:cNvSpPr/>
                  <p:nvPr/>
                </p:nvSpPr>
                <p:spPr>
                  <a:xfrm>
                    <a:off x="12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514" name="그룹 513"/>
              <p:cNvGrpSpPr/>
              <p:nvPr/>
            </p:nvGrpSpPr>
            <p:grpSpPr>
              <a:xfrm>
                <a:off x="0" y="3870000"/>
                <a:ext cx="180000" cy="2700000"/>
                <a:chOff x="0" y="3780000"/>
                <a:chExt cx="180000" cy="2700000"/>
              </a:xfrm>
            </p:grpSpPr>
            <p:grpSp>
              <p:nvGrpSpPr>
                <p:cNvPr id="503" name="그룹 502"/>
                <p:cNvGrpSpPr/>
                <p:nvPr/>
              </p:nvGrpSpPr>
              <p:grpSpPr>
                <a:xfrm>
                  <a:off x="0" y="3780000"/>
                  <a:ext cx="180000" cy="1260000"/>
                  <a:chOff x="0" y="3780000"/>
                  <a:chExt cx="180000" cy="1260000"/>
                </a:xfrm>
              </p:grpSpPr>
              <p:sp>
                <p:nvSpPr>
                  <p:cNvPr id="468" name="타원 467"/>
                  <p:cNvSpPr/>
                  <p:nvPr/>
                </p:nvSpPr>
                <p:spPr>
                  <a:xfrm>
                    <a:off x="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70" name="타원 469"/>
                  <p:cNvSpPr/>
                  <p:nvPr/>
                </p:nvSpPr>
                <p:spPr>
                  <a:xfrm>
                    <a:off x="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72" name="타원 471"/>
                  <p:cNvSpPr/>
                  <p:nvPr/>
                </p:nvSpPr>
                <p:spPr>
                  <a:xfrm>
                    <a:off x="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74" name="타원 473"/>
                  <p:cNvSpPr/>
                  <p:nvPr/>
                </p:nvSpPr>
                <p:spPr>
                  <a:xfrm>
                    <a:off x="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504" name="그룹 503"/>
                <p:cNvGrpSpPr/>
                <p:nvPr/>
              </p:nvGrpSpPr>
              <p:grpSpPr>
                <a:xfrm>
                  <a:off x="0" y="5220000"/>
                  <a:ext cx="180000" cy="1260000"/>
                  <a:chOff x="0" y="3780000"/>
                  <a:chExt cx="180000" cy="1260000"/>
                </a:xfrm>
              </p:grpSpPr>
              <p:sp>
                <p:nvSpPr>
                  <p:cNvPr id="505" name="타원 504"/>
                  <p:cNvSpPr/>
                  <p:nvPr/>
                </p:nvSpPr>
                <p:spPr>
                  <a:xfrm>
                    <a:off x="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07" name="타원 506"/>
                  <p:cNvSpPr/>
                  <p:nvPr/>
                </p:nvSpPr>
                <p:spPr>
                  <a:xfrm>
                    <a:off x="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09" name="타원 508"/>
                  <p:cNvSpPr/>
                  <p:nvPr/>
                </p:nvSpPr>
                <p:spPr>
                  <a:xfrm>
                    <a:off x="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511" name="타원 510"/>
                  <p:cNvSpPr/>
                  <p:nvPr/>
                </p:nvSpPr>
                <p:spPr>
                  <a:xfrm>
                    <a:off x="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cxnSp>
        <p:nvCxnSpPr>
          <p:cNvPr id="424" name="직선 화살표 연결선 423"/>
          <p:cNvCxnSpPr>
            <a:endCxn id="501" idx="5"/>
          </p:cNvCxnSpPr>
          <p:nvPr/>
        </p:nvCxnSpPr>
        <p:spPr>
          <a:xfrm flipH="1" flipV="1">
            <a:off x="7277174" y="3690992"/>
            <a:ext cx="823218" cy="890136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직선 화살표 연결선 428"/>
          <p:cNvCxnSpPr>
            <a:endCxn id="12" idx="1"/>
          </p:cNvCxnSpPr>
          <p:nvPr/>
        </p:nvCxnSpPr>
        <p:spPr>
          <a:xfrm flipV="1">
            <a:off x="1043608" y="5607352"/>
            <a:ext cx="900280" cy="629960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471866" y="4154246"/>
            <a:ext cx="105509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reconstructed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554740" y="4499986"/>
          <a:ext cx="714380" cy="263052"/>
        </p:xfrm>
        <a:graphic>
          <a:graphicData uri="http://schemas.openxmlformats.org/presentationml/2006/ole">
            <p:oleObj spid="_x0000_s1027" name="수식" r:id="rId9" imgW="4824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Extended intra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prediction mode for non 4:2:0 sampling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We propose to use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IntraFormLuma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(LM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) mode for non 4:2:0 sampling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Adaptation for 4:4:4 sampling (including RGB case)</a:t>
            </a: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All of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samples are used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Adaptation for 4:2:0 sampling</a:t>
            </a:r>
          </a:p>
          <a:p>
            <a:pPr lvl="2"/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samples involved in the process are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downsampled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horizontally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4:4:4 sampling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447" name="Object 2"/>
          <p:cNvGraphicFramePr>
            <a:graphicFrameLocks noChangeAspect="1"/>
          </p:cNvGraphicFramePr>
          <p:nvPr/>
        </p:nvGraphicFramePr>
        <p:xfrm>
          <a:off x="1331640" y="1556792"/>
          <a:ext cx="3419475" cy="352425"/>
        </p:xfrm>
        <a:graphic>
          <a:graphicData uri="http://schemas.openxmlformats.org/presentationml/2006/ole">
            <p:oleObj spid="_x0000_s21510" name="수식" r:id="rId3" imgW="2095200" imgH="215640" progId="Equation.3">
              <p:embed/>
            </p:oleObj>
          </a:graphicData>
        </a:graphic>
      </p:graphicFrame>
      <p:graphicFrame>
        <p:nvGraphicFramePr>
          <p:cNvPr id="794" name="Object 5"/>
          <p:cNvGraphicFramePr>
            <a:graphicFrameLocks noChangeAspect="1"/>
          </p:cNvGraphicFramePr>
          <p:nvPr/>
        </p:nvGraphicFramePr>
        <p:xfrm>
          <a:off x="8172400" y="4077120"/>
          <a:ext cx="338138" cy="320675"/>
        </p:xfrm>
        <a:graphic>
          <a:graphicData uri="http://schemas.openxmlformats.org/presentationml/2006/ole">
            <p:oleObj spid="_x0000_s21512" name="수식" r:id="rId4" imgW="228600" imgH="215640" progId="Equation.3">
              <p:embed/>
            </p:oleObj>
          </a:graphicData>
        </a:graphic>
      </p:graphicFrame>
      <p:graphicFrame>
        <p:nvGraphicFramePr>
          <p:cNvPr id="795" name="Object 6"/>
          <p:cNvGraphicFramePr>
            <a:graphicFrameLocks noChangeAspect="1"/>
          </p:cNvGraphicFramePr>
          <p:nvPr/>
        </p:nvGraphicFramePr>
        <p:xfrm>
          <a:off x="179512" y="4653184"/>
          <a:ext cx="330200" cy="330200"/>
        </p:xfrm>
        <a:graphic>
          <a:graphicData uri="http://schemas.openxmlformats.org/presentationml/2006/ole">
            <p:oleObj spid="_x0000_s21513" name="수식" r:id="rId5" imgW="228600" imgH="228600" progId="Equation.3">
              <p:embed/>
            </p:oleObj>
          </a:graphicData>
        </a:graphic>
      </p:graphicFrame>
      <p:graphicFrame>
        <p:nvGraphicFramePr>
          <p:cNvPr id="796" name="Object 7"/>
          <p:cNvGraphicFramePr>
            <a:graphicFrameLocks noChangeAspect="1"/>
          </p:cNvGraphicFramePr>
          <p:nvPr/>
        </p:nvGraphicFramePr>
        <p:xfrm>
          <a:off x="1331640" y="1988840"/>
          <a:ext cx="2242191" cy="936104"/>
        </p:xfrm>
        <a:graphic>
          <a:graphicData uri="http://schemas.openxmlformats.org/presentationml/2006/ole">
            <p:oleObj spid="_x0000_s21514" name="수식" r:id="rId6" imgW="1574640" imgH="660240" progId="Equation.3">
              <p:embed/>
            </p:oleObj>
          </a:graphicData>
        </a:graphic>
      </p:graphicFrame>
      <p:graphicFrame>
        <p:nvGraphicFramePr>
          <p:cNvPr id="797" name="Object 10"/>
          <p:cNvGraphicFramePr>
            <a:graphicFrameLocks noChangeAspect="1"/>
          </p:cNvGraphicFramePr>
          <p:nvPr/>
        </p:nvGraphicFramePr>
        <p:xfrm>
          <a:off x="3707904" y="2564904"/>
          <a:ext cx="4172100" cy="288032"/>
        </p:xfrm>
        <a:graphic>
          <a:graphicData uri="http://schemas.openxmlformats.org/presentationml/2006/ole">
            <p:oleObj spid="_x0000_s21515" name="수식" r:id="rId7" imgW="3047760" imgH="215640" progId="Equation.3">
              <p:embed/>
            </p:oleObj>
          </a:graphicData>
        </a:graphic>
      </p:graphicFrame>
      <p:cxnSp>
        <p:nvCxnSpPr>
          <p:cNvPr id="907" name="직선 화살표 연결선 423"/>
          <p:cNvCxnSpPr>
            <a:endCxn id="929" idx="6"/>
          </p:cNvCxnSpPr>
          <p:nvPr/>
        </p:nvCxnSpPr>
        <p:spPr>
          <a:xfrm flipH="1" flipV="1">
            <a:off x="7671952" y="3645016"/>
            <a:ext cx="500448" cy="575800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8" name="직선 화살표 연결선 428"/>
          <p:cNvCxnSpPr>
            <a:endCxn id="1206" idx="3"/>
          </p:cNvCxnSpPr>
          <p:nvPr/>
        </p:nvCxnSpPr>
        <p:spPr>
          <a:xfrm flipV="1">
            <a:off x="539552" y="4127928"/>
            <a:ext cx="1245224" cy="668952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3" name="그룹 1272"/>
          <p:cNvGrpSpPr>
            <a:grpSpLocks noChangeAspect="1"/>
          </p:cNvGrpSpPr>
          <p:nvPr/>
        </p:nvGrpSpPr>
        <p:grpSpPr>
          <a:xfrm>
            <a:off x="5220392" y="3573016"/>
            <a:ext cx="2451560" cy="2448000"/>
            <a:chOff x="4603894" y="3681368"/>
            <a:chExt cx="3064450" cy="3060000"/>
          </a:xfrm>
        </p:grpSpPr>
        <p:grpSp>
          <p:nvGrpSpPr>
            <p:cNvPr id="536" name="그룹 377"/>
            <p:cNvGrpSpPr/>
            <p:nvPr/>
          </p:nvGrpSpPr>
          <p:grpSpPr>
            <a:xfrm>
              <a:off x="4788344" y="3861368"/>
              <a:ext cx="2880000" cy="2880000"/>
              <a:chOff x="720000" y="720000"/>
              <a:chExt cx="5760000" cy="576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537" name="직사각형 536"/>
              <p:cNvSpPr/>
              <p:nvPr/>
            </p:nvSpPr>
            <p:spPr>
              <a:xfrm>
                <a:off x="7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8" name="직사각형 537"/>
              <p:cNvSpPr/>
              <p:nvPr/>
            </p:nvSpPr>
            <p:spPr>
              <a:xfrm>
                <a:off x="10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9" name="직사각형 538"/>
              <p:cNvSpPr/>
              <p:nvPr/>
            </p:nvSpPr>
            <p:spPr>
              <a:xfrm>
                <a:off x="7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0" name="직사각형 539"/>
              <p:cNvSpPr/>
              <p:nvPr/>
            </p:nvSpPr>
            <p:spPr>
              <a:xfrm>
                <a:off x="10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1" name="직사각형 540"/>
              <p:cNvSpPr/>
              <p:nvPr/>
            </p:nvSpPr>
            <p:spPr>
              <a:xfrm>
                <a:off x="14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2" name="직사각형 541"/>
              <p:cNvSpPr/>
              <p:nvPr/>
            </p:nvSpPr>
            <p:spPr>
              <a:xfrm>
                <a:off x="18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3" name="직사각형 542"/>
              <p:cNvSpPr/>
              <p:nvPr/>
            </p:nvSpPr>
            <p:spPr>
              <a:xfrm>
                <a:off x="14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4" name="직사각형 543"/>
              <p:cNvSpPr/>
              <p:nvPr/>
            </p:nvSpPr>
            <p:spPr>
              <a:xfrm>
                <a:off x="18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5" name="직사각형 544"/>
              <p:cNvSpPr/>
              <p:nvPr/>
            </p:nvSpPr>
            <p:spPr>
              <a:xfrm>
                <a:off x="21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6" name="직사각형 545"/>
              <p:cNvSpPr/>
              <p:nvPr/>
            </p:nvSpPr>
            <p:spPr>
              <a:xfrm>
                <a:off x="25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7" name="직사각형 546"/>
              <p:cNvSpPr/>
              <p:nvPr/>
            </p:nvSpPr>
            <p:spPr>
              <a:xfrm>
                <a:off x="21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8" name="직사각형 47"/>
              <p:cNvSpPr/>
              <p:nvPr/>
            </p:nvSpPr>
            <p:spPr>
              <a:xfrm>
                <a:off x="25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9" name="직사각형 548"/>
              <p:cNvSpPr/>
              <p:nvPr/>
            </p:nvSpPr>
            <p:spPr>
              <a:xfrm>
                <a:off x="14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0" name="직사각형 549"/>
              <p:cNvSpPr/>
              <p:nvPr/>
            </p:nvSpPr>
            <p:spPr>
              <a:xfrm>
                <a:off x="18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1" name="직사각형 550"/>
              <p:cNvSpPr/>
              <p:nvPr/>
            </p:nvSpPr>
            <p:spPr>
              <a:xfrm>
                <a:off x="14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2" name="직사각형 551"/>
              <p:cNvSpPr/>
              <p:nvPr/>
            </p:nvSpPr>
            <p:spPr>
              <a:xfrm>
                <a:off x="18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3" name="직사각형 52"/>
              <p:cNvSpPr/>
              <p:nvPr/>
            </p:nvSpPr>
            <p:spPr>
              <a:xfrm>
                <a:off x="21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4" name="직사각형 553"/>
              <p:cNvSpPr/>
              <p:nvPr/>
            </p:nvSpPr>
            <p:spPr>
              <a:xfrm>
                <a:off x="25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5" name="직사각형 554"/>
              <p:cNvSpPr/>
              <p:nvPr/>
            </p:nvSpPr>
            <p:spPr>
              <a:xfrm>
                <a:off x="21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6" name="직사각형 555"/>
              <p:cNvSpPr/>
              <p:nvPr/>
            </p:nvSpPr>
            <p:spPr>
              <a:xfrm>
                <a:off x="25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7" name="직사각형 556"/>
              <p:cNvSpPr/>
              <p:nvPr/>
            </p:nvSpPr>
            <p:spPr>
              <a:xfrm>
                <a:off x="7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8" name="직사각형 557"/>
              <p:cNvSpPr/>
              <p:nvPr/>
            </p:nvSpPr>
            <p:spPr>
              <a:xfrm>
                <a:off x="10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9" name="직사각형 558"/>
              <p:cNvSpPr/>
              <p:nvPr/>
            </p:nvSpPr>
            <p:spPr>
              <a:xfrm>
                <a:off x="7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0" name="직사각형 559"/>
              <p:cNvSpPr/>
              <p:nvPr/>
            </p:nvSpPr>
            <p:spPr>
              <a:xfrm>
                <a:off x="10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1" name="직사각형 560"/>
              <p:cNvSpPr/>
              <p:nvPr/>
            </p:nvSpPr>
            <p:spPr>
              <a:xfrm>
                <a:off x="7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2" name="직사각형 561"/>
              <p:cNvSpPr/>
              <p:nvPr/>
            </p:nvSpPr>
            <p:spPr>
              <a:xfrm>
                <a:off x="10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3" name="직사각형 562"/>
              <p:cNvSpPr/>
              <p:nvPr/>
            </p:nvSpPr>
            <p:spPr>
              <a:xfrm>
                <a:off x="7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4" name="직사각형 563"/>
              <p:cNvSpPr/>
              <p:nvPr/>
            </p:nvSpPr>
            <p:spPr>
              <a:xfrm>
                <a:off x="10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5" name="직사각형 564"/>
              <p:cNvSpPr/>
              <p:nvPr/>
            </p:nvSpPr>
            <p:spPr>
              <a:xfrm>
                <a:off x="14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6" name="직사각형 565"/>
              <p:cNvSpPr/>
              <p:nvPr/>
            </p:nvSpPr>
            <p:spPr>
              <a:xfrm>
                <a:off x="18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7" name="직사각형 566"/>
              <p:cNvSpPr/>
              <p:nvPr/>
            </p:nvSpPr>
            <p:spPr>
              <a:xfrm>
                <a:off x="14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8" name="직사각형 567"/>
              <p:cNvSpPr/>
              <p:nvPr/>
            </p:nvSpPr>
            <p:spPr>
              <a:xfrm>
                <a:off x="18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9" name="직사각형 568"/>
              <p:cNvSpPr/>
              <p:nvPr/>
            </p:nvSpPr>
            <p:spPr>
              <a:xfrm>
                <a:off x="21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0" name="직사각형 569"/>
              <p:cNvSpPr/>
              <p:nvPr/>
            </p:nvSpPr>
            <p:spPr>
              <a:xfrm>
                <a:off x="25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1" name="직사각형 570"/>
              <p:cNvSpPr/>
              <p:nvPr/>
            </p:nvSpPr>
            <p:spPr>
              <a:xfrm>
                <a:off x="21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2" name="직사각형 571"/>
              <p:cNvSpPr/>
              <p:nvPr/>
            </p:nvSpPr>
            <p:spPr>
              <a:xfrm>
                <a:off x="25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3" name="직사각형 572"/>
              <p:cNvSpPr/>
              <p:nvPr/>
            </p:nvSpPr>
            <p:spPr>
              <a:xfrm>
                <a:off x="28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4" name="직사각형 573"/>
              <p:cNvSpPr/>
              <p:nvPr/>
            </p:nvSpPr>
            <p:spPr>
              <a:xfrm>
                <a:off x="32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5" name="직사각형 574"/>
              <p:cNvSpPr/>
              <p:nvPr/>
            </p:nvSpPr>
            <p:spPr>
              <a:xfrm>
                <a:off x="28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6" name="직사각형 575"/>
              <p:cNvSpPr/>
              <p:nvPr/>
            </p:nvSpPr>
            <p:spPr>
              <a:xfrm>
                <a:off x="32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7" name="직사각형 576"/>
              <p:cNvSpPr/>
              <p:nvPr/>
            </p:nvSpPr>
            <p:spPr>
              <a:xfrm>
                <a:off x="36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8" name="직사각형 577"/>
              <p:cNvSpPr/>
              <p:nvPr/>
            </p:nvSpPr>
            <p:spPr>
              <a:xfrm>
                <a:off x="39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9" name="직사각형 578"/>
              <p:cNvSpPr/>
              <p:nvPr/>
            </p:nvSpPr>
            <p:spPr>
              <a:xfrm>
                <a:off x="36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0" name="직사각형 579"/>
              <p:cNvSpPr/>
              <p:nvPr/>
            </p:nvSpPr>
            <p:spPr>
              <a:xfrm>
                <a:off x="39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1" name="직사각형 580"/>
              <p:cNvSpPr/>
              <p:nvPr/>
            </p:nvSpPr>
            <p:spPr>
              <a:xfrm>
                <a:off x="43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2" name="직사각형 581"/>
              <p:cNvSpPr/>
              <p:nvPr/>
            </p:nvSpPr>
            <p:spPr>
              <a:xfrm>
                <a:off x="46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3" name="직사각형 582"/>
              <p:cNvSpPr/>
              <p:nvPr/>
            </p:nvSpPr>
            <p:spPr>
              <a:xfrm>
                <a:off x="43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4" name="직사각형 583"/>
              <p:cNvSpPr/>
              <p:nvPr/>
            </p:nvSpPr>
            <p:spPr>
              <a:xfrm>
                <a:off x="46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5" name="직사각형 584"/>
              <p:cNvSpPr/>
              <p:nvPr/>
            </p:nvSpPr>
            <p:spPr>
              <a:xfrm>
                <a:off x="50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6" name="직사각형 585"/>
              <p:cNvSpPr/>
              <p:nvPr/>
            </p:nvSpPr>
            <p:spPr>
              <a:xfrm>
                <a:off x="50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7" name="직사각형 586"/>
              <p:cNvSpPr/>
              <p:nvPr/>
            </p:nvSpPr>
            <p:spPr>
              <a:xfrm>
                <a:off x="43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8" name="직사각형 587"/>
              <p:cNvSpPr/>
              <p:nvPr/>
            </p:nvSpPr>
            <p:spPr>
              <a:xfrm>
                <a:off x="46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9" name="직사각형 588"/>
              <p:cNvSpPr/>
              <p:nvPr/>
            </p:nvSpPr>
            <p:spPr>
              <a:xfrm>
                <a:off x="43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0" name="직사각형 589"/>
              <p:cNvSpPr/>
              <p:nvPr/>
            </p:nvSpPr>
            <p:spPr>
              <a:xfrm>
                <a:off x="46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1" name="직사각형 590"/>
              <p:cNvSpPr/>
              <p:nvPr/>
            </p:nvSpPr>
            <p:spPr>
              <a:xfrm>
                <a:off x="50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2" name="직사각형 591"/>
              <p:cNvSpPr/>
              <p:nvPr/>
            </p:nvSpPr>
            <p:spPr>
              <a:xfrm>
                <a:off x="50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3" name="직사각형 592"/>
              <p:cNvSpPr/>
              <p:nvPr/>
            </p:nvSpPr>
            <p:spPr>
              <a:xfrm>
                <a:off x="28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4" name="직사각형 593"/>
              <p:cNvSpPr/>
              <p:nvPr/>
            </p:nvSpPr>
            <p:spPr>
              <a:xfrm>
                <a:off x="32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5" name="직사각형 594"/>
              <p:cNvSpPr/>
              <p:nvPr/>
            </p:nvSpPr>
            <p:spPr>
              <a:xfrm>
                <a:off x="28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6" name="직사각형 595"/>
              <p:cNvSpPr/>
              <p:nvPr/>
            </p:nvSpPr>
            <p:spPr>
              <a:xfrm>
                <a:off x="32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7" name="직사각형 596"/>
              <p:cNvSpPr/>
              <p:nvPr/>
            </p:nvSpPr>
            <p:spPr>
              <a:xfrm>
                <a:off x="36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8" name="직사각형 597"/>
              <p:cNvSpPr/>
              <p:nvPr/>
            </p:nvSpPr>
            <p:spPr>
              <a:xfrm>
                <a:off x="39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9" name="직사각형 598"/>
              <p:cNvSpPr/>
              <p:nvPr/>
            </p:nvSpPr>
            <p:spPr>
              <a:xfrm>
                <a:off x="36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0" name="직사각형 599"/>
              <p:cNvSpPr/>
              <p:nvPr/>
            </p:nvSpPr>
            <p:spPr>
              <a:xfrm>
                <a:off x="39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1" name="직사각형 600"/>
              <p:cNvSpPr/>
              <p:nvPr/>
            </p:nvSpPr>
            <p:spPr>
              <a:xfrm>
                <a:off x="28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2" name="직사각형 601"/>
              <p:cNvSpPr/>
              <p:nvPr/>
            </p:nvSpPr>
            <p:spPr>
              <a:xfrm>
                <a:off x="32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3" name="직사각형 602"/>
              <p:cNvSpPr/>
              <p:nvPr/>
            </p:nvSpPr>
            <p:spPr>
              <a:xfrm>
                <a:off x="28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4" name="직사각형 603"/>
              <p:cNvSpPr/>
              <p:nvPr/>
            </p:nvSpPr>
            <p:spPr>
              <a:xfrm>
                <a:off x="32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5" name="직사각형 604"/>
              <p:cNvSpPr/>
              <p:nvPr/>
            </p:nvSpPr>
            <p:spPr>
              <a:xfrm>
                <a:off x="36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6" name="직사각형 605"/>
              <p:cNvSpPr/>
              <p:nvPr/>
            </p:nvSpPr>
            <p:spPr>
              <a:xfrm>
                <a:off x="39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7" name="직사각형 606"/>
              <p:cNvSpPr/>
              <p:nvPr/>
            </p:nvSpPr>
            <p:spPr>
              <a:xfrm>
                <a:off x="36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8" name="직사각형 607"/>
              <p:cNvSpPr/>
              <p:nvPr/>
            </p:nvSpPr>
            <p:spPr>
              <a:xfrm>
                <a:off x="39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9" name="직사각형 608"/>
              <p:cNvSpPr/>
              <p:nvPr/>
            </p:nvSpPr>
            <p:spPr>
              <a:xfrm>
                <a:off x="43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0" name="직사각형 609"/>
              <p:cNvSpPr/>
              <p:nvPr/>
            </p:nvSpPr>
            <p:spPr>
              <a:xfrm>
                <a:off x="46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1" name="직사각형 610"/>
              <p:cNvSpPr/>
              <p:nvPr/>
            </p:nvSpPr>
            <p:spPr>
              <a:xfrm>
                <a:off x="43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2" name="직사각형 611"/>
              <p:cNvSpPr/>
              <p:nvPr/>
            </p:nvSpPr>
            <p:spPr>
              <a:xfrm>
                <a:off x="46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3" name="직사각형 612"/>
              <p:cNvSpPr/>
              <p:nvPr/>
            </p:nvSpPr>
            <p:spPr>
              <a:xfrm>
                <a:off x="50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4" name="직사각형 613"/>
              <p:cNvSpPr/>
              <p:nvPr/>
            </p:nvSpPr>
            <p:spPr>
              <a:xfrm>
                <a:off x="50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5" name="직사각형 614"/>
              <p:cNvSpPr/>
              <p:nvPr/>
            </p:nvSpPr>
            <p:spPr>
              <a:xfrm>
                <a:off x="7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6" name="직사각형 615"/>
              <p:cNvSpPr/>
              <p:nvPr/>
            </p:nvSpPr>
            <p:spPr>
              <a:xfrm>
                <a:off x="10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7" name="직사각형 616"/>
              <p:cNvSpPr/>
              <p:nvPr/>
            </p:nvSpPr>
            <p:spPr>
              <a:xfrm>
                <a:off x="7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8" name="직사각형 617"/>
              <p:cNvSpPr/>
              <p:nvPr/>
            </p:nvSpPr>
            <p:spPr>
              <a:xfrm>
                <a:off x="10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9" name="직사각형 618"/>
              <p:cNvSpPr/>
              <p:nvPr/>
            </p:nvSpPr>
            <p:spPr>
              <a:xfrm>
                <a:off x="7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0" name="직사각형 619"/>
              <p:cNvSpPr/>
              <p:nvPr/>
            </p:nvSpPr>
            <p:spPr>
              <a:xfrm>
                <a:off x="10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1" name="직사각형 620"/>
              <p:cNvSpPr/>
              <p:nvPr/>
            </p:nvSpPr>
            <p:spPr>
              <a:xfrm>
                <a:off x="7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2" name="직사각형 621"/>
              <p:cNvSpPr/>
              <p:nvPr/>
            </p:nvSpPr>
            <p:spPr>
              <a:xfrm>
                <a:off x="10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3" name="직사각형 622"/>
              <p:cNvSpPr/>
              <p:nvPr/>
            </p:nvSpPr>
            <p:spPr>
              <a:xfrm>
                <a:off x="14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4" name="직사각형 623"/>
              <p:cNvSpPr/>
              <p:nvPr/>
            </p:nvSpPr>
            <p:spPr>
              <a:xfrm>
                <a:off x="18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5" name="직사각형 624"/>
              <p:cNvSpPr/>
              <p:nvPr/>
            </p:nvSpPr>
            <p:spPr>
              <a:xfrm>
                <a:off x="14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6" name="직사각형 625"/>
              <p:cNvSpPr/>
              <p:nvPr/>
            </p:nvSpPr>
            <p:spPr>
              <a:xfrm>
                <a:off x="18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7" name="직사각형 626"/>
              <p:cNvSpPr/>
              <p:nvPr/>
            </p:nvSpPr>
            <p:spPr>
              <a:xfrm>
                <a:off x="21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8" name="직사각형 627"/>
              <p:cNvSpPr/>
              <p:nvPr/>
            </p:nvSpPr>
            <p:spPr>
              <a:xfrm>
                <a:off x="25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9" name="직사각형 628"/>
              <p:cNvSpPr/>
              <p:nvPr/>
            </p:nvSpPr>
            <p:spPr>
              <a:xfrm>
                <a:off x="21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0" name="직사각형 629"/>
              <p:cNvSpPr/>
              <p:nvPr/>
            </p:nvSpPr>
            <p:spPr>
              <a:xfrm>
                <a:off x="25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1" name="직사각형 630"/>
              <p:cNvSpPr/>
              <p:nvPr/>
            </p:nvSpPr>
            <p:spPr>
              <a:xfrm>
                <a:off x="14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2" name="직사각형 631"/>
              <p:cNvSpPr/>
              <p:nvPr/>
            </p:nvSpPr>
            <p:spPr>
              <a:xfrm>
                <a:off x="18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3" name="직사각형 632"/>
              <p:cNvSpPr/>
              <p:nvPr/>
            </p:nvSpPr>
            <p:spPr>
              <a:xfrm>
                <a:off x="21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4" name="직사각형 633"/>
              <p:cNvSpPr/>
              <p:nvPr/>
            </p:nvSpPr>
            <p:spPr>
              <a:xfrm>
                <a:off x="25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5" name="직사각형 634"/>
              <p:cNvSpPr/>
              <p:nvPr/>
            </p:nvSpPr>
            <p:spPr>
              <a:xfrm>
                <a:off x="7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6" name="직사각형 635"/>
              <p:cNvSpPr/>
              <p:nvPr/>
            </p:nvSpPr>
            <p:spPr>
              <a:xfrm>
                <a:off x="10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7" name="직사각형 636"/>
              <p:cNvSpPr/>
              <p:nvPr/>
            </p:nvSpPr>
            <p:spPr>
              <a:xfrm>
                <a:off x="7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8" name="직사각형 637"/>
              <p:cNvSpPr/>
              <p:nvPr/>
            </p:nvSpPr>
            <p:spPr>
              <a:xfrm>
                <a:off x="10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9" name="직사각형 638"/>
              <p:cNvSpPr/>
              <p:nvPr/>
            </p:nvSpPr>
            <p:spPr>
              <a:xfrm>
                <a:off x="7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0" name="직사각형 639"/>
              <p:cNvSpPr/>
              <p:nvPr/>
            </p:nvSpPr>
            <p:spPr>
              <a:xfrm>
                <a:off x="10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1" name="직사각형 640"/>
              <p:cNvSpPr/>
              <p:nvPr/>
            </p:nvSpPr>
            <p:spPr>
              <a:xfrm>
                <a:off x="14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2" name="직사각형 641"/>
              <p:cNvSpPr/>
              <p:nvPr/>
            </p:nvSpPr>
            <p:spPr>
              <a:xfrm>
                <a:off x="18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3" name="직사각형 642"/>
              <p:cNvSpPr/>
              <p:nvPr/>
            </p:nvSpPr>
            <p:spPr>
              <a:xfrm>
                <a:off x="14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4" name="직사각형 643"/>
              <p:cNvSpPr/>
              <p:nvPr/>
            </p:nvSpPr>
            <p:spPr>
              <a:xfrm>
                <a:off x="18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5" name="직사각형 644"/>
              <p:cNvSpPr/>
              <p:nvPr/>
            </p:nvSpPr>
            <p:spPr>
              <a:xfrm>
                <a:off x="21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6" name="직사각형 645"/>
              <p:cNvSpPr/>
              <p:nvPr/>
            </p:nvSpPr>
            <p:spPr>
              <a:xfrm>
                <a:off x="25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7" name="직사각형 646"/>
              <p:cNvSpPr/>
              <p:nvPr/>
            </p:nvSpPr>
            <p:spPr>
              <a:xfrm>
                <a:off x="21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8" name="직사각형 647"/>
              <p:cNvSpPr/>
              <p:nvPr/>
            </p:nvSpPr>
            <p:spPr>
              <a:xfrm>
                <a:off x="25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9" name="직사각형 648"/>
              <p:cNvSpPr/>
              <p:nvPr/>
            </p:nvSpPr>
            <p:spPr>
              <a:xfrm>
                <a:off x="14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0" name="직사각형 649"/>
              <p:cNvSpPr/>
              <p:nvPr/>
            </p:nvSpPr>
            <p:spPr>
              <a:xfrm>
                <a:off x="18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1" name="직사각형 650"/>
              <p:cNvSpPr/>
              <p:nvPr/>
            </p:nvSpPr>
            <p:spPr>
              <a:xfrm>
                <a:off x="14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2" name="직사각형 651"/>
              <p:cNvSpPr/>
              <p:nvPr/>
            </p:nvSpPr>
            <p:spPr>
              <a:xfrm>
                <a:off x="18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3" name="직사각형 652"/>
              <p:cNvSpPr/>
              <p:nvPr/>
            </p:nvSpPr>
            <p:spPr>
              <a:xfrm>
                <a:off x="21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4" name="직사각형 653"/>
              <p:cNvSpPr/>
              <p:nvPr/>
            </p:nvSpPr>
            <p:spPr>
              <a:xfrm>
                <a:off x="25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5" name="직사각형 654"/>
              <p:cNvSpPr/>
              <p:nvPr/>
            </p:nvSpPr>
            <p:spPr>
              <a:xfrm>
                <a:off x="21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6" name="직사각형 655"/>
              <p:cNvSpPr/>
              <p:nvPr/>
            </p:nvSpPr>
            <p:spPr>
              <a:xfrm>
                <a:off x="25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7" name="직사각형 3"/>
              <p:cNvSpPr/>
              <p:nvPr/>
            </p:nvSpPr>
            <p:spPr>
              <a:xfrm>
                <a:off x="28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8" name="직사각형 4"/>
              <p:cNvSpPr/>
              <p:nvPr/>
            </p:nvSpPr>
            <p:spPr>
              <a:xfrm>
                <a:off x="32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9" name="직사각형 5"/>
              <p:cNvSpPr/>
              <p:nvPr/>
            </p:nvSpPr>
            <p:spPr>
              <a:xfrm>
                <a:off x="28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0" name="직사각형 6"/>
              <p:cNvSpPr/>
              <p:nvPr/>
            </p:nvSpPr>
            <p:spPr>
              <a:xfrm>
                <a:off x="32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1" name="직사각형 660"/>
              <p:cNvSpPr/>
              <p:nvPr/>
            </p:nvSpPr>
            <p:spPr>
              <a:xfrm>
                <a:off x="36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2" name="직사각형 661"/>
              <p:cNvSpPr/>
              <p:nvPr/>
            </p:nvSpPr>
            <p:spPr>
              <a:xfrm>
                <a:off x="39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3" name="직사각형 662"/>
              <p:cNvSpPr/>
              <p:nvPr/>
            </p:nvSpPr>
            <p:spPr>
              <a:xfrm>
                <a:off x="36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4" name="직사각형 663"/>
              <p:cNvSpPr/>
              <p:nvPr/>
            </p:nvSpPr>
            <p:spPr>
              <a:xfrm>
                <a:off x="39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5" name="직사각형 664"/>
              <p:cNvSpPr/>
              <p:nvPr/>
            </p:nvSpPr>
            <p:spPr>
              <a:xfrm>
                <a:off x="28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6" name="직사각형 665"/>
              <p:cNvSpPr/>
              <p:nvPr/>
            </p:nvSpPr>
            <p:spPr>
              <a:xfrm>
                <a:off x="32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7" name="직사각형 666"/>
              <p:cNvSpPr/>
              <p:nvPr/>
            </p:nvSpPr>
            <p:spPr>
              <a:xfrm>
                <a:off x="28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8" name="직사각형 667"/>
              <p:cNvSpPr/>
              <p:nvPr/>
            </p:nvSpPr>
            <p:spPr>
              <a:xfrm>
                <a:off x="32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9" name="직사각형 668"/>
              <p:cNvSpPr/>
              <p:nvPr/>
            </p:nvSpPr>
            <p:spPr>
              <a:xfrm>
                <a:off x="36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0" name="직사각형 669"/>
              <p:cNvSpPr/>
              <p:nvPr/>
            </p:nvSpPr>
            <p:spPr>
              <a:xfrm>
                <a:off x="39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1" name="직사각형 670"/>
              <p:cNvSpPr/>
              <p:nvPr/>
            </p:nvSpPr>
            <p:spPr>
              <a:xfrm>
                <a:off x="36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2" name="직사각형 671"/>
              <p:cNvSpPr/>
              <p:nvPr/>
            </p:nvSpPr>
            <p:spPr>
              <a:xfrm>
                <a:off x="39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3" name="직사각형 672"/>
              <p:cNvSpPr/>
              <p:nvPr/>
            </p:nvSpPr>
            <p:spPr>
              <a:xfrm>
                <a:off x="43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4" name="직사각형 673"/>
              <p:cNvSpPr/>
              <p:nvPr/>
            </p:nvSpPr>
            <p:spPr>
              <a:xfrm>
                <a:off x="46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5" name="직사각형 674"/>
              <p:cNvSpPr/>
              <p:nvPr/>
            </p:nvSpPr>
            <p:spPr>
              <a:xfrm>
                <a:off x="43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6" name="직사각형 675"/>
              <p:cNvSpPr/>
              <p:nvPr/>
            </p:nvSpPr>
            <p:spPr>
              <a:xfrm>
                <a:off x="46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7" name="직사각형 676"/>
              <p:cNvSpPr/>
              <p:nvPr/>
            </p:nvSpPr>
            <p:spPr>
              <a:xfrm>
                <a:off x="50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8" name="직사각형 677"/>
              <p:cNvSpPr/>
              <p:nvPr/>
            </p:nvSpPr>
            <p:spPr>
              <a:xfrm>
                <a:off x="50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9" name="직사각형 678"/>
              <p:cNvSpPr/>
              <p:nvPr/>
            </p:nvSpPr>
            <p:spPr>
              <a:xfrm>
                <a:off x="43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0" name="직사각형 679"/>
              <p:cNvSpPr/>
              <p:nvPr/>
            </p:nvSpPr>
            <p:spPr>
              <a:xfrm>
                <a:off x="46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1" name="직사각형 680"/>
              <p:cNvSpPr/>
              <p:nvPr/>
            </p:nvSpPr>
            <p:spPr>
              <a:xfrm>
                <a:off x="50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2" name="직사각형 681"/>
              <p:cNvSpPr/>
              <p:nvPr/>
            </p:nvSpPr>
            <p:spPr>
              <a:xfrm>
                <a:off x="28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3" name="직사각형 682"/>
              <p:cNvSpPr/>
              <p:nvPr/>
            </p:nvSpPr>
            <p:spPr>
              <a:xfrm>
                <a:off x="32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4" name="직사각형 683"/>
              <p:cNvSpPr/>
              <p:nvPr/>
            </p:nvSpPr>
            <p:spPr>
              <a:xfrm>
                <a:off x="28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5" name="직사각형 684"/>
              <p:cNvSpPr/>
              <p:nvPr/>
            </p:nvSpPr>
            <p:spPr>
              <a:xfrm>
                <a:off x="32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6" name="직사각형 685"/>
              <p:cNvSpPr/>
              <p:nvPr/>
            </p:nvSpPr>
            <p:spPr>
              <a:xfrm>
                <a:off x="36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7" name="직사각형 686"/>
              <p:cNvSpPr/>
              <p:nvPr/>
            </p:nvSpPr>
            <p:spPr>
              <a:xfrm>
                <a:off x="39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8" name="직사각형 687"/>
              <p:cNvSpPr/>
              <p:nvPr/>
            </p:nvSpPr>
            <p:spPr>
              <a:xfrm>
                <a:off x="36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9" name="직사각형 688"/>
              <p:cNvSpPr/>
              <p:nvPr/>
            </p:nvSpPr>
            <p:spPr>
              <a:xfrm>
                <a:off x="39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0" name="직사각형 689"/>
              <p:cNvSpPr/>
              <p:nvPr/>
            </p:nvSpPr>
            <p:spPr>
              <a:xfrm>
                <a:off x="28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1" name="직사각형 690"/>
              <p:cNvSpPr/>
              <p:nvPr/>
            </p:nvSpPr>
            <p:spPr>
              <a:xfrm>
                <a:off x="32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2" name="직사각형 691"/>
              <p:cNvSpPr/>
              <p:nvPr/>
            </p:nvSpPr>
            <p:spPr>
              <a:xfrm>
                <a:off x="36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3" name="직사각형 692"/>
              <p:cNvSpPr/>
              <p:nvPr/>
            </p:nvSpPr>
            <p:spPr>
              <a:xfrm>
                <a:off x="39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4" name="직사각형 693"/>
              <p:cNvSpPr/>
              <p:nvPr/>
            </p:nvSpPr>
            <p:spPr>
              <a:xfrm>
                <a:off x="43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5" name="직사각형 694"/>
              <p:cNvSpPr/>
              <p:nvPr/>
            </p:nvSpPr>
            <p:spPr>
              <a:xfrm>
                <a:off x="46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6" name="직사각형 695"/>
              <p:cNvSpPr/>
              <p:nvPr/>
            </p:nvSpPr>
            <p:spPr>
              <a:xfrm>
                <a:off x="43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7" name="직사각형 696"/>
              <p:cNvSpPr/>
              <p:nvPr/>
            </p:nvSpPr>
            <p:spPr>
              <a:xfrm>
                <a:off x="46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8" name="직사각형 697"/>
              <p:cNvSpPr/>
              <p:nvPr/>
            </p:nvSpPr>
            <p:spPr>
              <a:xfrm>
                <a:off x="50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9" name="직사각형 698"/>
              <p:cNvSpPr/>
              <p:nvPr/>
            </p:nvSpPr>
            <p:spPr>
              <a:xfrm>
                <a:off x="50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0" name="직사각형 699"/>
              <p:cNvSpPr/>
              <p:nvPr/>
            </p:nvSpPr>
            <p:spPr>
              <a:xfrm>
                <a:off x="43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1" name="직사각형 700"/>
              <p:cNvSpPr/>
              <p:nvPr/>
            </p:nvSpPr>
            <p:spPr>
              <a:xfrm>
                <a:off x="46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2" name="직사각형 701"/>
              <p:cNvSpPr/>
              <p:nvPr/>
            </p:nvSpPr>
            <p:spPr>
              <a:xfrm>
                <a:off x="43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3" name="직사각형 702"/>
              <p:cNvSpPr/>
              <p:nvPr/>
            </p:nvSpPr>
            <p:spPr>
              <a:xfrm>
                <a:off x="46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4" name="직사각형 703"/>
              <p:cNvSpPr/>
              <p:nvPr/>
            </p:nvSpPr>
            <p:spPr>
              <a:xfrm>
                <a:off x="50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5" name="직사각형 704"/>
              <p:cNvSpPr/>
              <p:nvPr/>
            </p:nvSpPr>
            <p:spPr>
              <a:xfrm>
                <a:off x="50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6" name="직사각형 705"/>
              <p:cNvSpPr/>
              <p:nvPr/>
            </p:nvSpPr>
            <p:spPr>
              <a:xfrm>
                <a:off x="54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7" name="직사각형 706"/>
              <p:cNvSpPr/>
              <p:nvPr/>
            </p:nvSpPr>
            <p:spPr>
              <a:xfrm>
                <a:off x="54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8" name="직사각형 707"/>
              <p:cNvSpPr/>
              <p:nvPr/>
            </p:nvSpPr>
            <p:spPr>
              <a:xfrm>
                <a:off x="54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9" name="직사각형 708"/>
              <p:cNvSpPr/>
              <p:nvPr/>
            </p:nvSpPr>
            <p:spPr>
              <a:xfrm>
                <a:off x="54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0" name="직사각형 709"/>
              <p:cNvSpPr/>
              <p:nvPr/>
            </p:nvSpPr>
            <p:spPr>
              <a:xfrm>
                <a:off x="54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1" name="직사각형 710"/>
              <p:cNvSpPr/>
              <p:nvPr/>
            </p:nvSpPr>
            <p:spPr>
              <a:xfrm>
                <a:off x="54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2" name="직사각형 711"/>
              <p:cNvSpPr/>
              <p:nvPr/>
            </p:nvSpPr>
            <p:spPr>
              <a:xfrm>
                <a:off x="54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3" name="직사각형 712"/>
              <p:cNvSpPr/>
              <p:nvPr/>
            </p:nvSpPr>
            <p:spPr>
              <a:xfrm>
                <a:off x="54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4" name="직사각형 713"/>
              <p:cNvSpPr/>
              <p:nvPr/>
            </p:nvSpPr>
            <p:spPr>
              <a:xfrm>
                <a:off x="54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5" name="직사각형 714"/>
              <p:cNvSpPr/>
              <p:nvPr/>
            </p:nvSpPr>
            <p:spPr>
              <a:xfrm>
                <a:off x="54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6" name="직사각형 715"/>
              <p:cNvSpPr/>
              <p:nvPr/>
            </p:nvSpPr>
            <p:spPr>
              <a:xfrm>
                <a:off x="54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7" name="직사각형 716"/>
              <p:cNvSpPr/>
              <p:nvPr/>
            </p:nvSpPr>
            <p:spPr>
              <a:xfrm>
                <a:off x="54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8" name="직사각형 717"/>
              <p:cNvSpPr/>
              <p:nvPr/>
            </p:nvSpPr>
            <p:spPr>
              <a:xfrm>
                <a:off x="54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9" name="직사각형 718"/>
              <p:cNvSpPr/>
              <p:nvPr/>
            </p:nvSpPr>
            <p:spPr>
              <a:xfrm>
                <a:off x="54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0" name="직사각형 719"/>
              <p:cNvSpPr/>
              <p:nvPr/>
            </p:nvSpPr>
            <p:spPr>
              <a:xfrm>
                <a:off x="18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1" name="직사각형 720"/>
              <p:cNvSpPr/>
              <p:nvPr/>
            </p:nvSpPr>
            <p:spPr>
              <a:xfrm>
                <a:off x="14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2" name="직사각형 721"/>
              <p:cNvSpPr/>
              <p:nvPr/>
            </p:nvSpPr>
            <p:spPr>
              <a:xfrm>
                <a:off x="25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3" name="직사각형 722"/>
              <p:cNvSpPr/>
              <p:nvPr/>
            </p:nvSpPr>
            <p:spPr>
              <a:xfrm>
                <a:off x="21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4" name="직사각형 723"/>
              <p:cNvSpPr/>
              <p:nvPr/>
            </p:nvSpPr>
            <p:spPr>
              <a:xfrm>
                <a:off x="10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5" name="직사각형 724"/>
              <p:cNvSpPr/>
              <p:nvPr/>
            </p:nvSpPr>
            <p:spPr>
              <a:xfrm>
                <a:off x="7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6" name="직사각형 725"/>
              <p:cNvSpPr/>
              <p:nvPr/>
            </p:nvSpPr>
            <p:spPr>
              <a:xfrm>
                <a:off x="46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7" name="직사각형 726"/>
              <p:cNvSpPr/>
              <p:nvPr/>
            </p:nvSpPr>
            <p:spPr>
              <a:xfrm>
                <a:off x="43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8" name="직사각형 727"/>
              <p:cNvSpPr/>
              <p:nvPr/>
            </p:nvSpPr>
            <p:spPr>
              <a:xfrm>
                <a:off x="50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9" name="직사각형 728"/>
              <p:cNvSpPr/>
              <p:nvPr/>
            </p:nvSpPr>
            <p:spPr>
              <a:xfrm>
                <a:off x="32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0" name="직사각형 729"/>
              <p:cNvSpPr/>
              <p:nvPr/>
            </p:nvSpPr>
            <p:spPr>
              <a:xfrm>
                <a:off x="28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1" name="직사각형 730"/>
              <p:cNvSpPr/>
              <p:nvPr/>
            </p:nvSpPr>
            <p:spPr>
              <a:xfrm>
                <a:off x="39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2" name="직사각형 731"/>
              <p:cNvSpPr/>
              <p:nvPr/>
            </p:nvSpPr>
            <p:spPr>
              <a:xfrm>
                <a:off x="36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3" name="직사각형 732"/>
              <p:cNvSpPr/>
              <p:nvPr/>
            </p:nvSpPr>
            <p:spPr>
              <a:xfrm>
                <a:off x="54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4" name="직사각형 733"/>
              <p:cNvSpPr/>
              <p:nvPr/>
            </p:nvSpPr>
            <p:spPr>
              <a:xfrm>
                <a:off x="18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5" name="직사각형 734"/>
              <p:cNvSpPr/>
              <p:nvPr/>
            </p:nvSpPr>
            <p:spPr>
              <a:xfrm>
                <a:off x="14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6" name="직사각형 735"/>
              <p:cNvSpPr/>
              <p:nvPr/>
            </p:nvSpPr>
            <p:spPr>
              <a:xfrm>
                <a:off x="25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7" name="직사각형 736"/>
              <p:cNvSpPr/>
              <p:nvPr/>
            </p:nvSpPr>
            <p:spPr>
              <a:xfrm>
                <a:off x="21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8" name="직사각형 737"/>
              <p:cNvSpPr/>
              <p:nvPr/>
            </p:nvSpPr>
            <p:spPr>
              <a:xfrm>
                <a:off x="10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9" name="직사각형 738"/>
              <p:cNvSpPr/>
              <p:nvPr/>
            </p:nvSpPr>
            <p:spPr>
              <a:xfrm>
                <a:off x="7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0" name="직사각형 739"/>
              <p:cNvSpPr/>
              <p:nvPr/>
            </p:nvSpPr>
            <p:spPr>
              <a:xfrm>
                <a:off x="46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1" name="직사각형 740"/>
              <p:cNvSpPr/>
              <p:nvPr/>
            </p:nvSpPr>
            <p:spPr>
              <a:xfrm>
                <a:off x="43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2" name="직사각형 741"/>
              <p:cNvSpPr/>
              <p:nvPr/>
            </p:nvSpPr>
            <p:spPr>
              <a:xfrm>
                <a:off x="50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3" name="직사각형 742"/>
              <p:cNvSpPr/>
              <p:nvPr/>
            </p:nvSpPr>
            <p:spPr>
              <a:xfrm>
                <a:off x="32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4" name="직사각형 743"/>
              <p:cNvSpPr/>
              <p:nvPr/>
            </p:nvSpPr>
            <p:spPr>
              <a:xfrm>
                <a:off x="28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5" name="직사각형 744"/>
              <p:cNvSpPr/>
              <p:nvPr/>
            </p:nvSpPr>
            <p:spPr>
              <a:xfrm>
                <a:off x="39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6" name="직사각형 745"/>
              <p:cNvSpPr/>
              <p:nvPr/>
            </p:nvSpPr>
            <p:spPr>
              <a:xfrm>
                <a:off x="36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7" name="직사각형 746"/>
              <p:cNvSpPr/>
              <p:nvPr/>
            </p:nvSpPr>
            <p:spPr>
              <a:xfrm>
                <a:off x="54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8" name="직사각형 747"/>
              <p:cNvSpPr/>
              <p:nvPr/>
            </p:nvSpPr>
            <p:spPr>
              <a:xfrm>
                <a:off x="18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9" name="직사각형 748"/>
              <p:cNvSpPr/>
              <p:nvPr/>
            </p:nvSpPr>
            <p:spPr>
              <a:xfrm>
                <a:off x="14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0" name="직사각형 749"/>
              <p:cNvSpPr/>
              <p:nvPr/>
            </p:nvSpPr>
            <p:spPr>
              <a:xfrm>
                <a:off x="25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1" name="직사각형 750"/>
              <p:cNvSpPr/>
              <p:nvPr/>
            </p:nvSpPr>
            <p:spPr>
              <a:xfrm>
                <a:off x="21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2" name="직사각형 751"/>
              <p:cNvSpPr/>
              <p:nvPr/>
            </p:nvSpPr>
            <p:spPr>
              <a:xfrm>
                <a:off x="10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3" name="직사각형 752"/>
              <p:cNvSpPr/>
              <p:nvPr/>
            </p:nvSpPr>
            <p:spPr>
              <a:xfrm>
                <a:off x="7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4" name="직사각형 753"/>
              <p:cNvSpPr/>
              <p:nvPr/>
            </p:nvSpPr>
            <p:spPr>
              <a:xfrm>
                <a:off x="46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5" name="직사각형 754"/>
              <p:cNvSpPr/>
              <p:nvPr/>
            </p:nvSpPr>
            <p:spPr>
              <a:xfrm>
                <a:off x="43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6" name="직사각형 755"/>
              <p:cNvSpPr/>
              <p:nvPr/>
            </p:nvSpPr>
            <p:spPr>
              <a:xfrm>
                <a:off x="50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7" name="직사각형 756"/>
              <p:cNvSpPr/>
              <p:nvPr/>
            </p:nvSpPr>
            <p:spPr>
              <a:xfrm>
                <a:off x="32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8" name="직사각형 757"/>
              <p:cNvSpPr/>
              <p:nvPr/>
            </p:nvSpPr>
            <p:spPr>
              <a:xfrm>
                <a:off x="28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9" name="직사각형 758"/>
              <p:cNvSpPr/>
              <p:nvPr/>
            </p:nvSpPr>
            <p:spPr>
              <a:xfrm>
                <a:off x="39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0" name="직사각형 759"/>
              <p:cNvSpPr/>
              <p:nvPr/>
            </p:nvSpPr>
            <p:spPr>
              <a:xfrm>
                <a:off x="36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1" name="직사각형 760"/>
              <p:cNvSpPr/>
              <p:nvPr/>
            </p:nvSpPr>
            <p:spPr>
              <a:xfrm>
                <a:off x="57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2" name="직사각형 761"/>
              <p:cNvSpPr/>
              <p:nvPr/>
            </p:nvSpPr>
            <p:spPr>
              <a:xfrm>
                <a:off x="57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3" name="직사각형 762"/>
              <p:cNvSpPr/>
              <p:nvPr/>
            </p:nvSpPr>
            <p:spPr>
              <a:xfrm>
                <a:off x="57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4" name="직사각형 763"/>
              <p:cNvSpPr/>
              <p:nvPr/>
            </p:nvSpPr>
            <p:spPr>
              <a:xfrm>
                <a:off x="57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5" name="직사각형 764"/>
              <p:cNvSpPr/>
              <p:nvPr/>
            </p:nvSpPr>
            <p:spPr>
              <a:xfrm>
                <a:off x="57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6" name="직사각형 765"/>
              <p:cNvSpPr/>
              <p:nvPr/>
            </p:nvSpPr>
            <p:spPr>
              <a:xfrm>
                <a:off x="57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7" name="직사각형 766"/>
              <p:cNvSpPr/>
              <p:nvPr/>
            </p:nvSpPr>
            <p:spPr>
              <a:xfrm>
                <a:off x="57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8" name="직사각형 767"/>
              <p:cNvSpPr/>
              <p:nvPr/>
            </p:nvSpPr>
            <p:spPr>
              <a:xfrm>
                <a:off x="57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9" name="직사각형 768"/>
              <p:cNvSpPr/>
              <p:nvPr/>
            </p:nvSpPr>
            <p:spPr>
              <a:xfrm>
                <a:off x="57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0" name="직사각형 769"/>
              <p:cNvSpPr/>
              <p:nvPr/>
            </p:nvSpPr>
            <p:spPr>
              <a:xfrm>
                <a:off x="57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1" name="직사각형 770"/>
              <p:cNvSpPr/>
              <p:nvPr/>
            </p:nvSpPr>
            <p:spPr>
              <a:xfrm>
                <a:off x="57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2" name="직사각형 771"/>
              <p:cNvSpPr/>
              <p:nvPr/>
            </p:nvSpPr>
            <p:spPr>
              <a:xfrm>
                <a:off x="57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3" name="직사각형 772"/>
              <p:cNvSpPr/>
              <p:nvPr/>
            </p:nvSpPr>
            <p:spPr>
              <a:xfrm>
                <a:off x="57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4" name="직사각형 773"/>
              <p:cNvSpPr/>
              <p:nvPr/>
            </p:nvSpPr>
            <p:spPr>
              <a:xfrm>
                <a:off x="57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5" name="직사각형 774"/>
              <p:cNvSpPr/>
              <p:nvPr/>
            </p:nvSpPr>
            <p:spPr>
              <a:xfrm>
                <a:off x="57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6" name="직사각형 775"/>
              <p:cNvSpPr/>
              <p:nvPr/>
            </p:nvSpPr>
            <p:spPr>
              <a:xfrm>
                <a:off x="57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7" name="직사각형 776"/>
              <p:cNvSpPr/>
              <p:nvPr/>
            </p:nvSpPr>
            <p:spPr>
              <a:xfrm>
                <a:off x="61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8" name="직사각형 777"/>
              <p:cNvSpPr/>
              <p:nvPr/>
            </p:nvSpPr>
            <p:spPr>
              <a:xfrm>
                <a:off x="61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9" name="직사각형 778"/>
              <p:cNvSpPr/>
              <p:nvPr/>
            </p:nvSpPr>
            <p:spPr>
              <a:xfrm>
                <a:off x="61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0" name="직사각형 779"/>
              <p:cNvSpPr/>
              <p:nvPr/>
            </p:nvSpPr>
            <p:spPr>
              <a:xfrm>
                <a:off x="61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1" name="직사각형 780"/>
              <p:cNvSpPr/>
              <p:nvPr/>
            </p:nvSpPr>
            <p:spPr>
              <a:xfrm>
                <a:off x="61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2" name="직사각형 781"/>
              <p:cNvSpPr/>
              <p:nvPr/>
            </p:nvSpPr>
            <p:spPr>
              <a:xfrm>
                <a:off x="61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3" name="직사각형 782"/>
              <p:cNvSpPr/>
              <p:nvPr/>
            </p:nvSpPr>
            <p:spPr>
              <a:xfrm>
                <a:off x="61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4" name="직사각형 783"/>
              <p:cNvSpPr/>
              <p:nvPr/>
            </p:nvSpPr>
            <p:spPr>
              <a:xfrm>
                <a:off x="61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5" name="직사각형 784"/>
              <p:cNvSpPr/>
              <p:nvPr/>
            </p:nvSpPr>
            <p:spPr>
              <a:xfrm>
                <a:off x="61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6" name="직사각형 785"/>
              <p:cNvSpPr/>
              <p:nvPr/>
            </p:nvSpPr>
            <p:spPr>
              <a:xfrm>
                <a:off x="61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7" name="직사각형 786"/>
              <p:cNvSpPr/>
              <p:nvPr/>
            </p:nvSpPr>
            <p:spPr>
              <a:xfrm>
                <a:off x="61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8" name="직사각형 787"/>
              <p:cNvSpPr/>
              <p:nvPr/>
            </p:nvSpPr>
            <p:spPr>
              <a:xfrm>
                <a:off x="61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9" name="직사각형 788"/>
              <p:cNvSpPr/>
              <p:nvPr/>
            </p:nvSpPr>
            <p:spPr>
              <a:xfrm>
                <a:off x="61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0" name="직사각형 789"/>
              <p:cNvSpPr/>
              <p:nvPr/>
            </p:nvSpPr>
            <p:spPr>
              <a:xfrm>
                <a:off x="61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1" name="직사각형 790"/>
              <p:cNvSpPr/>
              <p:nvPr/>
            </p:nvSpPr>
            <p:spPr>
              <a:xfrm>
                <a:off x="61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2" name="직사각형 791"/>
              <p:cNvSpPr/>
              <p:nvPr/>
            </p:nvSpPr>
            <p:spPr>
              <a:xfrm>
                <a:off x="61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938" name="그룹 937"/>
            <p:cNvGrpSpPr/>
            <p:nvPr/>
          </p:nvGrpSpPr>
          <p:grpSpPr>
            <a:xfrm>
              <a:off x="4603894" y="3681368"/>
              <a:ext cx="3064450" cy="3060000"/>
              <a:chOff x="0" y="1980000"/>
              <a:chExt cx="3064450" cy="3060000"/>
            </a:xfrm>
          </p:grpSpPr>
          <p:grpSp>
            <p:nvGrpSpPr>
              <p:cNvPr id="937" name="그룹 936"/>
              <p:cNvGrpSpPr/>
              <p:nvPr/>
            </p:nvGrpSpPr>
            <p:grpSpPr>
              <a:xfrm>
                <a:off x="0" y="1980000"/>
                <a:ext cx="3060000" cy="3060000"/>
                <a:chOff x="4423534" y="3537352"/>
                <a:chExt cx="3060000" cy="3060000"/>
              </a:xfrm>
            </p:grpSpPr>
            <p:sp>
              <p:nvSpPr>
                <p:cNvPr id="872" name="직사각형 871"/>
                <p:cNvSpPr/>
                <p:nvPr/>
              </p:nvSpPr>
              <p:spPr>
                <a:xfrm>
                  <a:off x="47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3" name="직사각형 872"/>
                <p:cNvSpPr/>
                <p:nvPr/>
              </p:nvSpPr>
              <p:spPr>
                <a:xfrm>
                  <a:off x="46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4" name="직사각형 873"/>
                <p:cNvSpPr/>
                <p:nvPr/>
              </p:nvSpPr>
              <p:spPr>
                <a:xfrm>
                  <a:off x="51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5" name="직사각형 874"/>
                <p:cNvSpPr/>
                <p:nvPr/>
              </p:nvSpPr>
              <p:spPr>
                <a:xfrm>
                  <a:off x="49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6" name="직사각형 875"/>
                <p:cNvSpPr/>
                <p:nvPr/>
              </p:nvSpPr>
              <p:spPr>
                <a:xfrm>
                  <a:off x="55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7" name="직사각형 876"/>
                <p:cNvSpPr/>
                <p:nvPr/>
              </p:nvSpPr>
              <p:spPr>
                <a:xfrm>
                  <a:off x="53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8" name="직사각형 4"/>
                <p:cNvSpPr/>
                <p:nvPr/>
              </p:nvSpPr>
              <p:spPr>
                <a:xfrm>
                  <a:off x="58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9" name="직사각형 5"/>
                <p:cNvSpPr/>
                <p:nvPr/>
              </p:nvSpPr>
              <p:spPr>
                <a:xfrm>
                  <a:off x="56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0" name="직사각형 879"/>
                <p:cNvSpPr/>
                <p:nvPr/>
              </p:nvSpPr>
              <p:spPr>
                <a:xfrm>
                  <a:off x="62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1" name="직사각형 880"/>
                <p:cNvSpPr/>
                <p:nvPr/>
              </p:nvSpPr>
              <p:spPr>
                <a:xfrm>
                  <a:off x="60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2" name="직사각형 881"/>
                <p:cNvSpPr/>
                <p:nvPr/>
              </p:nvSpPr>
              <p:spPr>
                <a:xfrm>
                  <a:off x="65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3" name="직사각형 882"/>
                <p:cNvSpPr/>
                <p:nvPr/>
              </p:nvSpPr>
              <p:spPr>
                <a:xfrm>
                  <a:off x="64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4" name="직사각형 883"/>
                <p:cNvSpPr/>
                <p:nvPr/>
              </p:nvSpPr>
              <p:spPr>
                <a:xfrm>
                  <a:off x="67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5" name="직사각형 884"/>
                <p:cNvSpPr/>
                <p:nvPr/>
              </p:nvSpPr>
              <p:spPr>
                <a:xfrm>
                  <a:off x="69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88" name="그룹 379"/>
                <p:cNvGrpSpPr/>
                <p:nvPr/>
              </p:nvGrpSpPr>
              <p:grpSpPr>
                <a:xfrm>
                  <a:off x="4423534" y="3717352"/>
                  <a:ext cx="180000" cy="2880000"/>
                  <a:chOff x="360000" y="720000"/>
                  <a:chExt cx="360000" cy="5760000"/>
                </a:xfrm>
              </p:grpSpPr>
              <p:sp>
                <p:nvSpPr>
                  <p:cNvPr id="891" name="직사각형 890"/>
                  <p:cNvSpPr/>
                  <p:nvPr/>
                </p:nvSpPr>
                <p:spPr>
                  <a:xfrm>
                    <a:off x="360000" y="10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2" name="직사각형 891"/>
                  <p:cNvSpPr/>
                  <p:nvPr/>
                </p:nvSpPr>
                <p:spPr>
                  <a:xfrm>
                    <a:off x="360000" y="7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3" name="직사각형 892"/>
                  <p:cNvSpPr/>
                  <p:nvPr/>
                </p:nvSpPr>
                <p:spPr>
                  <a:xfrm>
                    <a:off x="360000" y="18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4" name="직사각형 893"/>
                  <p:cNvSpPr/>
                  <p:nvPr/>
                </p:nvSpPr>
                <p:spPr>
                  <a:xfrm>
                    <a:off x="360000" y="14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5" name="직사각형 894"/>
                  <p:cNvSpPr/>
                  <p:nvPr/>
                </p:nvSpPr>
                <p:spPr>
                  <a:xfrm>
                    <a:off x="360000" y="25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6" name="직사각형 895"/>
                  <p:cNvSpPr/>
                  <p:nvPr/>
                </p:nvSpPr>
                <p:spPr>
                  <a:xfrm>
                    <a:off x="360000" y="21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7" name="직사각형 4"/>
                  <p:cNvSpPr/>
                  <p:nvPr/>
                </p:nvSpPr>
                <p:spPr>
                  <a:xfrm>
                    <a:off x="360000" y="32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8" name="직사각형 6"/>
                  <p:cNvSpPr/>
                  <p:nvPr/>
                </p:nvSpPr>
                <p:spPr>
                  <a:xfrm>
                    <a:off x="360000" y="28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99" name="직사각형 898"/>
                  <p:cNvSpPr/>
                  <p:nvPr/>
                </p:nvSpPr>
                <p:spPr>
                  <a:xfrm>
                    <a:off x="360000" y="39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0" name="직사각형 899"/>
                  <p:cNvSpPr/>
                  <p:nvPr/>
                </p:nvSpPr>
                <p:spPr>
                  <a:xfrm>
                    <a:off x="360000" y="36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1" name="직사각형 900"/>
                  <p:cNvSpPr/>
                  <p:nvPr/>
                </p:nvSpPr>
                <p:spPr>
                  <a:xfrm>
                    <a:off x="360000" y="46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2" name="직사각형 901"/>
                  <p:cNvSpPr/>
                  <p:nvPr/>
                </p:nvSpPr>
                <p:spPr>
                  <a:xfrm>
                    <a:off x="360000" y="43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3" name="직사각형 902"/>
                  <p:cNvSpPr/>
                  <p:nvPr/>
                </p:nvSpPr>
                <p:spPr>
                  <a:xfrm>
                    <a:off x="360000" y="50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4" name="직사각형 903"/>
                  <p:cNvSpPr/>
                  <p:nvPr/>
                </p:nvSpPr>
                <p:spPr>
                  <a:xfrm>
                    <a:off x="360000" y="54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5" name="직사각형 904"/>
                  <p:cNvSpPr/>
                  <p:nvPr/>
                </p:nvSpPr>
                <p:spPr>
                  <a:xfrm>
                    <a:off x="360000" y="57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6" name="직사각형 905"/>
                  <p:cNvSpPr/>
                  <p:nvPr/>
                </p:nvSpPr>
                <p:spPr>
                  <a:xfrm>
                    <a:off x="360000" y="61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889" name="직사각형 888"/>
                <p:cNvSpPr/>
                <p:nvPr/>
              </p:nvSpPr>
              <p:spPr>
                <a:xfrm>
                  <a:off x="71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0" name="직사각형 889"/>
                <p:cNvSpPr/>
                <p:nvPr/>
              </p:nvSpPr>
              <p:spPr>
                <a:xfrm>
                  <a:off x="73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36" name="그룹 935"/>
              <p:cNvGrpSpPr/>
              <p:nvPr/>
            </p:nvGrpSpPr>
            <p:grpSpPr>
              <a:xfrm>
                <a:off x="0" y="1980000"/>
                <a:ext cx="3064450" cy="3060000"/>
                <a:chOff x="0" y="1980000"/>
                <a:chExt cx="3064450" cy="3060000"/>
              </a:xfrm>
            </p:grpSpPr>
            <p:grpSp>
              <p:nvGrpSpPr>
                <p:cNvPr id="935" name="그룹 934"/>
                <p:cNvGrpSpPr/>
                <p:nvPr/>
              </p:nvGrpSpPr>
              <p:grpSpPr>
                <a:xfrm>
                  <a:off x="180000" y="1980000"/>
                  <a:ext cx="2884450" cy="180000"/>
                  <a:chOff x="4603534" y="2060848"/>
                  <a:chExt cx="2884450" cy="180000"/>
                </a:xfrm>
              </p:grpSpPr>
              <p:sp>
                <p:nvSpPr>
                  <p:cNvPr id="854" name="타원 853"/>
                  <p:cNvSpPr/>
                  <p:nvPr/>
                </p:nvSpPr>
                <p:spPr>
                  <a:xfrm>
                    <a:off x="46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5" name="타원 854"/>
                  <p:cNvSpPr/>
                  <p:nvPr/>
                </p:nvSpPr>
                <p:spPr>
                  <a:xfrm>
                    <a:off x="49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6" name="타원 855"/>
                  <p:cNvSpPr/>
                  <p:nvPr/>
                </p:nvSpPr>
                <p:spPr>
                  <a:xfrm>
                    <a:off x="53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7" name="타원 856"/>
                  <p:cNvSpPr/>
                  <p:nvPr/>
                </p:nvSpPr>
                <p:spPr>
                  <a:xfrm>
                    <a:off x="568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0" name="타원 849"/>
                  <p:cNvSpPr/>
                  <p:nvPr/>
                </p:nvSpPr>
                <p:spPr>
                  <a:xfrm>
                    <a:off x="604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1" name="타원 850"/>
                  <p:cNvSpPr/>
                  <p:nvPr/>
                </p:nvSpPr>
                <p:spPr>
                  <a:xfrm>
                    <a:off x="64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2" name="타원 851"/>
                  <p:cNvSpPr/>
                  <p:nvPr/>
                </p:nvSpPr>
                <p:spPr>
                  <a:xfrm>
                    <a:off x="67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53" name="타원 852"/>
                  <p:cNvSpPr/>
                  <p:nvPr/>
                </p:nvSpPr>
                <p:spPr>
                  <a:xfrm>
                    <a:off x="71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0" name="타원 929"/>
                  <p:cNvSpPr/>
                  <p:nvPr/>
                </p:nvSpPr>
                <p:spPr>
                  <a:xfrm>
                    <a:off x="478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1" name="타원 930"/>
                  <p:cNvSpPr/>
                  <p:nvPr/>
                </p:nvSpPr>
                <p:spPr>
                  <a:xfrm>
                    <a:off x="514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2" name="타원 931"/>
                  <p:cNvSpPr/>
                  <p:nvPr/>
                </p:nvSpPr>
                <p:spPr>
                  <a:xfrm>
                    <a:off x="550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3" name="타원 932"/>
                  <p:cNvSpPr/>
                  <p:nvPr/>
                </p:nvSpPr>
                <p:spPr>
                  <a:xfrm>
                    <a:off x="586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6" name="타원 925"/>
                  <p:cNvSpPr/>
                  <p:nvPr/>
                </p:nvSpPr>
                <p:spPr>
                  <a:xfrm>
                    <a:off x="622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7" name="타원 926"/>
                  <p:cNvSpPr/>
                  <p:nvPr/>
                </p:nvSpPr>
                <p:spPr>
                  <a:xfrm>
                    <a:off x="658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8" name="타원 927"/>
                  <p:cNvSpPr/>
                  <p:nvPr/>
                </p:nvSpPr>
                <p:spPr>
                  <a:xfrm>
                    <a:off x="694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9" name="타원 928"/>
                  <p:cNvSpPr/>
                  <p:nvPr/>
                </p:nvSpPr>
                <p:spPr>
                  <a:xfrm>
                    <a:off x="730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934" name="그룹 933"/>
                <p:cNvGrpSpPr/>
                <p:nvPr/>
              </p:nvGrpSpPr>
              <p:grpSpPr>
                <a:xfrm>
                  <a:off x="0" y="2160000"/>
                  <a:ext cx="180000" cy="2880000"/>
                  <a:chOff x="360000" y="2160000"/>
                  <a:chExt cx="180000" cy="2880000"/>
                </a:xfrm>
              </p:grpSpPr>
              <p:sp>
                <p:nvSpPr>
                  <p:cNvPr id="844" name="타원 843"/>
                  <p:cNvSpPr/>
                  <p:nvPr/>
                </p:nvSpPr>
                <p:spPr>
                  <a:xfrm>
                    <a:off x="360000" y="21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5" name="타원 844"/>
                  <p:cNvSpPr/>
                  <p:nvPr/>
                </p:nvSpPr>
                <p:spPr>
                  <a:xfrm>
                    <a:off x="360000" y="25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6" name="타원 845"/>
                  <p:cNvSpPr/>
                  <p:nvPr/>
                </p:nvSpPr>
                <p:spPr>
                  <a:xfrm>
                    <a:off x="360000" y="28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7" name="타원 846"/>
                  <p:cNvSpPr/>
                  <p:nvPr/>
                </p:nvSpPr>
                <p:spPr>
                  <a:xfrm>
                    <a:off x="360000" y="32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0" name="타원 839"/>
                  <p:cNvSpPr/>
                  <p:nvPr/>
                </p:nvSpPr>
                <p:spPr>
                  <a:xfrm>
                    <a:off x="3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1" name="타원 840"/>
                  <p:cNvSpPr/>
                  <p:nvPr/>
                </p:nvSpPr>
                <p:spPr>
                  <a:xfrm>
                    <a:off x="360000" y="39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2" name="타원 841"/>
                  <p:cNvSpPr/>
                  <p:nvPr/>
                </p:nvSpPr>
                <p:spPr>
                  <a:xfrm>
                    <a:off x="360000" y="43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843" name="타원 842"/>
                  <p:cNvSpPr/>
                  <p:nvPr/>
                </p:nvSpPr>
                <p:spPr>
                  <a:xfrm>
                    <a:off x="360000" y="46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0" name="타원 919"/>
                  <p:cNvSpPr/>
                  <p:nvPr/>
                </p:nvSpPr>
                <p:spPr>
                  <a:xfrm>
                    <a:off x="360000" y="23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1" name="타원 920"/>
                  <p:cNvSpPr/>
                  <p:nvPr/>
                </p:nvSpPr>
                <p:spPr>
                  <a:xfrm>
                    <a:off x="360000" y="27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2" name="타원 921"/>
                  <p:cNvSpPr/>
                  <p:nvPr/>
                </p:nvSpPr>
                <p:spPr>
                  <a:xfrm>
                    <a:off x="360000" y="30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3" name="타원 922"/>
                  <p:cNvSpPr/>
                  <p:nvPr/>
                </p:nvSpPr>
                <p:spPr>
                  <a:xfrm>
                    <a:off x="360000" y="34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6" name="타원 915"/>
                  <p:cNvSpPr/>
                  <p:nvPr/>
                </p:nvSpPr>
                <p:spPr>
                  <a:xfrm>
                    <a:off x="36000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7" name="타원 916"/>
                  <p:cNvSpPr/>
                  <p:nvPr/>
                </p:nvSpPr>
                <p:spPr>
                  <a:xfrm>
                    <a:off x="36000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8" name="타원 917"/>
                  <p:cNvSpPr/>
                  <p:nvPr/>
                </p:nvSpPr>
                <p:spPr>
                  <a:xfrm>
                    <a:off x="36000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9" name="타원 918"/>
                  <p:cNvSpPr/>
                  <p:nvPr/>
                </p:nvSpPr>
                <p:spPr>
                  <a:xfrm>
                    <a:off x="36000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</p:grpSp>
      <p:grpSp>
        <p:nvGrpSpPr>
          <p:cNvPr id="1272" name="그룹 1271"/>
          <p:cNvGrpSpPr>
            <a:grpSpLocks noChangeAspect="1"/>
          </p:cNvGrpSpPr>
          <p:nvPr/>
        </p:nvGrpSpPr>
        <p:grpSpPr>
          <a:xfrm>
            <a:off x="1763688" y="3573016"/>
            <a:ext cx="2451560" cy="2448000"/>
            <a:chOff x="1147190" y="3681368"/>
            <a:chExt cx="3064450" cy="3060000"/>
          </a:xfrm>
        </p:grpSpPr>
        <p:grpSp>
          <p:nvGrpSpPr>
            <p:cNvPr id="1200" name="그룹 1199"/>
            <p:cNvGrpSpPr/>
            <p:nvPr/>
          </p:nvGrpSpPr>
          <p:grpSpPr>
            <a:xfrm>
              <a:off x="1147190" y="3681368"/>
              <a:ext cx="3064450" cy="3060000"/>
              <a:chOff x="0" y="1980000"/>
              <a:chExt cx="3064450" cy="3060000"/>
            </a:xfrm>
          </p:grpSpPr>
          <p:grpSp>
            <p:nvGrpSpPr>
              <p:cNvPr id="1201" name="그룹 936"/>
              <p:cNvGrpSpPr/>
              <p:nvPr/>
            </p:nvGrpSpPr>
            <p:grpSpPr>
              <a:xfrm>
                <a:off x="0" y="1980000"/>
                <a:ext cx="3060000" cy="3060000"/>
                <a:chOff x="4423534" y="3537352"/>
                <a:chExt cx="3060000" cy="3060000"/>
              </a:xfrm>
            </p:grpSpPr>
            <p:sp>
              <p:nvSpPr>
                <p:cNvPr id="1237" name="직사각형 1236"/>
                <p:cNvSpPr/>
                <p:nvPr/>
              </p:nvSpPr>
              <p:spPr>
                <a:xfrm>
                  <a:off x="47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8" name="직사각형 1237"/>
                <p:cNvSpPr/>
                <p:nvPr/>
              </p:nvSpPr>
              <p:spPr>
                <a:xfrm>
                  <a:off x="46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9" name="직사각형 1238"/>
                <p:cNvSpPr/>
                <p:nvPr/>
              </p:nvSpPr>
              <p:spPr>
                <a:xfrm>
                  <a:off x="51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0" name="직사각형 1239"/>
                <p:cNvSpPr/>
                <p:nvPr/>
              </p:nvSpPr>
              <p:spPr>
                <a:xfrm>
                  <a:off x="49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1" name="직사각형 1240"/>
                <p:cNvSpPr/>
                <p:nvPr/>
              </p:nvSpPr>
              <p:spPr>
                <a:xfrm>
                  <a:off x="55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2" name="직사각형 1241"/>
                <p:cNvSpPr/>
                <p:nvPr/>
              </p:nvSpPr>
              <p:spPr>
                <a:xfrm>
                  <a:off x="53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3" name="직사각형 4"/>
                <p:cNvSpPr/>
                <p:nvPr/>
              </p:nvSpPr>
              <p:spPr>
                <a:xfrm>
                  <a:off x="58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4" name="직사각형 5"/>
                <p:cNvSpPr/>
                <p:nvPr/>
              </p:nvSpPr>
              <p:spPr>
                <a:xfrm>
                  <a:off x="56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5" name="직사각형 1244"/>
                <p:cNvSpPr/>
                <p:nvPr/>
              </p:nvSpPr>
              <p:spPr>
                <a:xfrm>
                  <a:off x="62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6" name="직사각형 1245"/>
                <p:cNvSpPr/>
                <p:nvPr/>
              </p:nvSpPr>
              <p:spPr>
                <a:xfrm>
                  <a:off x="60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7" name="직사각형 1246"/>
                <p:cNvSpPr/>
                <p:nvPr/>
              </p:nvSpPr>
              <p:spPr>
                <a:xfrm>
                  <a:off x="658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8" name="직사각형 1247"/>
                <p:cNvSpPr/>
                <p:nvPr/>
              </p:nvSpPr>
              <p:spPr>
                <a:xfrm>
                  <a:off x="64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9" name="직사각형 1248"/>
                <p:cNvSpPr/>
                <p:nvPr/>
              </p:nvSpPr>
              <p:spPr>
                <a:xfrm>
                  <a:off x="676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0" name="직사각형 1249"/>
                <p:cNvSpPr/>
                <p:nvPr/>
              </p:nvSpPr>
              <p:spPr>
                <a:xfrm>
                  <a:off x="694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251" name="그룹 379"/>
                <p:cNvGrpSpPr/>
                <p:nvPr/>
              </p:nvGrpSpPr>
              <p:grpSpPr>
                <a:xfrm>
                  <a:off x="4423534" y="3717352"/>
                  <a:ext cx="180000" cy="2880000"/>
                  <a:chOff x="360000" y="720000"/>
                  <a:chExt cx="360000" cy="5760000"/>
                </a:xfrm>
              </p:grpSpPr>
              <p:sp>
                <p:nvSpPr>
                  <p:cNvPr id="1254" name="직사각형 1253"/>
                  <p:cNvSpPr/>
                  <p:nvPr/>
                </p:nvSpPr>
                <p:spPr>
                  <a:xfrm>
                    <a:off x="360000" y="10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5" name="직사각형 1254"/>
                  <p:cNvSpPr/>
                  <p:nvPr/>
                </p:nvSpPr>
                <p:spPr>
                  <a:xfrm>
                    <a:off x="360000" y="7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6" name="직사각형 1255"/>
                  <p:cNvSpPr/>
                  <p:nvPr/>
                </p:nvSpPr>
                <p:spPr>
                  <a:xfrm>
                    <a:off x="360000" y="18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7" name="직사각형 1256"/>
                  <p:cNvSpPr/>
                  <p:nvPr/>
                </p:nvSpPr>
                <p:spPr>
                  <a:xfrm>
                    <a:off x="360000" y="14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8" name="직사각형 1257"/>
                  <p:cNvSpPr/>
                  <p:nvPr/>
                </p:nvSpPr>
                <p:spPr>
                  <a:xfrm>
                    <a:off x="360000" y="25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9" name="직사각형 1258"/>
                  <p:cNvSpPr/>
                  <p:nvPr/>
                </p:nvSpPr>
                <p:spPr>
                  <a:xfrm>
                    <a:off x="360000" y="21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0" name="직사각형 4"/>
                  <p:cNvSpPr/>
                  <p:nvPr/>
                </p:nvSpPr>
                <p:spPr>
                  <a:xfrm>
                    <a:off x="360000" y="32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1" name="직사각형 6"/>
                  <p:cNvSpPr/>
                  <p:nvPr/>
                </p:nvSpPr>
                <p:spPr>
                  <a:xfrm>
                    <a:off x="360000" y="28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2" name="직사각형 1261"/>
                  <p:cNvSpPr/>
                  <p:nvPr/>
                </p:nvSpPr>
                <p:spPr>
                  <a:xfrm>
                    <a:off x="360000" y="39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3" name="직사각형 1262"/>
                  <p:cNvSpPr/>
                  <p:nvPr/>
                </p:nvSpPr>
                <p:spPr>
                  <a:xfrm>
                    <a:off x="360000" y="36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4" name="직사각형 1263"/>
                  <p:cNvSpPr/>
                  <p:nvPr/>
                </p:nvSpPr>
                <p:spPr>
                  <a:xfrm>
                    <a:off x="360000" y="468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5" name="직사각형 1264"/>
                  <p:cNvSpPr/>
                  <p:nvPr/>
                </p:nvSpPr>
                <p:spPr>
                  <a:xfrm>
                    <a:off x="360000" y="43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6" name="직사각형 1265"/>
                  <p:cNvSpPr/>
                  <p:nvPr/>
                </p:nvSpPr>
                <p:spPr>
                  <a:xfrm>
                    <a:off x="360000" y="504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7" name="직사각형 1266"/>
                  <p:cNvSpPr/>
                  <p:nvPr/>
                </p:nvSpPr>
                <p:spPr>
                  <a:xfrm>
                    <a:off x="360000" y="540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8" name="직사각형 1267"/>
                  <p:cNvSpPr/>
                  <p:nvPr/>
                </p:nvSpPr>
                <p:spPr>
                  <a:xfrm>
                    <a:off x="360000" y="576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69" name="직사각형 1268"/>
                  <p:cNvSpPr/>
                  <p:nvPr/>
                </p:nvSpPr>
                <p:spPr>
                  <a:xfrm>
                    <a:off x="360000" y="6120000"/>
                    <a:ext cx="360000" cy="3600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252" name="직사각형 1251"/>
                <p:cNvSpPr/>
                <p:nvPr/>
              </p:nvSpPr>
              <p:spPr>
                <a:xfrm>
                  <a:off x="712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3" name="직사각형 1252"/>
                <p:cNvSpPr/>
                <p:nvPr/>
              </p:nvSpPr>
              <p:spPr>
                <a:xfrm>
                  <a:off x="7303534" y="3537352"/>
                  <a:ext cx="180000" cy="18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02" name="그룹 935"/>
              <p:cNvGrpSpPr/>
              <p:nvPr/>
            </p:nvGrpSpPr>
            <p:grpSpPr>
              <a:xfrm>
                <a:off x="0" y="1980000"/>
                <a:ext cx="3064450" cy="3060000"/>
                <a:chOff x="0" y="1980000"/>
                <a:chExt cx="3064450" cy="3060000"/>
              </a:xfrm>
            </p:grpSpPr>
            <p:grpSp>
              <p:nvGrpSpPr>
                <p:cNvPr id="1203" name="그룹 934"/>
                <p:cNvGrpSpPr/>
                <p:nvPr/>
              </p:nvGrpSpPr>
              <p:grpSpPr>
                <a:xfrm>
                  <a:off x="180000" y="1980000"/>
                  <a:ext cx="2884450" cy="180000"/>
                  <a:chOff x="4603534" y="2060848"/>
                  <a:chExt cx="2884450" cy="180000"/>
                </a:xfrm>
              </p:grpSpPr>
              <p:sp>
                <p:nvSpPr>
                  <p:cNvPr id="1221" name="타원 1220"/>
                  <p:cNvSpPr/>
                  <p:nvPr/>
                </p:nvSpPr>
                <p:spPr>
                  <a:xfrm>
                    <a:off x="46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2" name="타원 1221"/>
                  <p:cNvSpPr/>
                  <p:nvPr/>
                </p:nvSpPr>
                <p:spPr>
                  <a:xfrm>
                    <a:off x="49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3" name="타원 1222"/>
                  <p:cNvSpPr/>
                  <p:nvPr/>
                </p:nvSpPr>
                <p:spPr>
                  <a:xfrm>
                    <a:off x="53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4" name="타원 1223"/>
                  <p:cNvSpPr/>
                  <p:nvPr/>
                </p:nvSpPr>
                <p:spPr>
                  <a:xfrm>
                    <a:off x="568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5" name="타원 1224"/>
                  <p:cNvSpPr/>
                  <p:nvPr/>
                </p:nvSpPr>
                <p:spPr>
                  <a:xfrm>
                    <a:off x="604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6" name="타원 1225"/>
                  <p:cNvSpPr/>
                  <p:nvPr/>
                </p:nvSpPr>
                <p:spPr>
                  <a:xfrm>
                    <a:off x="640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7" name="타원 1226"/>
                  <p:cNvSpPr/>
                  <p:nvPr/>
                </p:nvSpPr>
                <p:spPr>
                  <a:xfrm>
                    <a:off x="676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8" name="타원 1227"/>
                  <p:cNvSpPr/>
                  <p:nvPr/>
                </p:nvSpPr>
                <p:spPr>
                  <a:xfrm>
                    <a:off x="712353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9" name="타원 1228"/>
                  <p:cNvSpPr/>
                  <p:nvPr/>
                </p:nvSpPr>
                <p:spPr>
                  <a:xfrm>
                    <a:off x="478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0" name="타원 1229"/>
                  <p:cNvSpPr/>
                  <p:nvPr/>
                </p:nvSpPr>
                <p:spPr>
                  <a:xfrm>
                    <a:off x="514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1" name="타원 1230"/>
                  <p:cNvSpPr/>
                  <p:nvPr/>
                </p:nvSpPr>
                <p:spPr>
                  <a:xfrm>
                    <a:off x="550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2" name="타원 1231"/>
                  <p:cNvSpPr/>
                  <p:nvPr/>
                </p:nvSpPr>
                <p:spPr>
                  <a:xfrm>
                    <a:off x="586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3" name="타원 1232"/>
                  <p:cNvSpPr/>
                  <p:nvPr/>
                </p:nvSpPr>
                <p:spPr>
                  <a:xfrm>
                    <a:off x="622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4" name="타원 1233"/>
                  <p:cNvSpPr/>
                  <p:nvPr/>
                </p:nvSpPr>
                <p:spPr>
                  <a:xfrm>
                    <a:off x="658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5" name="타원 1234"/>
                  <p:cNvSpPr/>
                  <p:nvPr/>
                </p:nvSpPr>
                <p:spPr>
                  <a:xfrm>
                    <a:off x="694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6" name="타원 1235"/>
                  <p:cNvSpPr/>
                  <p:nvPr/>
                </p:nvSpPr>
                <p:spPr>
                  <a:xfrm>
                    <a:off x="7307984" y="2060848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204" name="그룹 933"/>
                <p:cNvGrpSpPr/>
                <p:nvPr/>
              </p:nvGrpSpPr>
              <p:grpSpPr>
                <a:xfrm>
                  <a:off x="0" y="2160000"/>
                  <a:ext cx="180000" cy="2880000"/>
                  <a:chOff x="360000" y="2160000"/>
                  <a:chExt cx="180000" cy="2880000"/>
                </a:xfrm>
              </p:grpSpPr>
              <p:sp>
                <p:nvSpPr>
                  <p:cNvPr id="1205" name="타원 1204"/>
                  <p:cNvSpPr/>
                  <p:nvPr/>
                </p:nvSpPr>
                <p:spPr>
                  <a:xfrm>
                    <a:off x="360000" y="21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6" name="타원 1205"/>
                  <p:cNvSpPr/>
                  <p:nvPr/>
                </p:nvSpPr>
                <p:spPr>
                  <a:xfrm>
                    <a:off x="360000" y="25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7" name="타원 1206"/>
                  <p:cNvSpPr/>
                  <p:nvPr/>
                </p:nvSpPr>
                <p:spPr>
                  <a:xfrm>
                    <a:off x="360000" y="28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8" name="타원 1207"/>
                  <p:cNvSpPr/>
                  <p:nvPr/>
                </p:nvSpPr>
                <p:spPr>
                  <a:xfrm>
                    <a:off x="360000" y="32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9" name="타원 1208"/>
                  <p:cNvSpPr/>
                  <p:nvPr/>
                </p:nvSpPr>
                <p:spPr>
                  <a:xfrm>
                    <a:off x="360000" y="36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0" name="타원 1209"/>
                  <p:cNvSpPr/>
                  <p:nvPr/>
                </p:nvSpPr>
                <p:spPr>
                  <a:xfrm>
                    <a:off x="360000" y="39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1" name="타원 1210"/>
                  <p:cNvSpPr/>
                  <p:nvPr/>
                </p:nvSpPr>
                <p:spPr>
                  <a:xfrm>
                    <a:off x="360000" y="43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2" name="타원 1211"/>
                  <p:cNvSpPr/>
                  <p:nvPr/>
                </p:nvSpPr>
                <p:spPr>
                  <a:xfrm>
                    <a:off x="360000" y="46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3" name="타원 1212"/>
                  <p:cNvSpPr/>
                  <p:nvPr/>
                </p:nvSpPr>
                <p:spPr>
                  <a:xfrm>
                    <a:off x="360000" y="23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4" name="타원 1213"/>
                  <p:cNvSpPr/>
                  <p:nvPr/>
                </p:nvSpPr>
                <p:spPr>
                  <a:xfrm>
                    <a:off x="360000" y="27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5" name="타원 1214"/>
                  <p:cNvSpPr/>
                  <p:nvPr/>
                </p:nvSpPr>
                <p:spPr>
                  <a:xfrm>
                    <a:off x="360000" y="30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6" name="타원 1215"/>
                  <p:cNvSpPr/>
                  <p:nvPr/>
                </p:nvSpPr>
                <p:spPr>
                  <a:xfrm>
                    <a:off x="360000" y="342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7" name="타원 1216"/>
                  <p:cNvSpPr/>
                  <p:nvPr/>
                </p:nvSpPr>
                <p:spPr>
                  <a:xfrm>
                    <a:off x="360000" y="378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8" name="타원 1217"/>
                  <p:cNvSpPr/>
                  <p:nvPr/>
                </p:nvSpPr>
                <p:spPr>
                  <a:xfrm>
                    <a:off x="360000" y="414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9" name="타원 1218"/>
                  <p:cNvSpPr/>
                  <p:nvPr/>
                </p:nvSpPr>
                <p:spPr>
                  <a:xfrm>
                    <a:off x="360000" y="450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0" name="타원 1219"/>
                  <p:cNvSpPr/>
                  <p:nvPr/>
                </p:nvSpPr>
                <p:spPr>
                  <a:xfrm>
                    <a:off x="360000" y="4860000"/>
                    <a:ext cx="180000" cy="180000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  <p:grpSp>
          <p:nvGrpSpPr>
            <p:cNvPr id="941" name="그룹 377"/>
            <p:cNvGrpSpPr/>
            <p:nvPr/>
          </p:nvGrpSpPr>
          <p:grpSpPr>
            <a:xfrm>
              <a:off x="1331640" y="3861368"/>
              <a:ext cx="2880000" cy="2880000"/>
              <a:chOff x="720000" y="720000"/>
              <a:chExt cx="5760000" cy="5760000"/>
            </a:xfrm>
            <a:noFill/>
          </p:grpSpPr>
          <p:sp>
            <p:nvSpPr>
              <p:cNvPr id="942" name="직사각형 941"/>
              <p:cNvSpPr/>
              <p:nvPr/>
            </p:nvSpPr>
            <p:spPr>
              <a:xfrm>
                <a:off x="7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3" name="직사각형 942"/>
              <p:cNvSpPr/>
              <p:nvPr/>
            </p:nvSpPr>
            <p:spPr>
              <a:xfrm>
                <a:off x="10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4" name="직사각형 943"/>
              <p:cNvSpPr/>
              <p:nvPr/>
            </p:nvSpPr>
            <p:spPr>
              <a:xfrm>
                <a:off x="7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5" name="직사각형 944"/>
              <p:cNvSpPr/>
              <p:nvPr/>
            </p:nvSpPr>
            <p:spPr>
              <a:xfrm>
                <a:off x="10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6" name="직사각형 945"/>
              <p:cNvSpPr/>
              <p:nvPr/>
            </p:nvSpPr>
            <p:spPr>
              <a:xfrm>
                <a:off x="14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7" name="직사각형 946"/>
              <p:cNvSpPr/>
              <p:nvPr/>
            </p:nvSpPr>
            <p:spPr>
              <a:xfrm>
                <a:off x="18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8" name="직사각형 947"/>
              <p:cNvSpPr/>
              <p:nvPr/>
            </p:nvSpPr>
            <p:spPr>
              <a:xfrm>
                <a:off x="14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9" name="직사각형 948"/>
              <p:cNvSpPr/>
              <p:nvPr/>
            </p:nvSpPr>
            <p:spPr>
              <a:xfrm>
                <a:off x="18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0" name="직사각형 949"/>
              <p:cNvSpPr/>
              <p:nvPr/>
            </p:nvSpPr>
            <p:spPr>
              <a:xfrm>
                <a:off x="21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1" name="직사각형 950"/>
              <p:cNvSpPr/>
              <p:nvPr/>
            </p:nvSpPr>
            <p:spPr>
              <a:xfrm>
                <a:off x="25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2" name="직사각형 951"/>
              <p:cNvSpPr/>
              <p:nvPr/>
            </p:nvSpPr>
            <p:spPr>
              <a:xfrm>
                <a:off x="21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3" name="직사각형 47"/>
              <p:cNvSpPr/>
              <p:nvPr/>
            </p:nvSpPr>
            <p:spPr>
              <a:xfrm>
                <a:off x="25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4" name="직사각형 953"/>
              <p:cNvSpPr/>
              <p:nvPr/>
            </p:nvSpPr>
            <p:spPr>
              <a:xfrm>
                <a:off x="14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5" name="직사각형 954"/>
              <p:cNvSpPr/>
              <p:nvPr/>
            </p:nvSpPr>
            <p:spPr>
              <a:xfrm>
                <a:off x="18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6" name="직사각형 955"/>
              <p:cNvSpPr/>
              <p:nvPr/>
            </p:nvSpPr>
            <p:spPr>
              <a:xfrm>
                <a:off x="14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7" name="직사각형 956"/>
              <p:cNvSpPr/>
              <p:nvPr/>
            </p:nvSpPr>
            <p:spPr>
              <a:xfrm>
                <a:off x="18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8" name="직사각형 52"/>
              <p:cNvSpPr/>
              <p:nvPr/>
            </p:nvSpPr>
            <p:spPr>
              <a:xfrm>
                <a:off x="21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9" name="직사각형 958"/>
              <p:cNvSpPr/>
              <p:nvPr/>
            </p:nvSpPr>
            <p:spPr>
              <a:xfrm>
                <a:off x="25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0" name="직사각형 959"/>
              <p:cNvSpPr/>
              <p:nvPr/>
            </p:nvSpPr>
            <p:spPr>
              <a:xfrm>
                <a:off x="21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1" name="직사각형 960"/>
              <p:cNvSpPr/>
              <p:nvPr/>
            </p:nvSpPr>
            <p:spPr>
              <a:xfrm>
                <a:off x="25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2" name="직사각형 961"/>
              <p:cNvSpPr/>
              <p:nvPr/>
            </p:nvSpPr>
            <p:spPr>
              <a:xfrm>
                <a:off x="7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3" name="직사각형 962"/>
              <p:cNvSpPr/>
              <p:nvPr/>
            </p:nvSpPr>
            <p:spPr>
              <a:xfrm>
                <a:off x="10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4" name="직사각형 963"/>
              <p:cNvSpPr/>
              <p:nvPr/>
            </p:nvSpPr>
            <p:spPr>
              <a:xfrm>
                <a:off x="7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5" name="직사각형 964"/>
              <p:cNvSpPr/>
              <p:nvPr/>
            </p:nvSpPr>
            <p:spPr>
              <a:xfrm>
                <a:off x="10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6" name="직사각형 965"/>
              <p:cNvSpPr/>
              <p:nvPr/>
            </p:nvSpPr>
            <p:spPr>
              <a:xfrm>
                <a:off x="7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7" name="직사각형 966"/>
              <p:cNvSpPr/>
              <p:nvPr/>
            </p:nvSpPr>
            <p:spPr>
              <a:xfrm>
                <a:off x="10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8" name="직사각형 967"/>
              <p:cNvSpPr/>
              <p:nvPr/>
            </p:nvSpPr>
            <p:spPr>
              <a:xfrm>
                <a:off x="7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9" name="직사각형 968"/>
              <p:cNvSpPr/>
              <p:nvPr/>
            </p:nvSpPr>
            <p:spPr>
              <a:xfrm>
                <a:off x="10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0" name="직사각형 969"/>
              <p:cNvSpPr/>
              <p:nvPr/>
            </p:nvSpPr>
            <p:spPr>
              <a:xfrm>
                <a:off x="14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1" name="직사각형 970"/>
              <p:cNvSpPr/>
              <p:nvPr/>
            </p:nvSpPr>
            <p:spPr>
              <a:xfrm>
                <a:off x="18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2" name="직사각형 971"/>
              <p:cNvSpPr/>
              <p:nvPr/>
            </p:nvSpPr>
            <p:spPr>
              <a:xfrm>
                <a:off x="14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3" name="직사각형 972"/>
              <p:cNvSpPr/>
              <p:nvPr/>
            </p:nvSpPr>
            <p:spPr>
              <a:xfrm>
                <a:off x="18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4" name="직사각형 973"/>
              <p:cNvSpPr/>
              <p:nvPr/>
            </p:nvSpPr>
            <p:spPr>
              <a:xfrm>
                <a:off x="21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5" name="직사각형 974"/>
              <p:cNvSpPr/>
              <p:nvPr/>
            </p:nvSpPr>
            <p:spPr>
              <a:xfrm>
                <a:off x="25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6" name="직사각형 975"/>
              <p:cNvSpPr/>
              <p:nvPr/>
            </p:nvSpPr>
            <p:spPr>
              <a:xfrm>
                <a:off x="21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7" name="직사각형 976"/>
              <p:cNvSpPr/>
              <p:nvPr/>
            </p:nvSpPr>
            <p:spPr>
              <a:xfrm>
                <a:off x="25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8" name="직사각형 977"/>
              <p:cNvSpPr/>
              <p:nvPr/>
            </p:nvSpPr>
            <p:spPr>
              <a:xfrm>
                <a:off x="28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9" name="직사각형 978"/>
              <p:cNvSpPr/>
              <p:nvPr/>
            </p:nvSpPr>
            <p:spPr>
              <a:xfrm>
                <a:off x="32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0" name="직사각형 979"/>
              <p:cNvSpPr/>
              <p:nvPr/>
            </p:nvSpPr>
            <p:spPr>
              <a:xfrm>
                <a:off x="28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1" name="직사각형 980"/>
              <p:cNvSpPr/>
              <p:nvPr/>
            </p:nvSpPr>
            <p:spPr>
              <a:xfrm>
                <a:off x="32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2" name="직사각형 981"/>
              <p:cNvSpPr/>
              <p:nvPr/>
            </p:nvSpPr>
            <p:spPr>
              <a:xfrm>
                <a:off x="36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3" name="직사각형 982"/>
              <p:cNvSpPr/>
              <p:nvPr/>
            </p:nvSpPr>
            <p:spPr>
              <a:xfrm>
                <a:off x="39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4" name="직사각형 983"/>
              <p:cNvSpPr/>
              <p:nvPr/>
            </p:nvSpPr>
            <p:spPr>
              <a:xfrm>
                <a:off x="36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5" name="직사각형 984"/>
              <p:cNvSpPr/>
              <p:nvPr/>
            </p:nvSpPr>
            <p:spPr>
              <a:xfrm>
                <a:off x="39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6" name="직사각형 985"/>
              <p:cNvSpPr/>
              <p:nvPr/>
            </p:nvSpPr>
            <p:spPr>
              <a:xfrm>
                <a:off x="43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7" name="직사각형 986"/>
              <p:cNvSpPr/>
              <p:nvPr/>
            </p:nvSpPr>
            <p:spPr>
              <a:xfrm>
                <a:off x="46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8" name="직사각형 987"/>
              <p:cNvSpPr/>
              <p:nvPr/>
            </p:nvSpPr>
            <p:spPr>
              <a:xfrm>
                <a:off x="43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9" name="직사각형 988"/>
              <p:cNvSpPr/>
              <p:nvPr/>
            </p:nvSpPr>
            <p:spPr>
              <a:xfrm>
                <a:off x="46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0" name="직사각형 989"/>
              <p:cNvSpPr/>
              <p:nvPr/>
            </p:nvSpPr>
            <p:spPr>
              <a:xfrm>
                <a:off x="50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1" name="직사각형 990"/>
              <p:cNvSpPr/>
              <p:nvPr/>
            </p:nvSpPr>
            <p:spPr>
              <a:xfrm>
                <a:off x="50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2" name="직사각형 991"/>
              <p:cNvSpPr/>
              <p:nvPr/>
            </p:nvSpPr>
            <p:spPr>
              <a:xfrm>
                <a:off x="43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3" name="직사각형 992"/>
              <p:cNvSpPr/>
              <p:nvPr/>
            </p:nvSpPr>
            <p:spPr>
              <a:xfrm>
                <a:off x="46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4" name="직사각형 993"/>
              <p:cNvSpPr/>
              <p:nvPr/>
            </p:nvSpPr>
            <p:spPr>
              <a:xfrm>
                <a:off x="43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5" name="직사각형 994"/>
              <p:cNvSpPr/>
              <p:nvPr/>
            </p:nvSpPr>
            <p:spPr>
              <a:xfrm>
                <a:off x="46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6" name="직사각형 995"/>
              <p:cNvSpPr/>
              <p:nvPr/>
            </p:nvSpPr>
            <p:spPr>
              <a:xfrm>
                <a:off x="50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7" name="직사각형 996"/>
              <p:cNvSpPr/>
              <p:nvPr/>
            </p:nvSpPr>
            <p:spPr>
              <a:xfrm>
                <a:off x="50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8" name="직사각형 997"/>
              <p:cNvSpPr/>
              <p:nvPr/>
            </p:nvSpPr>
            <p:spPr>
              <a:xfrm>
                <a:off x="28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9" name="직사각형 998"/>
              <p:cNvSpPr/>
              <p:nvPr/>
            </p:nvSpPr>
            <p:spPr>
              <a:xfrm>
                <a:off x="32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0" name="직사각형 999"/>
              <p:cNvSpPr/>
              <p:nvPr/>
            </p:nvSpPr>
            <p:spPr>
              <a:xfrm>
                <a:off x="28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1" name="직사각형 1000"/>
              <p:cNvSpPr/>
              <p:nvPr/>
            </p:nvSpPr>
            <p:spPr>
              <a:xfrm>
                <a:off x="32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2" name="직사각형 1001"/>
              <p:cNvSpPr/>
              <p:nvPr/>
            </p:nvSpPr>
            <p:spPr>
              <a:xfrm>
                <a:off x="36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3" name="직사각형 1002"/>
              <p:cNvSpPr/>
              <p:nvPr/>
            </p:nvSpPr>
            <p:spPr>
              <a:xfrm>
                <a:off x="39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4" name="직사각형 1003"/>
              <p:cNvSpPr/>
              <p:nvPr/>
            </p:nvSpPr>
            <p:spPr>
              <a:xfrm>
                <a:off x="36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5" name="직사각형 1004"/>
              <p:cNvSpPr/>
              <p:nvPr/>
            </p:nvSpPr>
            <p:spPr>
              <a:xfrm>
                <a:off x="39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6" name="직사각형 1005"/>
              <p:cNvSpPr/>
              <p:nvPr/>
            </p:nvSpPr>
            <p:spPr>
              <a:xfrm>
                <a:off x="28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7" name="직사각형 1006"/>
              <p:cNvSpPr/>
              <p:nvPr/>
            </p:nvSpPr>
            <p:spPr>
              <a:xfrm>
                <a:off x="32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8" name="직사각형 1007"/>
              <p:cNvSpPr/>
              <p:nvPr/>
            </p:nvSpPr>
            <p:spPr>
              <a:xfrm>
                <a:off x="28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9" name="직사각형 1008"/>
              <p:cNvSpPr/>
              <p:nvPr/>
            </p:nvSpPr>
            <p:spPr>
              <a:xfrm>
                <a:off x="32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0" name="직사각형 1009"/>
              <p:cNvSpPr/>
              <p:nvPr/>
            </p:nvSpPr>
            <p:spPr>
              <a:xfrm>
                <a:off x="36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1" name="직사각형 1010"/>
              <p:cNvSpPr/>
              <p:nvPr/>
            </p:nvSpPr>
            <p:spPr>
              <a:xfrm>
                <a:off x="39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2" name="직사각형 1011"/>
              <p:cNvSpPr/>
              <p:nvPr/>
            </p:nvSpPr>
            <p:spPr>
              <a:xfrm>
                <a:off x="36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3" name="직사각형 1012"/>
              <p:cNvSpPr/>
              <p:nvPr/>
            </p:nvSpPr>
            <p:spPr>
              <a:xfrm>
                <a:off x="39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4" name="직사각형 1013"/>
              <p:cNvSpPr/>
              <p:nvPr/>
            </p:nvSpPr>
            <p:spPr>
              <a:xfrm>
                <a:off x="43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5" name="직사각형 1014"/>
              <p:cNvSpPr/>
              <p:nvPr/>
            </p:nvSpPr>
            <p:spPr>
              <a:xfrm>
                <a:off x="46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6" name="직사각형 1015"/>
              <p:cNvSpPr/>
              <p:nvPr/>
            </p:nvSpPr>
            <p:spPr>
              <a:xfrm>
                <a:off x="43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7" name="직사각형 1016"/>
              <p:cNvSpPr/>
              <p:nvPr/>
            </p:nvSpPr>
            <p:spPr>
              <a:xfrm>
                <a:off x="46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8" name="직사각형 1017"/>
              <p:cNvSpPr/>
              <p:nvPr/>
            </p:nvSpPr>
            <p:spPr>
              <a:xfrm>
                <a:off x="50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9" name="직사각형 1018"/>
              <p:cNvSpPr/>
              <p:nvPr/>
            </p:nvSpPr>
            <p:spPr>
              <a:xfrm>
                <a:off x="50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0" name="직사각형 1019"/>
              <p:cNvSpPr/>
              <p:nvPr/>
            </p:nvSpPr>
            <p:spPr>
              <a:xfrm>
                <a:off x="7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1" name="직사각형 1020"/>
              <p:cNvSpPr/>
              <p:nvPr/>
            </p:nvSpPr>
            <p:spPr>
              <a:xfrm>
                <a:off x="10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2" name="직사각형 1021"/>
              <p:cNvSpPr/>
              <p:nvPr/>
            </p:nvSpPr>
            <p:spPr>
              <a:xfrm>
                <a:off x="7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3" name="직사각형 1022"/>
              <p:cNvSpPr/>
              <p:nvPr/>
            </p:nvSpPr>
            <p:spPr>
              <a:xfrm>
                <a:off x="10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4" name="직사각형 1023"/>
              <p:cNvSpPr/>
              <p:nvPr/>
            </p:nvSpPr>
            <p:spPr>
              <a:xfrm>
                <a:off x="7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5" name="직사각형 1024"/>
              <p:cNvSpPr/>
              <p:nvPr/>
            </p:nvSpPr>
            <p:spPr>
              <a:xfrm>
                <a:off x="10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6" name="직사각형 1025"/>
              <p:cNvSpPr/>
              <p:nvPr/>
            </p:nvSpPr>
            <p:spPr>
              <a:xfrm>
                <a:off x="7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7" name="직사각형 1026"/>
              <p:cNvSpPr/>
              <p:nvPr/>
            </p:nvSpPr>
            <p:spPr>
              <a:xfrm>
                <a:off x="10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8" name="직사각형 1027"/>
              <p:cNvSpPr/>
              <p:nvPr/>
            </p:nvSpPr>
            <p:spPr>
              <a:xfrm>
                <a:off x="14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9" name="직사각형 1028"/>
              <p:cNvSpPr/>
              <p:nvPr/>
            </p:nvSpPr>
            <p:spPr>
              <a:xfrm>
                <a:off x="18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0" name="직사각형 1029"/>
              <p:cNvSpPr/>
              <p:nvPr/>
            </p:nvSpPr>
            <p:spPr>
              <a:xfrm>
                <a:off x="14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1" name="직사각형 1030"/>
              <p:cNvSpPr/>
              <p:nvPr/>
            </p:nvSpPr>
            <p:spPr>
              <a:xfrm>
                <a:off x="18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2" name="직사각형 1031"/>
              <p:cNvSpPr/>
              <p:nvPr/>
            </p:nvSpPr>
            <p:spPr>
              <a:xfrm>
                <a:off x="21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3" name="직사각형 1032"/>
              <p:cNvSpPr/>
              <p:nvPr/>
            </p:nvSpPr>
            <p:spPr>
              <a:xfrm>
                <a:off x="25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4" name="직사각형 1033"/>
              <p:cNvSpPr/>
              <p:nvPr/>
            </p:nvSpPr>
            <p:spPr>
              <a:xfrm>
                <a:off x="21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5" name="직사각형 1034"/>
              <p:cNvSpPr/>
              <p:nvPr/>
            </p:nvSpPr>
            <p:spPr>
              <a:xfrm>
                <a:off x="25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6" name="직사각형 1035"/>
              <p:cNvSpPr/>
              <p:nvPr/>
            </p:nvSpPr>
            <p:spPr>
              <a:xfrm>
                <a:off x="14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7" name="직사각형 1036"/>
              <p:cNvSpPr/>
              <p:nvPr/>
            </p:nvSpPr>
            <p:spPr>
              <a:xfrm>
                <a:off x="18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8" name="직사각형 1037"/>
              <p:cNvSpPr/>
              <p:nvPr/>
            </p:nvSpPr>
            <p:spPr>
              <a:xfrm>
                <a:off x="21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9" name="직사각형 1038"/>
              <p:cNvSpPr/>
              <p:nvPr/>
            </p:nvSpPr>
            <p:spPr>
              <a:xfrm>
                <a:off x="25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0" name="직사각형 1039"/>
              <p:cNvSpPr/>
              <p:nvPr/>
            </p:nvSpPr>
            <p:spPr>
              <a:xfrm>
                <a:off x="7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1" name="직사각형 1040"/>
              <p:cNvSpPr/>
              <p:nvPr/>
            </p:nvSpPr>
            <p:spPr>
              <a:xfrm>
                <a:off x="10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2" name="직사각형 1041"/>
              <p:cNvSpPr/>
              <p:nvPr/>
            </p:nvSpPr>
            <p:spPr>
              <a:xfrm>
                <a:off x="7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3" name="직사각형 1042"/>
              <p:cNvSpPr/>
              <p:nvPr/>
            </p:nvSpPr>
            <p:spPr>
              <a:xfrm>
                <a:off x="10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4" name="직사각형 1043"/>
              <p:cNvSpPr/>
              <p:nvPr/>
            </p:nvSpPr>
            <p:spPr>
              <a:xfrm>
                <a:off x="7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5" name="직사각형 1044"/>
              <p:cNvSpPr/>
              <p:nvPr/>
            </p:nvSpPr>
            <p:spPr>
              <a:xfrm>
                <a:off x="10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6" name="직사각형 1045"/>
              <p:cNvSpPr/>
              <p:nvPr/>
            </p:nvSpPr>
            <p:spPr>
              <a:xfrm>
                <a:off x="14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7" name="직사각형 1046"/>
              <p:cNvSpPr/>
              <p:nvPr/>
            </p:nvSpPr>
            <p:spPr>
              <a:xfrm>
                <a:off x="18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8" name="직사각형 1047"/>
              <p:cNvSpPr/>
              <p:nvPr/>
            </p:nvSpPr>
            <p:spPr>
              <a:xfrm>
                <a:off x="14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9" name="직사각형 1048"/>
              <p:cNvSpPr/>
              <p:nvPr/>
            </p:nvSpPr>
            <p:spPr>
              <a:xfrm>
                <a:off x="18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0" name="직사각형 1049"/>
              <p:cNvSpPr/>
              <p:nvPr/>
            </p:nvSpPr>
            <p:spPr>
              <a:xfrm>
                <a:off x="21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1" name="직사각형 1050"/>
              <p:cNvSpPr/>
              <p:nvPr/>
            </p:nvSpPr>
            <p:spPr>
              <a:xfrm>
                <a:off x="25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2" name="직사각형 1051"/>
              <p:cNvSpPr/>
              <p:nvPr/>
            </p:nvSpPr>
            <p:spPr>
              <a:xfrm>
                <a:off x="21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3" name="직사각형 1052"/>
              <p:cNvSpPr/>
              <p:nvPr/>
            </p:nvSpPr>
            <p:spPr>
              <a:xfrm>
                <a:off x="25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4" name="직사각형 1053"/>
              <p:cNvSpPr/>
              <p:nvPr/>
            </p:nvSpPr>
            <p:spPr>
              <a:xfrm>
                <a:off x="14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5" name="직사각형 1054"/>
              <p:cNvSpPr/>
              <p:nvPr/>
            </p:nvSpPr>
            <p:spPr>
              <a:xfrm>
                <a:off x="18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6" name="직사각형 1055"/>
              <p:cNvSpPr/>
              <p:nvPr/>
            </p:nvSpPr>
            <p:spPr>
              <a:xfrm>
                <a:off x="14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7" name="직사각형 1056"/>
              <p:cNvSpPr/>
              <p:nvPr/>
            </p:nvSpPr>
            <p:spPr>
              <a:xfrm>
                <a:off x="18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8" name="직사각형 1057"/>
              <p:cNvSpPr/>
              <p:nvPr/>
            </p:nvSpPr>
            <p:spPr>
              <a:xfrm>
                <a:off x="21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9" name="직사각형 1058"/>
              <p:cNvSpPr/>
              <p:nvPr/>
            </p:nvSpPr>
            <p:spPr>
              <a:xfrm>
                <a:off x="25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0" name="직사각형 1059"/>
              <p:cNvSpPr/>
              <p:nvPr/>
            </p:nvSpPr>
            <p:spPr>
              <a:xfrm>
                <a:off x="21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1" name="직사각형 1060"/>
              <p:cNvSpPr/>
              <p:nvPr/>
            </p:nvSpPr>
            <p:spPr>
              <a:xfrm>
                <a:off x="25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2" name="직사각형 3"/>
              <p:cNvSpPr/>
              <p:nvPr/>
            </p:nvSpPr>
            <p:spPr>
              <a:xfrm>
                <a:off x="28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3" name="직사각형 4"/>
              <p:cNvSpPr/>
              <p:nvPr/>
            </p:nvSpPr>
            <p:spPr>
              <a:xfrm>
                <a:off x="32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4" name="직사각형 5"/>
              <p:cNvSpPr/>
              <p:nvPr/>
            </p:nvSpPr>
            <p:spPr>
              <a:xfrm>
                <a:off x="28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5" name="직사각형 6"/>
              <p:cNvSpPr/>
              <p:nvPr/>
            </p:nvSpPr>
            <p:spPr>
              <a:xfrm>
                <a:off x="32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6" name="직사각형 1065"/>
              <p:cNvSpPr/>
              <p:nvPr/>
            </p:nvSpPr>
            <p:spPr>
              <a:xfrm>
                <a:off x="36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7" name="직사각형 1066"/>
              <p:cNvSpPr/>
              <p:nvPr/>
            </p:nvSpPr>
            <p:spPr>
              <a:xfrm>
                <a:off x="39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8" name="직사각형 1067"/>
              <p:cNvSpPr/>
              <p:nvPr/>
            </p:nvSpPr>
            <p:spPr>
              <a:xfrm>
                <a:off x="36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9" name="직사각형 1068"/>
              <p:cNvSpPr/>
              <p:nvPr/>
            </p:nvSpPr>
            <p:spPr>
              <a:xfrm>
                <a:off x="39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0" name="직사각형 1069"/>
              <p:cNvSpPr/>
              <p:nvPr/>
            </p:nvSpPr>
            <p:spPr>
              <a:xfrm>
                <a:off x="28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1" name="직사각형 1070"/>
              <p:cNvSpPr/>
              <p:nvPr/>
            </p:nvSpPr>
            <p:spPr>
              <a:xfrm>
                <a:off x="32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2" name="직사각형 1071"/>
              <p:cNvSpPr/>
              <p:nvPr/>
            </p:nvSpPr>
            <p:spPr>
              <a:xfrm>
                <a:off x="28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3" name="직사각형 1072"/>
              <p:cNvSpPr/>
              <p:nvPr/>
            </p:nvSpPr>
            <p:spPr>
              <a:xfrm>
                <a:off x="32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4" name="직사각형 1073"/>
              <p:cNvSpPr/>
              <p:nvPr/>
            </p:nvSpPr>
            <p:spPr>
              <a:xfrm>
                <a:off x="36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5" name="직사각형 1074"/>
              <p:cNvSpPr/>
              <p:nvPr/>
            </p:nvSpPr>
            <p:spPr>
              <a:xfrm>
                <a:off x="39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6" name="직사각형 1075"/>
              <p:cNvSpPr/>
              <p:nvPr/>
            </p:nvSpPr>
            <p:spPr>
              <a:xfrm>
                <a:off x="36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7" name="직사각형 1076"/>
              <p:cNvSpPr/>
              <p:nvPr/>
            </p:nvSpPr>
            <p:spPr>
              <a:xfrm>
                <a:off x="39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8" name="직사각형 1077"/>
              <p:cNvSpPr/>
              <p:nvPr/>
            </p:nvSpPr>
            <p:spPr>
              <a:xfrm>
                <a:off x="43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9" name="직사각형 1078"/>
              <p:cNvSpPr/>
              <p:nvPr/>
            </p:nvSpPr>
            <p:spPr>
              <a:xfrm>
                <a:off x="46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0" name="직사각형 1079"/>
              <p:cNvSpPr/>
              <p:nvPr/>
            </p:nvSpPr>
            <p:spPr>
              <a:xfrm>
                <a:off x="43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1" name="직사각형 1080"/>
              <p:cNvSpPr/>
              <p:nvPr/>
            </p:nvSpPr>
            <p:spPr>
              <a:xfrm>
                <a:off x="46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2" name="직사각형 1081"/>
              <p:cNvSpPr/>
              <p:nvPr/>
            </p:nvSpPr>
            <p:spPr>
              <a:xfrm>
                <a:off x="50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3" name="직사각형 1082"/>
              <p:cNvSpPr/>
              <p:nvPr/>
            </p:nvSpPr>
            <p:spPr>
              <a:xfrm>
                <a:off x="50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4" name="직사각형 1083"/>
              <p:cNvSpPr/>
              <p:nvPr/>
            </p:nvSpPr>
            <p:spPr>
              <a:xfrm>
                <a:off x="43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5" name="직사각형 1084"/>
              <p:cNvSpPr/>
              <p:nvPr/>
            </p:nvSpPr>
            <p:spPr>
              <a:xfrm>
                <a:off x="46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6" name="직사각형 1085"/>
              <p:cNvSpPr/>
              <p:nvPr/>
            </p:nvSpPr>
            <p:spPr>
              <a:xfrm>
                <a:off x="50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7" name="직사각형 1086"/>
              <p:cNvSpPr/>
              <p:nvPr/>
            </p:nvSpPr>
            <p:spPr>
              <a:xfrm>
                <a:off x="28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8" name="직사각형 1087"/>
              <p:cNvSpPr/>
              <p:nvPr/>
            </p:nvSpPr>
            <p:spPr>
              <a:xfrm>
                <a:off x="32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9" name="직사각형 1088"/>
              <p:cNvSpPr/>
              <p:nvPr/>
            </p:nvSpPr>
            <p:spPr>
              <a:xfrm>
                <a:off x="28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0" name="직사각형 1089"/>
              <p:cNvSpPr/>
              <p:nvPr/>
            </p:nvSpPr>
            <p:spPr>
              <a:xfrm>
                <a:off x="32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1" name="직사각형 1090"/>
              <p:cNvSpPr/>
              <p:nvPr/>
            </p:nvSpPr>
            <p:spPr>
              <a:xfrm>
                <a:off x="36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2" name="직사각형 1091"/>
              <p:cNvSpPr/>
              <p:nvPr/>
            </p:nvSpPr>
            <p:spPr>
              <a:xfrm>
                <a:off x="39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3" name="직사각형 1092"/>
              <p:cNvSpPr/>
              <p:nvPr/>
            </p:nvSpPr>
            <p:spPr>
              <a:xfrm>
                <a:off x="36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4" name="직사각형 1093"/>
              <p:cNvSpPr/>
              <p:nvPr/>
            </p:nvSpPr>
            <p:spPr>
              <a:xfrm>
                <a:off x="39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5" name="직사각형 1094"/>
              <p:cNvSpPr/>
              <p:nvPr/>
            </p:nvSpPr>
            <p:spPr>
              <a:xfrm>
                <a:off x="28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6" name="직사각형 1095"/>
              <p:cNvSpPr/>
              <p:nvPr/>
            </p:nvSpPr>
            <p:spPr>
              <a:xfrm>
                <a:off x="32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7" name="직사각형 1096"/>
              <p:cNvSpPr/>
              <p:nvPr/>
            </p:nvSpPr>
            <p:spPr>
              <a:xfrm>
                <a:off x="36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8" name="직사각형 1097"/>
              <p:cNvSpPr/>
              <p:nvPr/>
            </p:nvSpPr>
            <p:spPr>
              <a:xfrm>
                <a:off x="39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9" name="직사각형 1098"/>
              <p:cNvSpPr/>
              <p:nvPr/>
            </p:nvSpPr>
            <p:spPr>
              <a:xfrm>
                <a:off x="43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0" name="직사각형 1099"/>
              <p:cNvSpPr/>
              <p:nvPr/>
            </p:nvSpPr>
            <p:spPr>
              <a:xfrm>
                <a:off x="46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1" name="직사각형 1100"/>
              <p:cNvSpPr/>
              <p:nvPr/>
            </p:nvSpPr>
            <p:spPr>
              <a:xfrm>
                <a:off x="43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2" name="직사각형 1101"/>
              <p:cNvSpPr/>
              <p:nvPr/>
            </p:nvSpPr>
            <p:spPr>
              <a:xfrm>
                <a:off x="46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3" name="직사각형 1102"/>
              <p:cNvSpPr/>
              <p:nvPr/>
            </p:nvSpPr>
            <p:spPr>
              <a:xfrm>
                <a:off x="50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4" name="직사각형 1103"/>
              <p:cNvSpPr/>
              <p:nvPr/>
            </p:nvSpPr>
            <p:spPr>
              <a:xfrm>
                <a:off x="50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5" name="직사각형 1104"/>
              <p:cNvSpPr/>
              <p:nvPr/>
            </p:nvSpPr>
            <p:spPr>
              <a:xfrm>
                <a:off x="43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6" name="직사각형 1105"/>
              <p:cNvSpPr/>
              <p:nvPr/>
            </p:nvSpPr>
            <p:spPr>
              <a:xfrm>
                <a:off x="46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7" name="직사각형 1106"/>
              <p:cNvSpPr/>
              <p:nvPr/>
            </p:nvSpPr>
            <p:spPr>
              <a:xfrm>
                <a:off x="43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8" name="직사각형 1107"/>
              <p:cNvSpPr/>
              <p:nvPr/>
            </p:nvSpPr>
            <p:spPr>
              <a:xfrm>
                <a:off x="46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9" name="직사각형 1108"/>
              <p:cNvSpPr/>
              <p:nvPr/>
            </p:nvSpPr>
            <p:spPr>
              <a:xfrm>
                <a:off x="50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0" name="직사각형 1109"/>
              <p:cNvSpPr/>
              <p:nvPr/>
            </p:nvSpPr>
            <p:spPr>
              <a:xfrm>
                <a:off x="50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1" name="직사각형 1110"/>
              <p:cNvSpPr/>
              <p:nvPr/>
            </p:nvSpPr>
            <p:spPr>
              <a:xfrm>
                <a:off x="54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2" name="직사각형 1111"/>
              <p:cNvSpPr/>
              <p:nvPr/>
            </p:nvSpPr>
            <p:spPr>
              <a:xfrm>
                <a:off x="54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3" name="직사각형 1112"/>
              <p:cNvSpPr/>
              <p:nvPr/>
            </p:nvSpPr>
            <p:spPr>
              <a:xfrm>
                <a:off x="54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4" name="직사각형 1113"/>
              <p:cNvSpPr/>
              <p:nvPr/>
            </p:nvSpPr>
            <p:spPr>
              <a:xfrm>
                <a:off x="54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5" name="직사각형 1114"/>
              <p:cNvSpPr/>
              <p:nvPr/>
            </p:nvSpPr>
            <p:spPr>
              <a:xfrm>
                <a:off x="54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6" name="직사각형 1115"/>
              <p:cNvSpPr/>
              <p:nvPr/>
            </p:nvSpPr>
            <p:spPr>
              <a:xfrm>
                <a:off x="54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7" name="직사각형 1116"/>
              <p:cNvSpPr/>
              <p:nvPr/>
            </p:nvSpPr>
            <p:spPr>
              <a:xfrm>
                <a:off x="54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8" name="직사각형 1117"/>
              <p:cNvSpPr/>
              <p:nvPr/>
            </p:nvSpPr>
            <p:spPr>
              <a:xfrm>
                <a:off x="54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9" name="직사각형 1118"/>
              <p:cNvSpPr/>
              <p:nvPr/>
            </p:nvSpPr>
            <p:spPr>
              <a:xfrm>
                <a:off x="54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0" name="직사각형 1119"/>
              <p:cNvSpPr/>
              <p:nvPr/>
            </p:nvSpPr>
            <p:spPr>
              <a:xfrm>
                <a:off x="54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1" name="직사각형 1120"/>
              <p:cNvSpPr/>
              <p:nvPr/>
            </p:nvSpPr>
            <p:spPr>
              <a:xfrm>
                <a:off x="54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2" name="직사각형 1121"/>
              <p:cNvSpPr/>
              <p:nvPr/>
            </p:nvSpPr>
            <p:spPr>
              <a:xfrm>
                <a:off x="54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3" name="직사각형 1122"/>
              <p:cNvSpPr/>
              <p:nvPr/>
            </p:nvSpPr>
            <p:spPr>
              <a:xfrm>
                <a:off x="54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4" name="직사각형 1123"/>
              <p:cNvSpPr/>
              <p:nvPr/>
            </p:nvSpPr>
            <p:spPr>
              <a:xfrm>
                <a:off x="54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5" name="직사각형 1124"/>
              <p:cNvSpPr/>
              <p:nvPr/>
            </p:nvSpPr>
            <p:spPr>
              <a:xfrm>
                <a:off x="18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6" name="직사각형 1125"/>
              <p:cNvSpPr/>
              <p:nvPr/>
            </p:nvSpPr>
            <p:spPr>
              <a:xfrm>
                <a:off x="14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7" name="직사각형 1126"/>
              <p:cNvSpPr/>
              <p:nvPr/>
            </p:nvSpPr>
            <p:spPr>
              <a:xfrm>
                <a:off x="25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8" name="직사각형 1127"/>
              <p:cNvSpPr/>
              <p:nvPr/>
            </p:nvSpPr>
            <p:spPr>
              <a:xfrm>
                <a:off x="21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9" name="직사각형 1128"/>
              <p:cNvSpPr/>
              <p:nvPr/>
            </p:nvSpPr>
            <p:spPr>
              <a:xfrm>
                <a:off x="10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0" name="직사각형 1129"/>
              <p:cNvSpPr/>
              <p:nvPr/>
            </p:nvSpPr>
            <p:spPr>
              <a:xfrm>
                <a:off x="7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1" name="직사각형 1130"/>
              <p:cNvSpPr/>
              <p:nvPr/>
            </p:nvSpPr>
            <p:spPr>
              <a:xfrm>
                <a:off x="46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2" name="직사각형 1131"/>
              <p:cNvSpPr/>
              <p:nvPr/>
            </p:nvSpPr>
            <p:spPr>
              <a:xfrm>
                <a:off x="43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3" name="직사각형 1132"/>
              <p:cNvSpPr/>
              <p:nvPr/>
            </p:nvSpPr>
            <p:spPr>
              <a:xfrm>
                <a:off x="50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4" name="직사각형 1133"/>
              <p:cNvSpPr/>
              <p:nvPr/>
            </p:nvSpPr>
            <p:spPr>
              <a:xfrm>
                <a:off x="32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5" name="직사각형 1134"/>
              <p:cNvSpPr/>
              <p:nvPr/>
            </p:nvSpPr>
            <p:spPr>
              <a:xfrm>
                <a:off x="28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6" name="직사각형 1135"/>
              <p:cNvSpPr/>
              <p:nvPr/>
            </p:nvSpPr>
            <p:spPr>
              <a:xfrm>
                <a:off x="39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7" name="직사각형 1136"/>
              <p:cNvSpPr/>
              <p:nvPr/>
            </p:nvSpPr>
            <p:spPr>
              <a:xfrm>
                <a:off x="36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8" name="직사각형 1137"/>
              <p:cNvSpPr/>
              <p:nvPr/>
            </p:nvSpPr>
            <p:spPr>
              <a:xfrm>
                <a:off x="54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9" name="직사각형 1138"/>
              <p:cNvSpPr/>
              <p:nvPr/>
            </p:nvSpPr>
            <p:spPr>
              <a:xfrm>
                <a:off x="18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0" name="직사각형 1139"/>
              <p:cNvSpPr/>
              <p:nvPr/>
            </p:nvSpPr>
            <p:spPr>
              <a:xfrm>
                <a:off x="14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1" name="직사각형 1140"/>
              <p:cNvSpPr/>
              <p:nvPr/>
            </p:nvSpPr>
            <p:spPr>
              <a:xfrm>
                <a:off x="25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2" name="직사각형 1141"/>
              <p:cNvSpPr/>
              <p:nvPr/>
            </p:nvSpPr>
            <p:spPr>
              <a:xfrm>
                <a:off x="21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3" name="직사각형 1142"/>
              <p:cNvSpPr/>
              <p:nvPr/>
            </p:nvSpPr>
            <p:spPr>
              <a:xfrm>
                <a:off x="10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4" name="직사각형 1143"/>
              <p:cNvSpPr/>
              <p:nvPr/>
            </p:nvSpPr>
            <p:spPr>
              <a:xfrm>
                <a:off x="7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5" name="직사각형 1144"/>
              <p:cNvSpPr/>
              <p:nvPr/>
            </p:nvSpPr>
            <p:spPr>
              <a:xfrm>
                <a:off x="46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6" name="직사각형 1145"/>
              <p:cNvSpPr/>
              <p:nvPr/>
            </p:nvSpPr>
            <p:spPr>
              <a:xfrm>
                <a:off x="43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7" name="직사각형 1146"/>
              <p:cNvSpPr/>
              <p:nvPr/>
            </p:nvSpPr>
            <p:spPr>
              <a:xfrm>
                <a:off x="50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8" name="직사각형 1147"/>
              <p:cNvSpPr/>
              <p:nvPr/>
            </p:nvSpPr>
            <p:spPr>
              <a:xfrm>
                <a:off x="32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9" name="직사각형 1148"/>
              <p:cNvSpPr/>
              <p:nvPr/>
            </p:nvSpPr>
            <p:spPr>
              <a:xfrm>
                <a:off x="28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0" name="직사각형 1149"/>
              <p:cNvSpPr/>
              <p:nvPr/>
            </p:nvSpPr>
            <p:spPr>
              <a:xfrm>
                <a:off x="39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1" name="직사각형 1150"/>
              <p:cNvSpPr/>
              <p:nvPr/>
            </p:nvSpPr>
            <p:spPr>
              <a:xfrm>
                <a:off x="36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2" name="직사각형 1151"/>
              <p:cNvSpPr/>
              <p:nvPr/>
            </p:nvSpPr>
            <p:spPr>
              <a:xfrm>
                <a:off x="54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3" name="직사각형 1152"/>
              <p:cNvSpPr/>
              <p:nvPr/>
            </p:nvSpPr>
            <p:spPr>
              <a:xfrm>
                <a:off x="18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4" name="직사각형 1153"/>
              <p:cNvSpPr/>
              <p:nvPr/>
            </p:nvSpPr>
            <p:spPr>
              <a:xfrm>
                <a:off x="14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5" name="직사각형 1154"/>
              <p:cNvSpPr/>
              <p:nvPr/>
            </p:nvSpPr>
            <p:spPr>
              <a:xfrm>
                <a:off x="25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6" name="직사각형 1155"/>
              <p:cNvSpPr/>
              <p:nvPr/>
            </p:nvSpPr>
            <p:spPr>
              <a:xfrm>
                <a:off x="21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7" name="직사각형 1156"/>
              <p:cNvSpPr/>
              <p:nvPr/>
            </p:nvSpPr>
            <p:spPr>
              <a:xfrm>
                <a:off x="10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8" name="직사각형 1157"/>
              <p:cNvSpPr/>
              <p:nvPr/>
            </p:nvSpPr>
            <p:spPr>
              <a:xfrm>
                <a:off x="7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9" name="직사각형 1158"/>
              <p:cNvSpPr/>
              <p:nvPr/>
            </p:nvSpPr>
            <p:spPr>
              <a:xfrm>
                <a:off x="46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0" name="직사각형 1159"/>
              <p:cNvSpPr/>
              <p:nvPr/>
            </p:nvSpPr>
            <p:spPr>
              <a:xfrm>
                <a:off x="43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1" name="직사각형 1160"/>
              <p:cNvSpPr/>
              <p:nvPr/>
            </p:nvSpPr>
            <p:spPr>
              <a:xfrm>
                <a:off x="50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2" name="직사각형 1161"/>
              <p:cNvSpPr/>
              <p:nvPr/>
            </p:nvSpPr>
            <p:spPr>
              <a:xfrm>
                <a:off x="32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3" name="직사각형 1162"/>
              <p:cNvSpPr/>
              <p:nvPr/>
            </p:nvSpPr>
            <p:spPr>
              <a:xfrm>
                <a:off x="28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4" name="직사각형 1163"/>
              <p:cNvSpPr/>
              <p:nvPr/>
            </p:nvSpPr>
            <p:spPr>
              <a:xfrm>
                <a:off x="39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5" name="직사각형 1164"/>
              <p:cNvSpPr/>
              <p:nvPr/>
            </p:nvSpPr>
            <p:spPr>
              <a:xfrm>
                <a:off x="36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6" name="직사각형 1165"/>
              <p:cNvSpPr/>
              <p:nvPr/>
            </p:nvSpPr>
            <p:spPr>
              <a:xfrm>
                <a:off x="57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7" name="직사각형 1166"/>
              <p:cNvSpPr/>
              <p:nvPr/>
            </p:nvSpPr>
            <p:spPr>
              <a:xfrm>
                <a:off x="57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8" name="직사각형 1167"/>
              <p:cNvSpPr/>
              <p:nvPr/>
            </p:nvSpPr>
            <p:spPr>
              <a:xfrm>
                <a:off x="57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9" name="직사각형 1168"/>
              <p:cNvSpPr/>
              <p:nvPr/>
            </p:nvSpPr>
            <p:spPr>
              <a:xfrm>
                <a:off x="57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0" name="직사각형 1169"/>
              <p:cNvSpPr/>
              <p:nvPr/>
            </p:nvSpPr>
            <p:spPr>
              <a:xfrm>
                <a:off x="57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1" name="직사각형 1170"/>
              <p:cNvSpPr/>
              <p:nvPr/>
            </p:nvSpPr>
            <p:spPr>
              <a:xfrm>
                <a:off x="57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2" name="직사각형 1171"/>
              <p:cNvSpPr/>
              <p:nvPr/>
            </p:nvSpPr>
            <p:spPr>
              <a:xfrm>
                <a:off x="57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3" name="직사각형 1172"/>
              <p:cNvSpPr/>
              <p:nvPr/>
            </p:nvSpPr>
            <p:spPr>
              <a:xfrm>
                <a:off x="57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4" name="직사각형 1173"/>
              <p:cNvSpPr/>
              <p:nvPr/>
            </p:nvSpPr>
            <p:spPr>
              <a:xfrm>
                <a:off x="57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5" name="직사각형 1174"/>
              <p:cNvSpPr/>
              <p:nvPr/>
            </p:nvSpPr>
            <p:spPr>
              <a:xfrm>
                <a:off x="57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6" name="직사각형 1175"/>
              <p:cNvSpPr/>
              <p:nvPr/>
            </p:nvSpPr>
            <p:spPr>
              <a:xfrm>
                <a:off x="57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7" name="직사각형 1176"/>
              <p:cNvSpPr/>
              <p:nvPr/>
            </p:nvSpPr>
            <p:spPr>
              <a:xfrm>
                <a:off x="57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8" name="직사각형 1177"/>
              <p:cNvSpPr/>
              <p:nvPr/>
            </p:nvSpPr>
            <p:spPr>
              <a:xfrm>
                <a:off x="57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9" name="직사각형 1178"/>
              <p:cNvSpPr/>
              <p:nvPr/>
            </p:nvSpPr>
            <p:spPr>
              <a:xfrm>
                <a:off x="57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0" name="직사각형 1179"/>
              <p:cNvSpPr/>
              <p:nvPr/>
            </p:nvSpPr>
            <p:spPr>
              <a:xfrm>
                <a:off x="57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1" name="직사각형 1180"/>
              <p:cNvSpPr/>
              <p:nvPr/>
            </p:nvSpPr>
            <p:spPr>
              <a:xfrm>
                <a:off x="57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2" name="직사각형 1181"/>
              <p:cNvSpPr/>
              <p:nvPr/>
            </p:nvSpPr>
            <p:spPr>
              <a:xfrm>
                <a:off x="61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3" name="직사각형 1182"/>
              <p:cNvSpPr/>
              <p:nvPr/>
            </p:nvSpPr>
            <p:spPr>
              <a:xfrm>
                <a:off x="61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4" name="직사각형 1183"/>
              <p:cNvSpPr/>
              <p:nvPr/>
            </p:nvSpPr>
            <p:spPr>
              <a:xfrm>
                <a:off x="61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5" name="직사각형 1184"/>
              <p:cNvSpPr/>
              <p:nvPr/>
            </p:nvSpPr>
            <p:spPr>
              <a:xfrm>
                <a:off x="61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6" name="직사각형 1185"/>
              <p:cNvSpPr/>
              <p:nvPr/>
            </p:nvSpPr>
            <p:spPr>
              <a:xfrm>
                <a:off x="61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7" name="직사각형 1186"/>
              <p:cNvSpPr/>
              <p:nvPr/>
            </p:nvSpPr>
            <p:spPr>
              <a:xfrm>
                <a:off x="61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8" name="직사각형 1187"/>
              <p:cNvSpPr/>
              <p:nvPr/>
            </p:nvSpPr>
            <p:spPr>
              <a:xfrm>
                <a:off x="61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9" name="직사각형 1188"/>
              <p:cNvSpPr/>
              <p:nvPr/>
            </p:nvSpPr>
            <p:spPr>
              <a:xfrm>
                <a:off x="61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0" name="직사각형 1189"/>
              <p:cNvSpPr/>
              <p:nvPr/>
            </p:nvSpPr>
            <p:spPr>
              <a:xfrm>
                <a:off x="61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1" name="직사각형 1190"/>
              <p:cNvSpPr/>
              <p:nvPr/>
            </p:nvSpPr>
            <p:spPr>
              <a:xfrm>
                <a:off x="61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2" name="직사각형 1191"/>
              <p:cNvSpPr/>
              <p:nvPr/>
            </p:nvSpPr>
            <p:spPr>
              <a:xfrm>
                <a:off x="61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3" name="직사각형 1192"/>
              <p:cNvSpPr/>
              <p:nvPr/>
            </p:nvSpPr>
            <p:spPr>
              <a:xfrm>
                <a:off x="61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4" name="직사각형 1193"/>
              <p:cNvSpPr/>
              <p:nvPr/>
            </p:nvSpPr>
            <p:spPr>
              <a:xfrm>
                <a:off x="61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5" name="직사각형 1194"/>
              <p:cNvSpPr/>
              <p:nvPr/>
            </p:nvSpPr>
            <p:spPr>
              <a:xfrm>
                <a:off x="61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6" name="직사각형 1195"/>
              <p:cNvSpPr/>
              <p:nvPr/>
            </p:nvSpPr>
            <p:spPr>
              <a:xfrm>
                <a:off x="61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7" name="직사각형 1196"/>
              <p:cNvSpPr/>
              <p:nvPr/>
            </p:nvSpPr>
            <p:spPr>
              <a:xfrm>
                <a:off x="61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535" name="TextBox 534"/>
          <p:cNvSpPr txBox="1"/>
          <p:nvPr/>
        </p:nvSpPr>
        <p:spPr>
          <a:xfrm>
            <a:off x="2411760" y="4233010"/>
            <a:ext cx="1167307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Chroma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to be predicted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793" name="Object 4"/>
          <p:cNvGraphicFramePr>
            <a:graphicFrameLocks noChangeAspect="1"/>
          </p:cNvGraphicFramePr>
          <p:nvPr/>
        </p:nvGraphicFramePr>
        <p:xfrm>
          <a:off x="2507529" y="4538632"/>
          <a:ext cx="642942" cy="294029"/>
        </p:xfrm>
        <a:graphic>
          <a:graphicData uri="http://schemas.openxmlformats.org/presentationml/2006/ole">
            <p:oleObj spid="_x0000_s21511" name="수식" r:id="rId8" imgW="444240" imgH="203040" progId="Equation.3">
              <p:embed/>
            </p:oleObj>
          </a:graphicData>
        </a:graphic>
      </p:graphicFrame>
      <p:sp>
        <p:nvSpPr>
          <p:cNvPr id="909" name="TextBox 908"/>
          <p:cNvSpPr txBox="1"/>
          <p:nvPr/>
        </p:nvSpPr>
        <p:spPr>
          <a:xfrm>
            <a:off x="6012160" y="4377026"/>
            <a:ext cx="105509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reconstructed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910" name="Object 3"/>
          <p:cNvGraphicFramePr>
            <a:graphicFrameLocks noChangeAspect="1"/>
          </p:cNvGraphicFramePr>
          <p:nvPr/>
        </p:nvGraphicFramePr>
        <p:xfrm>
          <a:off x="6192065" y="4724872"/>
          <a:ext cx="714380" cy="263052"/>
        </p:xfrm>
        <a:graphic>
          <a:graphicData uri="http://schemas.openxmlformats.org/presentationml/2006/ole">
            <p:oleObj spid="_x0000_s21516" name="수식" r:id="rId9" imgW="4824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4:2:0 sampling</a:t>
            </a:r>
          </a:p>
          <a:p>
            <a:pPr lvl="1"/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Samples are predicted per each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NxN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transform block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447" name="Object 2"/>
          <p:cNvGraphicFramePr>
            <a:graphicFrameLocks noChangeAspect="1"/>
          </p:cNvGraphicFramePr>
          <p:nvPr/>
        </p:nvGraphicFramePr>
        <p:xfrm>
          <a:off x="1196975" y="1557338"/>
          <a:ext cx="3543300" cy="352425"/>
        </p:xfrm>
        <a:graphic>
          <a:graphicData uri="http://schemas.openxmlformats.org/presentationml/2006/ole">
            <p:oleObj spid="_x0000_s22530" name="수식" r:id="rId3" imgW="2171520" imgH="215640" progId="Equation.3">
              <p:embed/>
            </p:oleObj>
          </a:graphicData>
        </a:graphic>
      </p:graphicFrame>
      <p:graphicFrame>
        <p:nvGraphicFramePr>
          <p:cNvPr id="794" name="Object 5"/>
          <p:cNvGraphicFramePr>
            <a:graphicFrameLocks noChangeAspect="1"/>
          </p:cNvGraphicFramePr>
          <p:nvPr/>
        </p:nvGraphicFramePr>
        <p:xfrm>
          <a:off x="8172400" y="4077120"/>
          <a:ext cx="338138" cy="320675"/>
        </p:xfrm>
        <a:graphic>
          <a:graphicData uri="http://schemas.openxmlformats.org/presentationml/2006/ole">
            <p:oleObj spid="_x0000_s22532" name="수식" r:id="rId4" imgW="228600" imgH="215640" progId="Equation.3">
              <p:embed/>
            </p:oleObj>
          </a:graphicData>
        </a:graphic>
      </p:graphicFrame>
      <p:graphicFrame>
        <p:nvGraphicFramePr>
          <p:cNvPr id="795" name="Object 6"/>
          <p:cNvGraphicFramePr>
            <a:graphicFrameLocks noChangeAspect="1"/>
          </p:cNvGraphicFramePr>
          <p:nvPr/>
        </p:nvGraphicFramePr>
        <p:xfrm>
          <a:off x="1043608" y="4797152"/>
          <a:ext cx="330200" cy="330200"/>
        </p:xfrm>
        <a:graphic>
          <a:graphicData uri="http://schemas.openxmlformats.org/presentationml/2006/ole">
            <p:oleObj spid="_x0000_s22533" name="수식" r:id="rId5" imgW="228600" imgH="228600" progId="Equation.3">
              <p:embed/>
            </p:oleObj>
          </a:graphicData>
        </a:graphic>
      </p:graphicFrame>
      <p:graphicFrame>
        <p:nvGraphicFramePr>
          <p:cNvPr id="796" name="Object 7"/>
          <p:cNvGraphicFramePr>
            <a:graphicFrameLocks noChangeAspect="1"/>
          </p:cNvGraphicFramePr>
          <p:nvPr/>
        </p:nvGraphicFramePr>
        <p:xfrm>
          <a:off x="1259632" y="1988840"/>
          <a:ext cx="2242191" cy="936104"/>
        </p:xfrm>
        <a:graphic>
          <a:graphicData uri="http://schemas.openxmlformats.org/presentationml/2006/ole">
            <p:oleObj spid="_x0000_s22534" name="수식" r:id="rId6" imgW="1574640" imgH="660240" progId="Equation.3">
              <p:embed/>
            </p:oleObj>
          </a:graphicData>
        </a:graphic>
      </p:graphicFrame>
      <p:graphicFrame>
        <p:nvGraphicFramePr>
          <p:cNvPr id="797" name="Object 10"/>
          <p:cNvGraphicFramePr>
            <a:graphicFrameLocks noChangeAspect="1"/>
          </p:cNvGraphicFramePr>
          <p:nvPr/>
        </p:nvGraphicFramePr>
        <p:xfrm>
          <a:off x="3635896" y="2564904"/>
          <a:ext cx="4172100" cy="288032"/>
        </p:xfrm>
        <a:graphic>
          <a:graphicData uri="http://schemas.openxmlformats.org/presentationml/2006/ole">
            <p:oleObj spid="_x0000_s22535" name="수식" r:id="rId7" imgW="3047760" imgH="215640" progId="Equation.3">
              <p:embed/>
            </p:oleObj>
          </a:graphicData>
        </a:graphic>
      </p:graphicFrame>
      <p:cxnSp>
        <p:nvCxnSpPr>
          <p:cNvPr id="908" name="직선 화살표 연결선 428"/>
          <p:cNvCxnSpPr>
            <a:endCxn id="1206" idx="3"/>
          </p:cNvCxnSpPr>
          <p:nvPr/>
        </p:nvCxnSpPr>
        <p:spPr>
          <a:xfrm flipV="1">
            <a:off x="1331640" y="4136328"/>
            <a:ext cx="1245224" cy="588544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9" name="그룹 798"/>
          <p:cNvGrpSpPr/>
          <p:nvPr/>
        </p:nvGrpSpPr>
        <p:grpSpPr>
          <a:xfrm>
            <a:off x="2555776" y="3581416"/>
            <a:ext cx="1299560" cy="2448000"/>
            <a:chOff x="1763688" y="3573016"/>
            <a:chExt cx="1299560" cy="2448000"/>
          </a:xfrm>
        </p:grpSpPr>
        <p:sp>
          <p:nvSpPr>
            <p:cNvPr id="1237" name="직사각형 1236"/>
            <p:cNvSpPr/>
            <p:nvPr/>
          </p:nvSpPr>
          <p:spPr>
            <a:xfrm>
              <a:off x="2051688" y="3573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8" name="직사각형 1237"/>
            <p:cNvSpPr/>
            <p:nvPr/>
          </p:nvSpPr>
          <p:spPr>
            <a:xfrm>
              <a:off x="1907688" y="3573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9" name="직사각형 1238"/>
            <p:cNvSpPr/>
            <p:nvPr/>
          </p:nvSpPr>
          <p:spPr>
            <a:xfrm>
              <a:off x="2339688" y="3573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0" name="직사각형 1239"/>
            <p:cNvSpPr/>
            <p:nvPr/>
          </p:nvSpPr>
          <p:spPr>
            <a:xfrm>
              <a:off x="2195688" y="3573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1" name="직사각형 1240"/>
            <p:cNvSpPr/>
            <p:nvPr/>
          </p:nvSpPr>
          <p:spPr>
            <a:xfrm>
              <a:off x="2627688" y="3573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2" name="직사각형 1241"/>
            <p:cNvSpPr/>
            <p:nvPr/>
          </p:nvSpPr>
          <p:spPr>
            <a:xfrm>
              <a:off x="2483688" y="3573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3" name="직사각형 4"/>
            <p:cNvSpPr/>
            <p:nvPr/>
          </p:nvSpPr>
          <p:spPr>
            <a:xfrm>
              <a:off x="2915688" y="3573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4" name="직사각형 5"/>
            <p:cNvSpPr/>
            <p:nvPr/>
          </p:nvSpPr>
          <p:spPr>
            <a:xfrm>
              <a:off x="2771688" y="3573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4" name="직사각형 1253"/>
            <p:cNvSpPr/>
            <p:nvPr/>
          </p:nvSpPr>
          <p:spPr>
            <a:xfrm>
              <a:off x="1763688" y="3861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5" name="직사각형 1254"/>
            <p:cNvSpPr/>
            <p:nvPr/>
          </p:nvSpPr>
          <p:spPr>
            <a:xfrm>
              <a:off x="1763688" y="3717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6" name="직사각형 1255"/>
            <p:cNvSpPr/>
            <p:nvPr/>
          </p:nvSpPr>
          <p:spPr>
            <a:xfrm>
              <a:off x="1763688" y="4149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7" name="직사각형 1256"/>
            <p:cNvSpPr/>
            <p:nvPr/>
          </p:nvSpPr>
          <p:spPr>
            <a:xfrm>
              <a:off x="1763688" y="4005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8" name="직사각형 1257"/>
            <p:cNvSpPr/>
            <p:nvPr/>
          </p:nvSpPr>
          <p:spPr>
            <a:xfrm>
              <a:off x="1763688" y="4437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9" name="직사각형 1258"/>
            <p:cNvSpPr/>
            <p:nvPr/>
          </p:nvSpPr>
          <p:spPr>
            <a:xfrm>
              <a:off x="1763688" y="4293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0" name="직사각형 4"/>
            <p:cNvSpPr/>
            <p:nvPr/>
          </p:nvSpPr>
          <p:spPr>
            <a:xfrm>
              <a:off x="1763688" y="4725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1" name="직사각형 6"/>
            <p:cNvSpPr/>
            <p:nvPr/>
          </p:nvSpPr>
          <p:spPr>
            <a:xfrm>
              <a:off x="1763688" y="4581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2" name="직사각형 1261"/>
            <p:cNvSpPr/>
            <p:nvPr/>
          </p:nvSpPr>
          <p:spPr>
            <a:xfrm>
              <a:off x="1763688" y="5013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3" name="직사각형 1262"/>
            <p:cNvSpPr/>
            <p:nvPr/>
          </p:nvSpPr>
          <p:spPr>
            <a:xfrm>
              <a:off x="1763688" y="4869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4" name="직사각형 1263"/>
            <p:cNvSpPr/>
            <p:nvPr/>
          </p:nvSpPr>
          <p:spPr>
            <a:xfrm>
              <a:off x="1763688" y="5301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5" name="직사각형 1264"/>
            <p:cNvSpPr/>
            <p:nvPr/>
          </p:nvSpPr>
          <p:spPr>
            <a:xfrm>
              <a:off x="1763688" y="5157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6" name="직사각형 1265"/>
            <p:cNvSpPr/>
            <p:nvPr/>
          </p:nvSpPr>
          <p:spPr>
            <a:xfrm>
              <a:off x="1763688" y="5445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7" name="직사각형 1266"/>
            <p:cNvSpPr/>
            <p:nvPr/>
          </p:nvSpPr>
          <p:spPr>
            <a:xfrm>
              <a:off x="1763688" y="5589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8" name="직사각형 1267"/>
            <p:cNvSpPr/>
            <p:nvPr/>
          </p:nvSpPr>
          <p:spPr>
            <a:xfrm>
              <a:off x="1763688" y="5733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9" name="직사각형 1268"/>
            <p:cNvSpPr/>
            <p:nvPr/>
          </p:nvSpPr>
          <p:spPr>
            <a:xfrm>
              <a:off x="1763688" y="5877016"/>
              <a:ext cx="144000" cy="144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1" name="타원 1220"/>
            <p:cNvSpPr/>
            <p:nvPr/>
          </p:nvSpPr>
          <p:spPr>
            <a:xfrm>
              <a:off x="1907688" y="3573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2" name="타원 1221"/>
            <p:cNvSpPr/>
            <p:nvPr/>
          </p:nvSpPr>
          <p:spPr>
            <a:xfrm>
              <a:off x="2195688" y="3573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3" name="타원 1222"/>
            <p:cNvSpPr/>
            <p:nvPr/>
          </p:nvSpPr>
          <p:spPr>
            <a:xfrm>
              <a:off x="2483688" y="3573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4" name="타원 1223"/>
            <p:cNvSpPr/>
            <p:nvPr/>
          </p:nvSpPr>
          <p:spPr>
            <a:xfrm>
              <a:off x="2771688" y="3573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9" name="타원 1228"/>
            <p:cNvSpPr/>
            <p:nvPr/>
          </p:nvSpPr>
          <p:spPr>
            <a:xfrm>
              <a:off x="2055248" y="3573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0" name="타원 1229"/>
            <p:cNvSpPr/>
            <p:nvPr/>
          </p:nvSpPr>
          <p:spPr>
            <a:xfrm>
              <a:off x="2343248" y="3573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1" name="타원 1230"/>
            <p:cNvSpPr/>
            <p:nvPr/>
          </p:nvSpPr>
          <p:spPr>
            <a:xfrm>
              <a:off x="2631248" y="3573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2" name="타원 1231"/>
            <p:cNvSpPr/>
            <p:nvPr/>
          </p:nvSpPr>
          <p:spPr>
            <a:xfrm>
              <a:off x="2919248" y="3573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5" name="타원 1204"/>
            <p:cNvSpPr/>
            <p:nvPr/>
          </p:nvSpPr>
          <p:spPr>
            <a:xfrm>
              <a:off x="1763688" y="3717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6" name="타원 1205"/>
            <p:cNvSpPr/>
            <p:nvPr/>
          </p:nvSpPr>
          <p:spPr>
            <a:xfrm>
              <a:off x="1763688" y="4005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7" name="타원 1206"/>
            <p:cNvSpPr/>
            <p:nvPr/>
          </p:nvSpPr>
          <p:spPr>
            <a:xfrm>
              <a:off x="1763688" y="4293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8" name="타원 1207"/>
            <p:cNvSpPr/>
            <p:nvPr/>
          </p:nvSpPr>
          <p:spPr>
            <a:xfrm>
              <a:off x="1763688" y="4581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9" name="타원 1208"/>
            <p:cNvSpPr/>
            <p:nvPr/>
          </p:nvSpPr>
          <p:spPr>
            <a:xfrm>
              <a:off x="1763688" y="4869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0" name="타원 1209"/>
            <p:cNvSpPr/>
            <p:nvPr/>
          </p:nvSpPr>
          <p:spPr>
            <a:xfrm>
              <a:off x="1763688" y="5157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1" name="타원 1210"/>
            <p:cNvSpPr/>
            <p:nvPr/>
          </p:nvSpPr>
          <p:spPr>
            <a:xfrm>
              <a:off x="1763688" y="5445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2" name="타원 1211"/>
            <p:cNvSpPr/>
            <p:nvPr/>
          </p:nvSpPr>
          <p:spPr>
            <a:xfrm>
              <a:off x="1763688" y="5733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3" name="타원 1212"/>
            <p:cNvSpPr/>
            <p:nvPr/>
          </p:nvSpPr>
          <p:spPr>
            <a:xfrm>
              <a:off x="1763688" y="3861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4" name="타원 1213"/>
            <p:cNvSpPr/>
            <p:nvPr/>
          </p:nvSpPr>
          <p:spPr>
            <a:xfrm>
              <a:off x="1763688" y="4149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5" name="타원 1214"/>
            <p:cNvSpPr/>
            <p:nvPr/>
          </p:nvSpPr>
          <p:spPr>
            <a:xfrm>
              <a:off x="1763688" y="4437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6" name="타원 1215"/>
            <p:cNvSpPr/>
            <p:nvPr/>
          </p:nvSpPr>
          <p:spPr>
            <a:xfrm>
              <a:off x="1763688" y="4725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7" name="타원 1216"/>
            <p:cNvSpPr/>
            <p:nvPr/>
          </p:nvSpPr>
          <p:spPr>
            <a:xfrm>
              <a:off x="1763688" y="5013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8" name="타원 1217"/>
            <p:cNvSpPr/>
            <p:nvPr/>
          </p:nvSpPr>
          <p:spPr>
            <a:xfrm>
              <a:off x="1763688" y="5301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9" name="타원 1218"/>
            <p:cNvSpPr/>
            <p:nvPr/>
          </p:nvSpPr>
          <p:spPr>
            <a:xfrm>
              <a:off x="1763688" y="5589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0" name="타원 1219"/>
            <p:cNvSpPr/>
            <p:nvPr/>
          </p:nvSpPr>
          <p:spPr>
            <a:xfrm>
              <a:off x="1763688" y="5877016"/>
              <a:ext cx="144000" cy="14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29" name="그룹 928"/>
          <p:cNvGrpSpPr/>
          <p:nvPr/>
        </p:nvGrpSpPr>
        <p:grpSpPr>
          <a:xfrm>
            <a:off x="2693811" y="3725416"/>
            <a:ext cx="1152000" cy="1152000"/>
            <a:chOff x="2693811" y="3725416"/>
            <a:chExt cx="1152000" cy="1152000"/>
          </a:xfrm>
          <a:solidFill>
            <a:schemeClr val="accent4">
              <a:lumMod val="20000"/>
              <a:lumOff val="80000"/>
            </a:schemeClr>
          </a:solidFill>
        </p:grpSpPr>
        <p:grpSp>
          <p:nvGrpSpPr>
            <p:cNvPr id="927" name="그룹 926"/>
            <p:cNvGrpSpPr/>
            <p:nvPr/>
          </p:nvGrpSpPr>
          <p:grpSpPr>
            <a:xfrm>
              <a:off x="2693811" y="3725416"/>
              <a:ext cx="1152000" cy="1008000"/>
              <a:chOff x="2693811" y="3725416"/>
              <a:chExt cx="1152000" cy="1008000"/>
            </a:xfrm>
            <a:grpFill/>
          </p:grpSpPr>
          <p:sp>
            <p:nvSpPr>
              <p:cNvPr id="942" name="직사각형 941"/>
              <p:cNvSpPr/>
              <p:nvPr/>
            </p:nvSpPr>
            <p:spPr>
              <a:xfrm>
                <a:off x="2693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3" name="직사각형 942"/>
              <p:cNvSpPr/>
              <p:nvPr/>
            </p:nvSpPr>
            <p:spPr>
              <a:xfrm>
                <a:off x="2837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4" name="직사각형 943"/>
              <p:cNvSpPr/>
              <p:nvPr/>
            </p:nvSpPr>
            <p:spPr>
              <a:xfrm>
                <a:off x="2693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5" name="직사각형 944"/>
              <p:cNvSpPr/>
              <p:nvPr/>
            </p:nvSpPr>
            <p:spPr>
              <a:xfrm>
                <a:off x="2837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6" name="직사각형 945"/>
              <p:cNvSpPr/>
              <p:nvPr/>
            </p:nvSpPr>
            <p:spPr>
              <a:xfrm>
                <a:off x="2981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7" name="직사각형 946"/>
              <p:cNvSpPr/>
              <p:nvPr/>
            </p:nvSpPr>
            <p:spPr>
              <a:xfrm>
                <a:off x="3125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8" name="직사각형 947"/>
              <p:cNvSpPr/>
              <p:nvPr/>
            </p:nvSpPr>
            <p:spPr>
              <a:xfrm>
                <a:off x="2981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9" name="직사각형 948"/>
              <p:cNvSpPr/>
              <p:nvPr/>
            </p:nvSpPr>
            <p:spPr>
              <a:xfrm>
                <a:off x="3125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0" name="직사각형 949"/>
              <p:cNvSpPr/>
              <p:nvPr/>
            </p:nvSpPr>
            <p:spPr>
              <a:xfrm>
                <a:off x="3269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1" name="직사각형 950"/>
              <p:cNvSpPr/>
              <p:nvPr/>
            </p:nvSpPr>
            <p:spPr>
              <a:xfrm>
                <a:off x="3413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2" name="직사각형 951"/>
              <p:cNvSpPr/>
              <p:nvPr/>
            </p:nvSpPr>
            <p:spPr>
              <a:xfrm>
                <a:off x="3269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3" name="직사각형 47"/>
              <p:cNvSpPr/>
              <p:nvPr/>
            </p:nvSpPr>
            <p:spPr>
              <a:xfrm>
                <a:off x="3413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4" name="직사각형 953"/>
              <p:cNvSpPr/>
              <p:nvPr/>
            </p:nvSpPr>
            <p:spPr>
              <a:xfrm>
                <a:off x="2981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5" name="직사각형 954"/>
              <p:cNvSpPr/>
              <p:nvPr/>
            </p:nvSpPr>
            <p:spPr>
              <a:xfrm>
                <a:off x="3125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6" name="직사각형 955"/>
              <p:cNvSpPr/>
              <p:nvPr/>
            </p:nvSpPr>
            <p:spPr>
              <a:xfrm>
                <a:off x="2981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7" name="직사각형 956"/>
              <p:cNvSpPr/>
              <p:nvPr/>
            </p:nvSpPr>
            <p:spPr>
              <a:xfrm>
                <a:off x="3125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8" name="직사각형 52"/>
              <p:cNvSpPr/>
              <p:nvPr/>
            </p:nvSpPr>
            <p:spPr>
              <a:xfrm>
                <a:off x="3269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9" name="직사각형 958"/>
              <p:cNvSpPr/>
              <p:nvPr/>
            </p:nvSpPr>
            <p:spPr>
              <a:xfrm>
                <a:off x="3413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0" name="직사각형 959"/>
              <p:cNvSpPr/>
              <p:nvPr/>
            </p:nvSpPr>
            <p:spPr>
              <a:xfrm>
                <a:off x="3269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1" name="직사각형 960"/>
              <p:cNvSpPr/>
              <p:nvPr/>
            </p:nvSpPr>
            <p:spPr>
              <a:xfrm>
                <a:off x="3413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2" name="직사각형 961"/>
              <p:cNvSpPr/>
              <p:nvPr/>
            </p:nvSpPr>
            <p:spPr>
              <a:xfrm>
                <a:off x="2693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3" name="직사각형 962"/>
              <p:cNvSpPr/>
              <p:nvPr/>
            </p:nvSpPr>
            <p:spPr>
              <a:xfrm>
                <a:off x="2837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4" name="직사각형 963"/>
              <p:cNvSpPr/>
              <p:nvPr/>
            </p:nvSpPr>
            <p:spPr>
              <a:xfrm>
                <a:off x="2693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5" name="직사각형 964"/>
              <p:cNvSpPr/>
              <p:nvPr/>
            </p:nvSpPr>
            <p:spPr>
              <a:xfrm>
                <a:off x="2837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6" name="직사각형 965"/>
              <p:cNvSpPr/>
              <p:nvPr/>
            </p:nvSpPr>
            <p:spPr>
              <a:xfrm>
                <a:off x="2693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7" name="직사각형 966"/>
              <p:cNvSpPr/>
              <p:nvPr/>
            </p:nvSpPr>
            <p:spPr>
              <a:xfrm>
                <a:off x="2837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8" name="직사각형 967"/>
              <p:cNvSpPr/>
              <p:nvPr/>
            </p:nvSpPr>
            <p:spPr>
              <a:xfrm>
                <a:off x="2693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9" name="직사각형 968"/>
              <p:cNvSpPr/>
              <p:nvPr/>
            </p:nvSpPr>
            <p:spPr>
              <a:xfrm>
                <a:off x="2837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0" name="직사각형 969"/>
              <p:cNvSpPr/>
              <p:nvPr/>
            </p:nvSpPr>
            <p:spPr>
              <a:xfrm>
                <a:off x="2981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1" name="직사각형 970"/>
              <p:cNvSpPr/>
              <p:nvPr/>
            </p:nvSpPr>
            <p:spPr>
              <a:xfrm>
                <a:off x="3125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2" name="직사각형 971"/>
              <p:cNvSpPr/>
              <p:nvPr/>
            </p:nvSpPr>
            <p:spPr>
              <a:xfrm>
                <a:off x="2981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3" name="직사각형 972"/>
              <p:cNvSpPr/>
              <p:nvPr/>
            </p:nvSpPr>
            <p:spPr>
              <a:xfrm>
                <a:off x="3125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4" name="직사각형 973"/>
              <p:cNvSpPr/>
              <p:nvPr/>
            </p:nvSpPr>
            <p:spPr>
              <a:xfrm>
                <a:off x="3269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5" name="직사각형 974"/>
              <p:cNvSpPr/>
              <p:nvPr/>
            </p:nvSpPr>
            <p:spPr>
              <a:xfrm>
                <a:off x="3413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6" name="직사각형 975"/>
              <p:cNvSpPr/>
              <p:nvPr/>
            </p:nvSpPr>
            <p:spPr>
              <a:xfrm>
                <a:off x="3269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7" name="직사각형 976"/>
              <p:cNvSpPr/>
              <p:nvPr/>
            </p:nvSpPr>
            <p:spPr>
              <a:xfrm>
                <a:off x="3413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8" name="직사각형 977"/>
              <p:cNvSpPr/>
              <p:nvPr/>
            </p:nvSpPr>
            <p:spPr>
              <a:xfrm>
                <a:off x="3557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9" name="직사각형 978"/>
              <p:cNvSpPr/>
              <p:nvPr/>
            </p:nvSpPr>
            <p:spPr>
              <a:xfrm>
                <a:off x="3701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0" name="직사각형 979"/>
              <p:cNvSpPr/>
              <p:nvPr/>
            </p:nvSpPr>
            <p:spPr>
              <a:xfrm>
                <a:off x="3557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1" name="직사각형 980"/>
              <p:cNvSpPr/>
              <p:nvPr/>
            </p:nvSpPr>
            <p:spPr>
              <a:xfrm>
                <a:off x="3701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8" name="직사각형 997"/>
              <p:cNvSpPr/>
              <p:nvPr/>
            </p:nvSpPr>
            <p:spPr>
              <a:xfrm>
                <a:off x="3557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9" name="직사각형 998"/>
              <p:cNvSpPr/>
              <p:nvPr/>
            </p:nvSpPr>
            <p:spPr>
              <a:xfrm>
                <a:off x="3701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0" name="직사각형 999"/>
              <p:cNvSpPr/>
              <p:nvPr/>
            </p:nvSpPr>
            <p:spPr>
              <a:xfrm>
                <a:off x="3557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1" name="직사각형 1000"/>
              <p:cNvSpPr/>
              <p:nvPr/>
            </p:nvSpPr>
            <p:spPr>
              <a:xfrm>
                <a:off x="3701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6" name="직사각형 1005"/>
              <p:cNvSpPr/>
              <p:nvPr/>
            </p:nvSpPr>
            <p:spPr>
              <a:xfrm>
                <a:off x="3557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7" name="직사각형 1006"/>
              <p:cNvSpPr/>
              <p:nvPr/>
            </p:nvSpPr>
            <p:spPr>
              <a:xfrm>
                <a:off x="3701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8" name="직사각형 1007"/>
              <p:cNvSpPr/>
              <p:nvPr/>
            </p:nvSpPr>
            <p:spPr>
              <a:xfrm>
                <a:off x="3557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9" name="직사각형 1008"/>
              <p:cNvSpPr/>
              <p:nvPr/>
            </p:nvSpPr>
            <p:spPr>
              <a:xfrm>
                <a:off x="3701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0" name="직사각형 1019"/>
              <p:cNvSpPr/>
              <p:nvPr/>
            </p:nvSpPr>
            <p:spPr>
              <a:xfrm>
                <a:off x="2693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3" name="직사각형 1022"/>
              <p:cNvSpPr/>
              <p:nvPr/>
            </p:nvSpPr>
            <p:spPr>
              <a:xfrm>
                <a:off x="2837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6" name="직사각형 1045"/>
              <p:cNvSpPr/>
              <p:nvPr/>
            </p:nvSpPr>
            <p:spPr>
              <a:xfrm>
                <a:off x="2981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9" name="직사각형 1048"/>
              <p:cNvSpPr/>
              <p:nvPr/>
            </p:nvSpPr>
            <p:spPr>
              <a:xfrm>
                <a:off x="3125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0" name="직사각형 1049"/>
              <p:cNvSpPr/>
              <p:nvPr/>
            </p:nvSpPr>
            <p:spPr>
              <a:xfrm>
                <a:off x="3269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3" name="직사각형 1052"/>
              <p:cNvSpPr/>
              <p:nvPr/>
            </p:nvSpPr>
            <p:spPr>
              <a:xfrm>
                <a:off x="3413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2" name="직사각형 3"/>
              <p:cNvSpPr/>
              <p:nvPr/>
            </p:nvSpPr>
            <p:spPr>
              <a:xfrm>
                <a:off x="3557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5" name="직사각형 6"/>
              <p:cNvSpPr/>
              <p:nvPr/>
            </p:nvSpPr>
            <p:spPr>
              <a:xfrm>
                <a:off x="3701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21" name="직사각형 1020"/>
            <p:cNvSpPr/>
            <p:nvPr/>
          </p:nvSpPr>
          <p:spPr>
            <a:xfrm>
              <a:off x="2837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2" name="직사각형 1021"/>
            <p:cNvSpPr/>
            <p:nvPr/>
          </p:nvSpPr>
          <p:spPr>
            <a:xfrm>
              <a:off x="2693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7" name="직사각형 1046"/>
            <p:cNvSpPr/>
            <p:nvPr/>
          </p:nvSpPr>
          <p:spPr>
            <a:xfrm>
              <a:off x="3125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8" name="직사각형 1047"/>
            <p:cNvSpPr/>
            <p:nvPr/>
          </p:nvSpPr>
          <p:spPr>
            <a:xfrm>
              <a:off x="2981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1" name="직사각형 1050"/>
            <p:cNvSpPr/>
            <p:nvPr/>
          </p:nvSpPr>
          <p:spPr>
            <a:xfrm>
              <a:off x="3413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2" name="직사각형 1051"/>
            <p:cNvSpPr/>
            <p:nvPr/>
          </p:nvSpPr>
          <p:spPr>
            <a:xfrm>
              <a:off x="3269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3" name="직사각형 4"/>
            <p:cNvSpPr/>
            <p:nvPr/>
          </p:nvSpPr>
          <p:spPr>
            <a:xfrm>
              <a:off x="3701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4" name="직사각형 5"/>
            <p:cNvSpPr/>
            <p:nvPr/>
          </p:nvSpPr>
          <p:spPr>
            <a:xfrm>
              <a:off x="3557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30" name="그룹 929"/>
          <p:cNvGrpSpPr/>
          <p:nvPr/>
        </p:nvGrpSpPr>
        <p:grpSpPr>
          <a:xfrm>
            <a:off x="2693811" y="4877416"/>
            <a:ext cx="1545298" cy="1152000"/>
            <a:chOff x="2693811" y="4877416"/>
            <a:chExt cx="1545298" cy="1152000"/>
          </a:xfrm>
        </p:grpSpPr>
        <p:sp>
          <p:nvSpPr>
            <p:cNvPr id="1024" name="직사각형 1023"/>
            <p:cNvSpPr/>
            <p:nvPr/>
          </p:nvSpPr>
          <p:spPr>
            <a:xfrm>
              <a:off x="2693811" y="487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5" name="직사각형 1024"/>
            <p:cNvSpPr/>
            <p:nvPr/>
          </p:nvSpPr>
          <p:spPr>
            <a:xfrm>
              <a:off x="2837811" y="502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6" name="직사각형 1025"/>
            <p:cNvSpPr/>
            <p:nvPr/>
          </p:nvSpPr>
          <p:spPr>
            <a:xfrm>
              <a:off x="2693811" y="502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7" name="직사각형 1026"/>
            <p:cNvSpPr/>
            <p:nvPr/>
          </p:nvSpPr>
          <p:spPr>
            <a:xfrm>
              <a:off x="2837811" y="487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8" name="직사각형 1027"/>
            <p:cNvSpPr/>
            <p:nvPr/>
          </p:nvSpPr>
          <p:spPr>
            <a:xfrm>
              <a:off x="2981811" y="516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9" name="직사각형 1028"/>
            <p:cNvSpPr/>
            <p:nvPr/>
          </p:nvSpPr>
          <p:spPr>
            <a:xfrm>
              <a:off x="3125811" y="5309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0" name="직사각형 1029"/>
            <p:cNvSpPr/>
            <p:nvPr/>
          </p:nvSpPr>
          <p:spPr>
            <a:xfrm>
              <a:off x="2981811" y="5309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1" name="직사각형 1030"/>
            <p:cNvSpPr/>
            <p:nvPr/>
          </p:nvSpPr>
          <p:spPr>
            <a:xfrm>
              <a:off x="3125811" y="516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2" name="직사각형 1031"/>
            <p:cNvSpPr/>
            <p:nvPr/>
          </p:nvSpPr>
          <p:spPr>
            <a:xfrm>
              <a:off x="3269811" y="516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3" name="직사각형 1032"/>
            <p:cNvSpPr/>
            <p:nvPr/>
          </p:nvSpPr>
          <p:spPr>
            <a:xfrm>
              <a:off x="3413811" y="5309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4" name="직사각형 1033"/>
            <p:cNvSpPr/>
            <p:nvPr/>
          </p:nvSpPr>
          <p:spPr>
            <a:xfrm>
              <a:off x="3269811" y="5309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5" name="직사각형 1034"/>
            <p:cNvSpPr/>
            <p:nvPr/>
          </p:nvSpPr>
          <p:spPr>
            <a:xfrm>
              <a:off x="3413811" y="516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6" name="직사각형 1035"/>
            <p:cNvSpPr/>
            <p:nvPr/>
          </p:nvSpPr>
          <p:spPr>
            <a:xfrm>
              <a:off x="2981811" y="5453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7" name="직사각형 1036"/>
            <p:cNvSpPr/>
            <p:nvPr/>
          </p:nvSpPr>
          <p:spPr>
            <a:xfrm>
              <a:off x="3125811" y="5453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8" name="직사각형 1037"/>
            <p:cNvSpPr/>
            <p:nvPr/>
          </p:nvSpPr>
          <p:spPr>
            <a:xfrm>
              <a:off x="3269811" y="5453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9" name="직사각형 1038"/>
            <p:cNvSpPr/>
            <p:nvPr/>
          </p:nvSpPr>
          <p:spPr>
            <a:xfrm>
              <a:off x="3413811" y="5453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0" name="직사각형 1039"/>
            <p:cNvSpPr/>
            <p:nvPr/>
          </p:nvSpPr>
          <p:spPr>
            <a:xfrm>
              <a:off x="2693811" y="516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1" name="직사각형 1040"/>
            <p:cNvSpPr/>
            <p:nvPr/>
          </p:nvSpPr>
          <p:spPr>
            <a:xfrm>
              <a:off x="2837811" y="5309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2" name="직사각형 1041"/>
            <p:cNvSpPr/>
            <p:nvPr/>
          </p:nvSpPr>
          <p:spPr>
            <a:xfrm>
              <a:off x="2693811" y="5309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3" name="직사각형 1042"/>
            <p:cNvSpPr/>
            <p:nvPr/>
          </p:nvSpPr>
          <p:spPr>
            <a:xfrm>
              <a:off x="2837811" y="516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4" name="직사각형 1043"/>
            <p:cNvSpPr/>
            <p:nvPr/>
          </p:nvSpPr>
          <p:spPr>
            <a:xfrm>
              <a:off x="2693811" y="5453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5" name="직사각형 1044"/>
            <p:cNvSpPr/>
            <p:nvPr/>
          </p:nvSpPr>
          <p:spPr>
            <a:xfrm>
              <a:off x="2837811" y="5453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4" name="직사각형 1053"/>
            <p:cNvSpPr/>
            <p:nvPr/>
          </p:nvSpPr>
          <p:spPr>
            <a:xfrm>
              <a:off x="2981811" y="487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5" name="직사각형 1054"/>
            <p:cNvSpPr/>
            <p:nvPr/>
          </p:nvSpPr>
          <p:spPr>
            <a:xfrm>
              <a:off x="3125811" y="502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6" name="직사각형 1055"/>
            <p:cNvSpPr/>
            <p:nvPr/>
          </p:nvSpPr>
          <p:spPr>
            <a:xfrm>
              <a:off x="2981811" y="502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7" name="직사각형 1056"/>
            <p:cNvSpPr/>
            <p:nvPr/>
          </p:nvSpPr>
          <p:spPr>
            <a:xfrm>
              <a:off x="3125811" y="487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8" name="직사각형 1057"/>
            <p:cNvSpPr/>
            <p:nvPr/>
          </p:nvSpPr>
          <p:spPr>
            <a:xfrm>
              <a:off x="3269811" y="487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9" name="직사각형 1058"/>
            <p:cNvSpPr/>
            <p:nvPr/>
          </p:nvSpPr>
          <p:spPr>
            <a:xfrm>
              <a:off x="3413811" y="502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0" name="직사각형 1059"/>
            <p:cNvSpPr/>
            <p:nvPr/>
          </p:nvSpPr>
          <p:spPr>
            <a:xfrm>
              <a:off x="3269811" y="502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1" name="직사각형 1060"/>
            <p:cNvSpPr/>
            <p:nvPr/>
          </p:nvSpPr>
          <p:spPr>
            <a:xfrm>
              <a:off x="3413811" y="487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0" name="직사각형 1069"/>
            <p:cNvSpPr/>
            <p:nvPr/>
          </p:nvSpPr>
          <p:spPr>
            <a:xfrm>
              <a:off x="3557811" y="487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1" name="직사각형 1070"/>
            <p:cNvSpPr/>
            <p:nvPr/>
          </p:nvSpPr>
          <p:spPr>
            <a:xfrm>
              <a:off x="3701811" y="502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2" name="직사각형 1071"/>
            <p:cNvSpPr/>
            <p:nvPr/>
          </p:nvSpPr>
          <p:spPr>
            <a:xfrm>
              <a:off x="3557811" y="502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3" name="직사각형 1072"/>
            <p:cNvSpPr/>
            <p:nvPr/>
          </p:nvSpPr>
          <p:spPr>
            <a:xfrm>
              <a:off x="3701811" y="487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7" name="직사각형 1086"/>
            <p:cNvSpPr/>
            <p:nvPr/>
          </p:nvSpPr>
          <p:spPr>
            <a:xfrm>
              <a:off x="3557811" y="516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8" name="직사각형 1087"/>
            <p:cNvSpPr/>
            <p:nvPr/>
          </p:nvSpPr>
          <p:spPr>
            <a:xfrm>
              <a:off x="3701811" y="5309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9" name="직사각형 1088"/>
            <p:cNvSpPr/>
            <p:nvPr/>
          </p:nvSpPr>
          <p:spPr>
            <a:xfrm>
              <a:off x="3557811" y="5309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0" name="직사각형 1089"/>
            <p:cNvSpPr/>
            <p:nvPr/>
          </p:nvSpPr>
          <p:spPr>
            <a:xfrm>
              <a:off x="3701811" y="516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5" name="직사각형 1094"/>
            <p:cNvSpPr/>
            <p:nvPr/>
          </p:nvSpPr>
          <p:spPr>
            <a:xfrm>
              <a:off x="3557811" y="5453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6" name="직사각형 1095"/>
            <p:cNvSpPr/>
            <p:nvPr/>
          </p:nvSpPr>
          <p:spPr>
            <a:xfrm>
              <a:off x="3701811" y="5453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5" name="직사각형 1124"/>
            <p:cNvSpPr/>
            <p:nvPr/>
          </p:nvSpPr>
          <p:spPr>
            <a:xfrm>
              <a:off x="3125811" y="559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6" name="직사각형 1125"/>
            <p:cNvSpPr/>
            <p:nvPr/>
          </p:nvSpPr>
          <p:spPr>
            <a:xfrm>
              <a:off x="2981811" y="559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7" name="직사각형 1126"/>
            <p:cNvSpPr/>
            <p:nvPr/>
          </p:nvSpPr>
          <p:spPr>
            <a:xfrm>
              <a:off x="3413811" y="559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8" name="직사각형 1127"/>
            <p:cNvSpPr/>
            <p:nvPr/>
          </p:nvSpPr>
          <p:spPr>
            <a:xfrm>
              <a:off x="3269811" y="559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9" name="직사각형 1128"/>
            <p:cNvSpPr/>
            <p:nvPr/>
          </p:nvSpPr>
          <p:spPr>
            <a:xfrm>
              <a:off x="2837811" y="559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0" name="직사각형 1129"/>
            <p:cNvSpPr/>
            <p:nvPr/>
          </p:nvSpPr>
          <p:spPr>
            <a:xfrm>
              <a:off x="2693811" y="559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4" name="직사각형 1133"/>
            <p:cNvSpPr/>
            <p:nvPr/>
          </p:nvSpPr>
          <p:spPr>
            <a:xfrm>
              <a:off x="3701811" y="559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5" name="직사각형 1134"/>
            <p:cNvSpPr/>
            <p:nvPr/>
          </p:nvSpPr>
          <p:spPr>
            <a:xfrm>
              <a:off x="3557811" y="5597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9" name="직사각형 1138"/>
            <p:cNvSpPr/>
            <p:nvPr/>
          </p:nvSpPr>
          <p:spPr>
            <a:xfrm>
              <a:off x="3125811" y="574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0" name="직사각형 1139"/>
            <p:cNvSpPr/>
            <p:nvPr/>
          </p:nvSpPr>
          <p:spPr>
            <a:xfrm>
              <a:off x="2981811" y="574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1" name="직사각형 1140"/>
            <p:cNvSpPr/>
            <p:nvPr/>
          </p:nvSpPr>
          <p:spPr>
            <a:xfrm>
              <a:off x="3413811" y="574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2" name="직사각형 1141"/>
            <p:cNvSpPr/>
            <p:nvPr/>
          </p:nvSpPr>
          <p:spPr>
            <a:xfrm>
              <a:off x="3269811" y="574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3" name="직사각형 1142"/>
            <p:cNvSpPr/>
            <p:nvPr/>
          </p:nvSpPr>
          <p:spPr>
            <a:xfrm>
              <a:off x="2837811" y="574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4" name="직사각형 1143"/>
            <p:cNvSpPr/>
            <p:nvPr/>
          </p:nvSpPr>
          <p:spPr>
            <a:xfrm>
              <a:off x="2693811" y="574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8" name="직사각형 1147"/>
            <p:cNvSpPr/>
            <p:nvPr/>
          </p:nvSpPr>
          <p:spPr>
            <a:xfrm>
              <a:off x="3701811" y="574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9" name="직사각형 1148"/>
            <p:cNvSpPr/>
            <p:nvPr/>
          </p:nvSpPr>
          <p:spPr>
            <a:xfrm>
              <a:off x="3557811" y="5741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3" name="직사각형 1152"/>
            <p:cNvSpPr/>
            <p:nvPr/>
          </p:nvSpPr>
          <p:spPr>
            <a:xfrm>
              <a:off x="3125811" y="588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4" name="직사각형 1153"/>
            <p:cNvSpPr/>
            <p:nvPr/>
          </p:nvSpPr>
          <p:spPr>
            <a:xfrm>
              <a:off x="2981811" y="588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5" name="직사각형 1154"/>
            <p:cNvSpPr/>
            <p:nvPr/>
          </p:nvSpPr>
          <p:spPr>
            <a:xfrm>
              <a:off x="3413811" y="588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6" name="직사각형 1155"/>
            <p:cNvSpPr/>
            <p:nvPr/>
          </p:nvSpPr>
          <p:spPr>
            <a:xfrm>
              <a:off x="3269811" y="588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7" name="직사각형 1156"/>
            <p:cNvSpPr/>
            <p:nvPr/>
          </p:nvSpPr>
          <p:spPr>
            <a:xfrm>
              <a:off x="2837811" y="588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8" name="직사각형 1157"/>
            <p:cNvSpPr/>
            <p:nvPr/>
          </p:nvSpPr>
          <p:spPr>
            <a:xfrm>
              <a:off x="2693811" y="588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2" name="직사각형 1161"/>
            <p:cNvSpPr/>
            <p:nvPr/>
          </p:nvSpPr>
          <p:spPr>
            <a:xfrm>
              <a:off x="3701811" y="588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3" name="직사각형 1162"/>
            <p:cNvSpPr/>
            <p:nvPr/>
          </p:nvSpPr>
          <p:spPr>
            <a:xfrm>
              <a:off x="3557811" y="5885416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5" name="TextBox 534"/>
            <p:cNvSpPr txBox="1"/>
            <p:nvPr/>
          </p:nvSpPr>
          <p:spPr>
            <a:xfrm>
              <a:off x="3071802" y="4929198"/>
              <a:ext cx="1167307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dirty="0" err="1" smtClean="0"/>
                <a:t>Chroma</a:t>
              </a:r>
              <a:r>
                <a:rPr lang="en-US" altLang="ko-KR" sz="1000" dirty="0" smtClean="0"/>
                <a:t> TU</a:t>
              </a:r>
              <a:endParaRPr lang="en-US" altLang="ko-KR" sz="1000" dirty="0"/>
            </a:p>
            <a:p>
              <a:r>
                <a:rPr lang="en-US" altLang="ko-KR" sz="1000" dirty="0" smtClean="0"/>
                <a:t>: to be predicted</a:t>
              </a:r>
            </a:p>
            <a:p>
              <a:endParaRPr lang="en-US" altLang="ko-KR" sz="1000" dirty="0" smtClean="0"/>
            </a:p>
            <a:p>
              <a:endParaRPr lang="ko-KR" altLang="en-US" sz="1000" dirty="0"/>
            </a:p>
          </p:txBody>
        </p:sp>
      </p:grpSp>
      <p:graphicFrame>
        <p:nvGraphicFramePr>
          <p:cNvPr id="793" name="Object 4"/>
          <p:cNvGraphicFramePr>
            <a:graphicFrameLocks noChangeAspect="1"/>
          </p:cNvGraphicFramePr>
          <p:nvPr/>
        </p:nvGraphicFramePr>
        <p:xfrm>
          <a:off x="3143240" y="5286388"/>
          <a:ext cx="642942" cy="294029"/>
        </p:xfrm>
        <a:graphic>
          <a:graphicData uri="http://schemas.openxmlformats.org/presentationml/2006/ole">
            <p:oleObj spid="_x0000_s22531" name="수식" r:id="rId8" imgW="444240" imgH="203040" progId="Equation.3">
              <p:embed/>
            </p:oleObj>
          </a:graphicData>
        </a:graphic>
      </p:graphicFrame>
      <p:cxnSp>
        <p:nvCxnSpPr>
          <p:cNvPr id="907" name="직선 화살표 연결선 423"/>
          <p:cNvCxnSpPr>
            <a:endCxn id="890" idx="1"/>
          </p:cNvCxnSpPr>
          <p:nvPr/>
        </p:nvCxnSpPr>
        <p:spPr>
          <a:xfrm flipH="1" flipV="1">
            <a:off x="7524392" y="3645016"/>
            <a:ext cx="648008" cy="575800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그룹 377"/>
          <p:cNvGrpSpPr/>
          <p:nvPr/>
        </p:nvGrpSpPr>
        <p:grpSpPr>
          <a:xfrm>
            <a:off x="5364088" y="3717016"/>
            <a:ext cx="2304000" cy="2304000"/>
            <a:chOff x="720000" y="720000"/>
            <a:chExt cx="5760000" cy="5760000"/>
          </a:xfrm>
          <a:solidFill>
            <a:schemeClr val="bg1"/>
          </a:solidFill>
        </p:grpSpPr>
        <p:sp>
          <p:nvSpPr>
            <p:cNvPr id="537" name="직사각형 536"/>
            <p:cNvSpPr/>
            <p:nvPr/>
          </p:nvSpPr>
          <p:spPr>
            <a:xfrm>
              <a:off x="7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8" name="직사각형 537"/>
            <p:cNvSpPr/>
            <p:nvPr/>
          </p:nvSpPr>
          <p:spPr>
            <a:xfrm>
              <a:off x="10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9" name="직사각형 538"/>
            <p:cNvSpPr/>
            <p:nvPr/>
          </p:nvSpPr>
          <p:spPr>
            <a:xfrm>
              <a:off x="7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0" name="직사각형 539"/>
            <p:cNvSpPr/>
            <p:nvPr/>
          </p:nvSpPr>
          <p:spPr>
            <a:xfrm>
              <a:off x="10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1" name="직사각형 540"/>
            <p:cNvSpPr/>
            <p:nvPr/>
          </p:nvSpPr>
          <p:spPr>
            <a:xfrm>
              <a:off x="14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2" name="직사각형 541"/>
            <p:cNvSpPr/>
            <p:nvPr/>
          </p:nvSpPr>
          <p:spPr>
            <a:xfrm>
              <a:off x="18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3" name="직사각형 542"/>
            <p:cNvSpPr/>
            <p:nvPr/>
          </p:nvSpPr>
          <p:spPr>
            <a:xfrm>
              <a:off x="14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4" name="직사각형 543"/>
            <p:cNvSpPr/>
            <p:nvPr/>
          </p:nvSpPr>
          <p:spPr>
            <a:xfrm>
              <a:off x="18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5" name="직사각형 544"/>
            <p:cNvSpPr/>
            <p:nvPr/>
          </p:nvSpPr>
          <p:spPr>
            <a:xfrm>
              <a:off x="21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6" name="직사각형 545"/>
            <p:cNvSpPr/>
            <p:nvPr/>
          </p:nvSpPr>
          <p:spPr>
            <a:xfrm>
              <a:off x="25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7" name="직사각형 546"/>
            <p:cNvSpPr/>
            <p:nvPr/>
          </p:nvSpPr>
          <p:spPr>
            <a:xfrm>
              <a:off x="21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8" name="직사각형 47"/>
            <p:cNvSpPr/>
            <p:nvPr/>
          </p:nvSpPr>
          <p:spPr>
            <a:xfrm>
              <a:off x="25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9" name="직사각형 548"/>
            <p:cNvSpPr/>
            <p:nvPr/>
          </p:nvSpPr>
          <p:spPr>
            <a:xfrm>
              <a:off x="14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0" name="직사각형 549"/>
            <p:cNvSpPr/>
            <p:nvPr/>
          </p:nvSpPr>
          <p:spPr>
            <a:xfrm>
              <a:off x="18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1" name="직사각형 550"/>
            <p:cNvSpPr/>
            <p:nvPr/>
          </p:nvSpPr>
          <p:spPr>
            <a:xfrm>
              <a:off x="14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2" name="직사각형 551"/>
            <p:cNvSpPr/>
            <p:nvPr/>
          </p:nvSpPr>
          <p:spPr>
            <a:xfrm>
              <a:off x="18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3" name="직사각형 52"/>
            <p:cNvSpPr/>
            <p:nvPr/>
          </p:nvSpPr>
          <p:spPr>
            <a:xfrm>
              <a:off x="21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4" name="직사각형 553"/>
            <p:cNvSpPr/>
            <p:nvPr/>
          </p:nvSpPr>
          <p:spPr>
            <a:xfrm>
              <a:off x="25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5" name="직사각형 554"/>
            <p:cNvSpPr/>
            <p:nvPr/>
          </p:nvSpPr>
          <p:spPr>
            <a:xfrm>
              <a:off x="21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6" name="직사각형 555"/>
            <p:cNvSpPr/>
            <p:nvPr/>
          </p:nvSpPr>
          <p:spPr>
            <a:xfrm>
              <a:off x="25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7" name="직사각형 556"/>
            <p:cNvSpPr/>
            <p:nvPr/>
          </p:nvSpPr>
          <p:spPr>
            <a:xfrm>
              <a:off x="7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8" name="직사각형 557"/>
            <p:cNvSpPr/>
            <p:nvPr/>
          </p:nvSpPr>
          <p:spPr>
            <a:xfrm>
              <a:off x="10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9" name="직사각형 558"/>
            <p:cNvSpPr/>
            <p:nvPr/>
          </p:nvSpPr>
          <p:spPr>
            <a:xfrm>
              <a:off x="7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0" name="직사각형 559"/>
            <p:cNvSpPr/>
            <p:nvPr/>
          </p:nvSpPr>
          <p:spPr>
            <a:xfrm>
              <a:off x="10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1" name="직사각형 560"/>
            <p:cNvSpPr/>
            <p:nvPr/>
          </p:nvSpPr>
          <p:spPr>
            <a:xfrm>
              <a:off x="7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2" name="직사각형 561"/>
            <p:cNvSpPr/>
            <p:nvPr/>
          </p:nvSpPr>
          <p:spPr>
            <a:xfrm>
              <a:off x="10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3" name="직사각형 562"/>
            <p:cNvSpPr/>
            <p:nvPr/>
          </p:nvSpPr>
          <p:spPr>
            <a:xfrm>
              <a:off x="7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4" name="직사각형 563"/>
            <p:cNvSpPr/>
            <p:nvPr/>
          </p:nvSpPr>
          <p:spPr>
            <a:xfrm>
              <a:off x="10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5" name="직사각형 564"/>
            <p:cNvSpPr/>
            <p:nvPr/>
          </p:nvSpPr>
          <p:spPr>
            <a:xfrm>
              <a:off x="14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6" name="직사각형 565"/>
            <p:cNvSpPr/>
            <p:nvPr/>
          </p:nvSpPr>
          <p:spPr>
            <a:xfrm>
              <a:off x="18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7" name="직사각형 566"/>
            <p:cNvSpPr/>
            <p:nvPr/>
          </p:nvSpPr>
          <p:spPr>
            <a:xfrm>
              <a:off x="14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8" name="직사각형 567"/>
            <p:cNvSpPr/>
            <p:nvPr/>
          </p:nvSpPr>
          <p:spPr>
            <a:xfrm>
              <a:off x="18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9" name="직사각형 568"/>
            <p:cNvSpPr/>
            <p:nvPr/>
          </p:nvSpPr>
          <p:spPr>
            <a:xfrm>
              <a:off x="21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0" name="직사각형 569"/>
            <p:cNvSpPr/>
            <p:nvPr/>
          </p:nvSpPr>
          <p:spPr>
            <a:xfrm>
              <a:off x="25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1" name="직사각형 570"/>
            <p:cNvSpPr/>
            <p:nvPr/>
          </p:nvSpPr>
          <p:spPr>
            <a:xfrm>
              <a:off x="21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2" name="직사각형 571"/>
            <p:cNvSpPr/>
            <p:nvPr/>
          </p:nvSpPr>
          <p:spPr>
            <a:xfrm>
              <a:off x="25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3" name="직사각형 572"/>
            <p:cNvSpPr/>
            <p:nvPr/>
          </p:nvSpPr>
          <p:spPr>
            <a:xfrm>
              <a:off x="28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4" name="직사각형 573"/>
            <p:cNvSpPr/>
            <p:nvPr/>
          </p:nvSpPr>
          <p:spPr>
            <a:xfrm>
              <a:off x="32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5" name="직사각형 574"/>
            <p:cNvSpPr/>
            <p:nvPr/>
          </p:nvSpPr>
          <p:spPr>
            <a:xfrm>
              <a:off x="28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6" name="직사각형 575"/>
            <p:cNvSpPr/>
            <p:nvPr/>
          </p:nvSpPr>
          <p:spPr>
            <a:xfrm>
              <a:off x="32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7" name="직사각형 576"/>
            <p:cNvSpPr/>
            <p:nvPr/>
          </p:nvSpPr>
          <p:spPr>
            <a:xfrm>
              <a:off x="36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8" name="직사각형 577"/>
            <p:cNvSpPr/>
            <p:nvPr/>
          </p:nvSpPr>
          <p:spPr>
            <a:xfrm>
              <a:off x="39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9" name="직사각형 578"/>
            <p:cNvSpPr/>
            <p:nvPr/>
          </p:nvSpPr>
          <p:spPr>
            <a:xfrm>
              <a:off x="36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0" name="직사각형 579"/>
            <p:cNvSpPr/>
            <p:nvPr/>
          </p:nvSpPr>
          <p:spPr>
            <a:xfrm>
              <a:off x="39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1" name="직사각형 580"/>
            <p:cNvSpPr/>
            <p:nvPr/>
          </p:nvSpPr>
          <p:spPr>
            <a:xfrm>
              <a:off x="43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2" name="직사각형 581"/>
            <p:cNvSpPr/>
            <p:nvPr/>
          </p:nvSpPr>
          <p:spPr>
            <a:xfrm>
              <a:off x="46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3" name="직사각형 582"/>
            <p:cNvSpPr/>
            <p:nvPr/>
          </p:nvSpPr>
          <p:spPr>
            <a:xfrm>
              <a:off x="43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4" name="직사각형 583"/>
            <p:cNvSpPr/>
            <p:nvPr/>
          </p:nvSpPr>
          <p:spPr>
            <a:xfrm>
              <a:off x="46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5" name="직사각형 584"/>
            <p:cNvSpPr/>
            <p:nvPr/>
          </p:nvSpPr>
          <p:spPr>
            <a:xfrm>
              <a:off x="50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6" name="직사각형 585"/>
            <p:cNvSpPr/>
            <p:nvPr/>
          </p:nvSpPr>
          <p:spPr>
            <a:xfrm>
              <a:off x="50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7" name="직사각형 586"/>
            <p:cNvSpPr/>
            <p:nvPr/>
          </p:nvSpPr>
          <p:spPr>
            <a:xfrm>
              <a:off x="43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8" name="직사각형 587"/>
            <p:cNvSpPr/>
            <p:nvPr/>
          </p:nvSpPr>
          <p:spPr>
            <a:xfrm>
              <a:off x="46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9" name="직사각형 588"/>
            <p:cNvSpPr/>
            <p:nvPr/>
          </p:nvSpPr>
          <p:spPr>
            <a:xfrm>
              <a:off x="43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0" name="직사각형 589"/>
            <p:cNvSpPr/>
            <p:nvPr/>
          </p:nvSpPr>
          <p:spPr>
            <a:xfrm>
              <a:off x="46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1" name="직사각형 590"/>
            <p:cNvSpPr/>
            <p:nvPr/>
          </p:nvSpPr>
          <p:spPr>
            <a:xfrm>
              <a:off x="50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2" name="직사각형 591"/>
            <p:cNvSpPr/>
            <p:nvPr/>
          </p:nvSpPr>
          <p:spPr>
            <a:xfrm>
              <a:off x="50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3" name="직사각형 592"/>
            <p:cNvSpPr/>
            <p:nvPr/>
          </p:nvSpPr>
          <p:spPr>
            <a:xfrm>
              <a:off x="28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4" name="직사각형 593"/>
            <p:cNvSpPr/>
            <p:nvPr/>
          </p:nvSpPr>
          <p:spPr>
            <a:xfrm>
              <a:off x="32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5" name="직사각형 594"/>
            <p:cNvSpPr/>
            <p:nvPr/>
          </p:nvSpPr>
          <p:spPr>
            <a:xfrm>
              <a:off x="28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6" name="직사각형 595"/>
            <p:cNvSpPr/>
            <p:nvPr/>
          </p:nvSpPr>
          <p:spPr>
            <a:xfrm>
              <a:off x="32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7" name="직사각형 596"/>
            <p:cNvSpPr/>
            <p:nvPr/>
          </p:nvSpPr>
          <p:spPr>
            <a:xfrm>
              <a:off x="36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8" name="직사각형 597"/>
            <p:cNvSpPr/>
            <p:nvPr/>
          </p:nvSpPr>
          <p:spPr>
            <a:xfrm>
              <a:off x="39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9" name="직사각형 598"/>
            <p:cNvSpPr/>
            <p:nvPr/>
          </p:nvSpPr>
          <p:spPr>
            <a:xfrm>
              <a:off x="36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0" name="직사각형 599"/>
            <p:cNvSpPr/>
            <p:nvPr/>
          </p:nvSpPr>
          <p:spPr>
            <a:xfrm>
              <a:off x="39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1" name="직사각형 600"/>
            <p:cNvSpPr/>
            <p:nvPr/>
          </p:nvSpPr>
          <p:spPr>
            <a:xfrm>
              <a:off x="28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2" name="직사각형 601"/>
            <p:cNvSpPr/>
            <p:nvPr/>
          </p:nvSpPr>
          <p:spPr>
            <a:xfrm>
              <a:off x="32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3" name="직사각형 602"/>
            <p:cNvSpPr/>
            <p:nvPr/>
          </p:nvSpPr>
          <p:spPr>
            <a:xfrm>
              <a:off x="28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4" name="직사각형 603"/>
            <p:cNvSpPr/>
            <p:nvPr/>
          </p:nvSpPr>
          <p:spPr>
            <a:xfrm>
              <a:off x="32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5" name="직사각형 604"/>
            <p:cNvSpPr/>
            <p:nvPr/>
          </p:nvSpPr>
          <p:spPr>
            <a:xfrm>
              <a:off x="36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6" name="직사각형 605"/>
            <p:cNvSpPr/>
            <p:nvPr/>
          </p:nvSpPr>
          <p:spPr>
            <a:xfrm>
              <a:off x="39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7" name="직사각형 606"/>
            <p:cNvSpPr/>
            <p:nvPr/>
          </p:nvSpPr>
          <p:spPr>
            <a:xfrm>
              <a:off x="36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8" name="직사각형 607"/>
            <p:cNvSpPr/>
            <p:nvPr/>
          </p:nvSpPr>
          <p:spPr>
            <a:xfrm>
              <a:off x="39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9" name="직사각형 608"/>
            <p:cNvSpPr/>
            <p:nvPr/>
          </p:nvSpPr>
          <p:spPr>
            <a:xfrm>
              <a:off x="43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0" name="직사각형 609"/>
            <p:cNvSpPr/>
            <p:nvPr/>
          </p:nvSpPr>
          <p:spPr>
            <a:xfrm>
              <a:off x="46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1" name="직사각형 610"/>
            <p:cNvSpPr/>
            <p:nvPr/>
          </p:nvSpPr>
          <p:spPr>
            <a:xfrm>
              <a:off x="43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2" name="직사각형 611"/>
            <p:cNvSpPr/>
            <p:nvPr/>
          </p:nvSpPr>
          <p:spPr>
            <a:xfrm>
              <a:off x="46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3" name="직사각형 612"/>
            <p:cNvSpPr/>
            <p:nvPr/>
          </p:nvSpPr>
          <p:spPr>
            <a:xfrm>
              <a:off x="50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4" name="직사각형 613"/>
            <p:cNvSpPr/>
            <p:nvPr/>
          </p:nvSpPr>
          <p:spPr>
            <a:xfrm>
              <a:off x="50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5" name="직사각형 614"/>
            <p:cNvSpPr/>
            <p:nvPr/>
          </p:nvSpPr>
          <p:spPr>
            <a:xfrm>
              <a:off x="7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6" name="직사각형 615"/>
            <p:cNvSpPr/>
            <p:nvPr/>
          </p:nvSpPr>
          <p:spPr>
            <a:xfrm>
              <a:off x="10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7" name="직사각형 616"/>
            <p:cNvSpPr/>
            <p:nvPr/>
          </p:nvSpPr>
          <p:spPr>
            <a:xfrm>
              <a:off x="7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8" name="직사각형 617"/>
            <p:cNvSpPr/>
            <p:nvPr/>
          </p:nvSpPr>
          <p:spPr>
            <a:xfrm>
              <a:off x="10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9" name="직사각형 618"/>
            <p:cNvSpPr/>
            <p:nvPr/>
          </p:nvSpPr>
          <p:spPr>
            <a:xfrm>
              <a:off x="7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0" name="직사각형 619"/>
            <p:cNvSpPr/>
            <p:nvPr/>
          </p:nvSpPr>
          <p:spPr>
            <a:xfrm>
              <a:off x="10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1" name="직사각형 620"/>
            <p:cNvSpPr/>
            <p:nvPr/>
          </p:nvSpPr>
          <p:spPr>
            <a:xfrm>
              <a:off x="7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2" name="직사각형 621"/>
            <p:cNvSpPr/>
            <p:nvPr/>
          </p:nvSpPr>
          <p:spPr>
            <a:xfrm>
              <a:off x="10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3" name="직사각형 622"/>
            <p:cNvSpPr/>
            <p:nvPr/>
          </p:nvSpPr>
          <p:spPr>
            <a:xfrm>
              <a:off x="14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4" name="직사각형 623"/>
            <p:cNvSpPr/>
            <p:nvPr/>
          </p:nvSpPr>
          <p:spPr>
            <a:xfrm>
              <a:off x="18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5" name="직사각형 624"/>
            <p:cNvSpPr/>
            <p:nvPr/>
          </p:nvSpPr>
          <p:spPr>
            <a:xfrm>
              <a:off x="14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6" name="직사각형 625"/>
            <p:cNvSpPr/>
            <p:nvPr/>
          </p:nvSpPr>
          <p:spPr>
            <a:xfrm>
              <a:off x="18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7" name="직사각형 626"/>
            <p:cNvSpPr/>
            <p:nvPr/>
          </p:nvSpPr>
          <p:spPr>
            <a:xfrm>
              <a:off x="21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8" name="직사각형 627"/>
            <p:cNvSpPr/>
            <p:nvPr/>
          </p:nvSpPr>
          <p:spPr>
            <a:xfrm>
              <a:off x="25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9" name="직사각형 628"/>
            <p:cNvSpPr/>
            <p:nvPr/>
          </p:nvSpPr>
          <p:spPr>
            <a:xfrm>
              <a:off x="21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0" name="직사각형 629"/>
            <p:cNvSpPr/>
            <p:nvPr/>
          </p:nvSpPr>
          <p:spPr>
            <a:xfrm>
              <a:off x="25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1" name="직사각형 630"/>
            <p:cNvSpPr/>
            <p:nvPr/>
          </p:nvSpPr>
          <p:spPr>
            <a:xfrm>
              <a:off x="14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2" name="직사각형 631"/>
            <p:cNvSpPr/>
            <p:nvPr/>
          </p:nvSpPr>
          <p:spPr>
            <a:xfrm>
              <a:off x="18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3" name="직사각형 632"/>
            <p:cNvSpPr/>
            <p:nvPr/>
          </p:nvSpPr>
          <p:spPr>
            <a:xfrm>
              <a:off x="21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4" name="직사각형 633"/>
            <p:cNvSpPr/>
            <p:nvPr/>
          </p:nvSpPr>
          <p:spPr>
            <a:xfrm>
              <a:off x="25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5" name="직사각형 634"/>
            <p:cNvSpPr/>
            <p:nvPr/>
          </p:nvSpPr>
          <p:spPr>
            <a:xfrm>
              <a:off x="7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6" name="직사각형 635"/>
            <p:cNvSpPr/>
            <p:nvPr/>
          </p:nvSpPr>
          <p:spPr>
            <a:xfrm>
              <a:off x="10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7" name="직사각형 636"/>
            <p:cNvSpPr/>
            <p:nvPr/>
          </p:nvSpPr>
          <p:spPr>
            <a:xfrm>
              <a:off x="7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8" name="직사각형 637"/>
            <p:cNvSpPr/>
            <p:nvPr/>
          </p:nvSpPr>
          <p:spPr>
            <a:xfrm>
              <a:off x="10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9" name="직사각형 638"/>
            <p:cNvSpPr/>
            <p:nvPr/>
          </p:nvSpPr>
          <p:spPr>
            <a:xfrm>
              <a:off x="7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0" name="직사각형 639"/>
            <p:cNvSpPr/>
            <p:nvPr/>
          </p:nvSpPr>
          <p:spPr>
            <a:xfrm>
              <a:off x="10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1" name="직사각형 640"/>
            <p:cNvSpPr/>
            <p:nvPr/>
          </p:nvSpPr>
          <p:spPr>
            <a:xfrm>
              <a:off x="14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2" name="직사각형 641"/>
            <p:cNvSpPr/>
            <p:nvPr/>
          </p:nvSpPr>
          <p:spPr>
            <a:xfrm>
              <a:off x="18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3" name="직사각형 642"/>
            <p:cNvSpPr/>
            <p:nvPr/>
          </p:nvSpPr>
          <p:spPr>
            <a:xfrm>
              <a:off x="14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4" name="직사각형 643"/>
            <p:cNvSpPr/>
            <p:nvPr/>
          </p:nvSpPr>
          <p:spPr>
            <a:xfrm>
              <a:off x="18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5" name="직사각형 644"/>
            <p:cNvSpPr/>
            <p:nvPr/>
          </p:nvSpPr>
          <p:spPr>
            <a:xfrm>
              <a:off x="21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6" name="직사각형 645"/>
            <p:cNvSpPr/>
            <p:nvPr/>
          </p:nvSpPr>
          <p:spPr>
            <a:xfrm>
              <a:off x="25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7" name="직사각형 646"/>
            <p:cNvSpPr/>
            <p:nvPr/>
          </p:nvSpPr>
          <p:spPr>
            <a:xfrm>
              <a:off x="21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8" name="직사각형 647"/>
            <p:cNvSpPr/>
            <p:nvPr/>
          </p:nvSpPr>
          <p:spPr>
            <a:xfrm>
              <a:off x="25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9" name="직사각형 648"/>
            <p:cNvSpPr/>
            <p:nvPr/>
          </p:nvSpPr>
          <p:spPr>
            <a:xfrm>
              <a:off x="14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0" name="직사각형 649"/>
            <p:cNvSpPr/>
            <p:nvPr/>
          </p:nvSpPr>
          <p:spPr>
            <a:xfrm>
              <a:off x="18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1" name="직사각형 650"/>
            <p:cNvSpPr/>
            <p:nvPr/>
          </p:nvSpPr>
          <p:spPr>
            <a:xfrm>
              <a:off x="14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2" name="직사각형 651"/>
            <p:cNvSpPr/>
            <p:nvPr/>
          </p:nvSpPr>
          <p:spPr>
            <a:xfrm>
              <a:off x="18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3" name="직사각형 652"/>
            <p:cNvSpPr/>
            <p:nvPr/>
          </p:nvSpPr>
          <p:spPr>
            <a:xfrm>
              <a:off x="21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4" name="직사각형 653"/>
            <p:cNvSpPr/>
            <p:nvPr/>
          </p:nvSpPr>
          <p:spPr>
            <a:xfrm>
              <a:off x="25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5" name="직사각형 654"/>
            <p:cNvSpPr/>
            <p:nvPr/>
          </p:nvSpPr>
          <p:spPr>
            <a:xfrm>
              <a:off x="21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6" name="직사각형 655"/>
            <p:cNvSpPr/>
            <p:nvPr/>
          </p:nvSpPr>
          <p:spPr>
            <a:xfrm>
              <a:off x="25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7" name="직사각형 3"/>
            <p:cNvSpPr/>
            <p:nvPr/>
          </p:nvSpPr>
          <p:spPr>
            <a:xfrm>
              <a:off x="28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8" name="직사각형 4"/>
            <p:cNvSpPr/>
            <p:nvPr/>
          </p:nvSpPr>
          <p:spPr>
            <a:xfrm>
              <a:off x="32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9" name="직사각형 5"/>
            <p:cNvSpPr/>
            <p:nvPr/>
          </p:nvSpPr>
          <p:spPr>
            <a:xfrm>
              <a:off x="28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0" name="직사각형 6"/>
            <p:cNvSpPr/>
            <p:nvPr/>
          </p:nvSpPr>
          <p:spPr>
            <a:xfrm>
              <a:off x="32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1" name="직사각형 660"/>
            <p:cNvSpPr/>
            <p:nvPr/>
          </p:nvSpPr>
          <p:spPr>
            <a:xfrm>
              <a:off x="36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2" name="직사각형 661"/>
            <p:cNvSpPr/>
            <p:nvPr/>
          </p:nvSpPr>
          <p:spPr>
            <a:xfrm>
              <a:off x="39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3" name="직사각형 662"/>
            <p:cNvSpPr/>
            <p:nvPr/>
          </p:nvSpPr>
          <p:spPr>
            <a:xfrm>
              <a:off x="36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4" name="직사각형 663"/>
            <p:cNvSpPr/>
            <p:nvPr/>
          </p:nvSpPr>
          <p:spPr>
            <a:xfrm>
              <a:off x="39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5" name="직사각형 664"/>
            <p:cNvSpPr/>
            <p:nvPr/>
          </p:nvSpPr>
          <p:spPr>
            <a:xfrm>
              <a:off x="28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6" name="직사각형 665"/>
            <p:cNvSpPr/>
            <p:nvPr/>
          </p:nvSpPr>
          <p:spPr>
            <a:xfrm>
              <a:off x="32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7" name="직사각형 666"/>
            <p:cNvSpPr/>
            <p:nvPr/>
          </p:nvSpPr>
          <p:spPr>
            <a:xfrm>
              <a:off x="28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8" name="직사각형 667"/>
            <p:cNvSpPr/>
            <p:nvPr/>
          </p:nvSpPr>
          <p:spPr>
            <a:xfrm>
              <a:off x="32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9" name="직사각형 668"/>
            <p:cNvSpPr/>
            <p:nvPr/>
          </p:nvSpPr>
          <p:spPr>
            <a:xfrm>
              <a:off x="36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0" name="직사각형 669"/>
            <p:cNvSpPr/>
            <p:nvPr/>
          </p:nvSpPr>
          <p:spPr>
            <a:xfrm>
              <a:off x="39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1" name="직사각형 670"/>
            <p:cNvSpPr/>
            <p:nvPr/>
          </p:nvSpPr>
          <p:spPr>
            <a:xfrm>
              <a:off x="36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2" name="직사각형 671"/>
            <p:cNvSpPr/>
            <p:nvPr/>
          </p:nvSpPr>
          <p:spPr>
            <a:xfrm>
              <a:off x="39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3" name="직사각형 672"/>
            <p:cNvSpPr/>
            <p:nvPr/>
          </p:nvSpPr>
          <p:spPr>
            <a:xfrm>
              <a:off x="43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4" name="직사각형 673"/>
            <p:cNvSpPr/>
            <p:nvPr/>
          </p:nvSpPr>
          <p:spPr>
            <a:xfrm>
              <a:off x="46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5" name="직사각형 674"/>
            <p:cNvSpPr/>
            <p:nvPr/>
          </p:nvSpPr>
          <p:spPr>
            <a:xfrm>
              <a:off x="43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6" name="직사각형 675"/>
            <p:cNvSpPr/>
            <p:nvPr/>
          </p:nvSpPr>
          <p:spPr>
            <a:xfrm>
              <a:off x="46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7" name="직사각형 676"/>
            <p:cNvSpPr/>
            <p:nvPr/>
          </p:nvSpPr>
          <p:spPr>
            <a:xfrm>
              <a:off x="50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8" name="직사각형 677"/>
            <p:cNvSpPr/>
            <p:nvPr/>
          </p:nvSpPr>
          <p:spPr>
            <a:xfrm>
              <a:off x="50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9" name="직사각형 678"/>
            <p:cNvSpPr/>
            <p:nvPr/>
          </p:nvSpPr>
          <p:spPr>
            <a:xfrm>
              <a:off x="43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0" name="직사각형 679"/>
            <p:cNvSpPr/>
            <p:nvPr/>
          </p:nvSpPr>
          <p:spPr>
            <a:xfrm>
              <a:off x="46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1" name="직사각형 680"/>
            <p:cNvSpPr/>
            <p:nvPr/>
          </p:nvSpPr>
          <p:spPr>
            <a:xfrm>
              <a:off x="50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2" name="직사각형 681"/>
            <p:cNvSpPr/>
            <p:nvPr/>
          </p:nvSpPr>
          <p:spPr>
            <a:xfrm>
              <a:off x="28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3" name="직사각형 682"/>
            <p:cNvSpPr/>
            <p:nvPr/>
          </p:nvSpPr>
          <p:spPr>
            <a:xfrm>
              <a:off x="32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4" name="직사각형 683"/>
            <p:cNvSpPr/>
            <p:nvPr/>
          </p:nvSpPr>
          <p:spPr>
            <a:xfrm>
              <a:off x="28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5" name="직사각형 684"/>
            <p:cNvSpPr/>
            <p:nvPr/>
          </p:nvSpPr>
          <p:spPr>
            <a:xfrm>
              <a:off x="32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6" name="직사각형 685"/>
            <p:cNvSpPr/>
            <p:nvPr/>
          </p:nvSpPr>
          <p:spPr>
            <a:xfrm>
              <a:off x="36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7" name="직사각형 686"/>
            <p:cNvSpPr/>
            <p:nvPr/>
          </p:nvSpPr>
          <p:spPr>
            <a:xfrm>
              <a:off x="39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8" name="직사각형 687"/>
            <p:cNvSpPr/>
            <p:nvPr/>
          </p:nvSpPr>
          <p:spPr>
            <a:xfrm>
              <a:off x="36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9" name="직사각형 688"/>
            <p:cNvSpPr/>
            <p:nvPr/>
          </p:nvSpPr>
          <p:spPr>
            <a:xfrm>
              <a:off x="39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0" name="직사각형 689"/>
            <p:cNvSpPr/>
            <p:nvPr/>
          </p:nvSpPr>
          <p:spPr>
            <a:xfrm>
              <a:off x="28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1" name="직사각형 690"/>
            <p:cNvSpPr/>
            <p:nvPr/>
          </p:nvSpPr>
          <p:spPr>
            <a:xfrm>
              <a:off x="32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2" name="직사각형 691"/>
            <p:cNvSpPr/>
            <p:nvPr/>
          </p:nvSpPr>
          <p:spPr>
            <a:xfrm>
              <a:off x="36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3" name="직사각형 692"/>
            <p:cNvSpPr/>
            <p:nvPr/>
          </p:nvSpPr>
          <p:spPr>
            <a:xfrm>
              <a:off x="39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4" name="직사각형 693"/>
            <p:cNvSpPr/>
            <p:nvPr/>
          </p:nvSpPr>
          <p:spPr>
            <a:xfrm>
              <a:off x="43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5" name="직사각형 694"/>
            <p:cNvSpPr/>
            <p:nvPr/>
          </p:nvSpPr>
          <p:spPr>
            <a:xfrm>
              <a:off x="46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6" name="직사각형 695"/>
            <p:cNvSpPr/>
            <p:nvPr/>
          </p:nvSpPr>
          <p:spPr>
            <a:xfrm>
              <a:off x="43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7" name="직사각형 696"/>
            <p:cNvSpPr/>
            <p:nvPr/>
          </p:nvSpPr>
          <p:spPr>
            <a:xfrm>
              <a:off x="46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8" name="직사각형 697"/>
            <p:cNvSpPr/>
            <p:nvPr/>
          </p:nvSpPr>
          <p:spPr>
            <a:xfrm>
              <a:off x="50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9" name="직사각형 698"/>
            <p:cNvSpPr/>
            <p:nvPr/>
          </p:nvSpPr>
          <p:spPr>
            <a:xfrm>
              <a:off x="50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0" name="직사각형 699"/>
            <p:cNvSpPr/>
            <p:nvPr/>
          </p:nvSpPr>
          <p:spPr>
            <a:xfrm>
              <a:off x="43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1" name="직사각형 700"/>
            <p:cNvSpPr/>
            <p:nvPr/>
          </p:nvSpPr>
          <p:spPr>
            <a:xfrm>
              <a:off x="46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2" name="직사각형 701"/>
            <p:cNvSpPr/>
            <p:nvPr/>
          </p:nvSpPr>
          <p:spPr>
            <a:xfrm>
              <a:off x="43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3" name="직사각형 702"/>
            <p:cNvSpPr/>
            <p:nvPr/>
          </p:nvSpPr>
          <p:spPr>
            <a:xfrm>
              <a:off x="46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4" name="직사각형 703"/>
            <p:cNvSpPr/>
            <p:nvPr/>
          </p:nvSpPr>
          <p:spPr>
            <a:xfrm>
              <a:off x="50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5" name="직사각형 704"/>
            <p:cNvSpPr/>
            <p:nvPr/>
          </p:nvSpPr>
          <p:spPr>
            <a:xfrm>
              <a:off x="50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6" name="직사각형 705"/>
            <p:cNvSpPr/>
            <p:nvPr/>
          </p:nvSpPr>
          <p:spPr>
            <a:xfrm>
              <a:off x="54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7" name="직사각형 706"/>
            <p:cNvSpPr/>
            <p:nvPr/>
          </p:nvSpPr>
          <p:spPr>
            <a:xfrm>
              <a:off x="54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8" name="직사각형 707"/>
            <p:cNvSpPr/>
            <p:nvPr/>
          </p:nvSpPr>
          <p:spPr>
            <a:xfrm>
              <a:off x="54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9" name="직사각형 708"/>
            <p:cNvSpPr/>
            <p:nvPr/>
          </p:nvSpPr>
          <p:spPr>
            <a:xfrm>
              <a:off x="54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0" name="직사각형 709"/>
            <p:cNvSpPr/>
            <p:nvPr/>
          </p:nvSpPr>
          <p:spPr>
            <a:xfrm>
              <a:off x="54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1" name="직사각형 710"/>
            <p:cNvSpPr/>
            <p:nvPr/>
          </p:nvSpPr>
          <p:spPr>
            <a:xfrm>
              <a:off x="54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2" name="직사각형 711"/>
            <p:cNvSpPr/>
            <p:nvPr/>
          </p:nvSpPr>
          <p:spPr>
            <a:xfrm>
              <a:off x="54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3" name="직사각형 712"/>
            <p:cNvSpPr/>
            <p:nvPr/>
          </p:nvSpPr>
          <p:spPr>
            <a:xfrm>
              <a:off x="54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4" name="직사각형 713"/>
            <p:cNvSpPr/>
            <p:nvPr/>
          </p:nvSpPr>
          <p:spPr>
            <a:xfrm>
              <a:off x="54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5" name="직사각형 714"/>
            <p:cNvSpPr/>
            <p:nvPr/>
          </p:nvSpPr>
          <p:spPr>
            <a:xfrm>
              <a:off x="54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6" name="직사각형 715"/>
            <p:cNvSpPr/>
            <p:nvPr/>
          </p:nvSpPr>
          <p:spPr>
            <a:xfrm>
              <a:off x="54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7" name="직사각형 716"/>
            <p:cNvSpPr/>
            <p:nvPr/>
          </p:nvSpPr>
          <p:spPr>
            <a:xfrm>
              <a:off x="54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8" name="직사각형 717"/>
            <p:cNvSpPr/>
            <p:nvPr/>
          </p:nvSpPr>
          <p:spPr>
            <a:xfrm>
              <a:off x="54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9" name="직사각형 718"/>
            <p:cNvSpPr/>
            <p:nvPr/>
          </p:nvSpPr>
          <p:spPr>
            <a:xfrm>
              <a:off x="54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0" name="직사각형 719"/>
            <p:cNvSpPr/>
            <p:nvPr/>
          </p:nvSpPr>
          <p:spPr>
            <a:xfrm>
              <a:off x="18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1" name="직사각형 720"/>
            <p:cNvSpPr/>
            <p:nvPr/>
          </p:nvSpPr>
          <p:spPr>
            <a:xfrm>
              <a:off x="14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2" name="직사각형 721"/>
            <p:cNvSpPr/>
            <p:nvPr/>
          </p:nvSpPr>
          <p:spPr>
            <a:xfrm>
              <a:off x="25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3" name="직사각형 722"/>
            <p:cNvSpPr/>
            <p:nvPr/>
          </p:nvSpPr>
          <p:spPr>
            <a:xfrm>
              <a:off x="21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4" name="직사각형 723"/>
            <p:cNvSpPr/>
            <p:nvPr/>
          </p:nvSpPr>
          <p:spPr>
            <a:xfrm>
              <a:off x="10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5" name="직사각형 724"/>
            <p:cNvSpPr/>
            <p:nvPr/>
          </p:nvSpPr>
          <p:spPr>
            <a:xfrm>
              <a:off x="7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6" name="직사각형 725"/>
            <p:cNvSpPr/>
            <p:nvPr/>
          </p:nvSpPr>
          <p:spPr>
            <a:xfrm>
              <a:off x="46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7" name="직사각형 726"/>
            <p:cNvSpPr/>
            <p:nvPr/>
          </p:nvSpPr>
          <p:spPr>
            <a:xfrm>
              <a:off x="43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8" name="직사각형 727"/>
            <p:cNvSpPr/>
            <p:nvPr/>
          </p:nvSpPr>
          <p:spPr>
            <a:xfrm>
              <a:off x="50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9" name="직사각형 728"/>
            <p:cNvSpPr/>
            <p:nvPr/>
          </p:nvSpPr>
          <p:spPr>
            <a:xfrm>
              <a:off x="32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0" name="직사각형 729"/>
            <p:cNvSpPr/>
            <p:nvPr/>
          </p:nvSpPr>
          <p:spPr>
            <a:xfrm>
              <a:off x="28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1" name="직사각형 730"/>
            <p:cNvSpPr/>
            <p:nvPr/>
          </p:nvSpPr>
          <p:spPr>
            <a:xfrm>
              <a:off x="39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2" name="직사각형 731"/>
            <p:cNvSpPr/>
            <p:nvPr/>
          </p:nvSpPr>
          <p:spPr>
            <a:xfrm>
              <a:off x="36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3" name="직사각형 732"/>
            <p:cNvSpPr/>
            <p:nvPr/>
          </p:nvSpPr>
          <p:spPr>
            <a:xfrm>
              <a:off x="54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4" name="직사각형 733"/>
            <p:cNvSpPr/>
            <p:nvPr/>
          </p:nvSpPr>
          <p:spPr>
            <a:xfrm>
              <a:off x="18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5" name="직사각형 734"/>
            <p:cNvSpPr/>
            <p:nvPr/>
          </p:nvSpPr>
          <p:spPr>
            <a:xfrm>
              <a:off x="14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6" name="직사각형 735"/>
            <p:cNvSpPr/>
            <p:nvPr/>
          </p:nvSpPr>
          <p:spPr>
            <a:xfrm>
              <a:off x="25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7" name="직사각형 736"/>
            <p:cNvSpPr/>
            <p:nvPr/>
          </p:nvSpPr>
          <p:spPr>
            <a:xfrm>
              <a:off x="21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8" name="직사각형 737"/>
            <p:cNvSpPr/>
            <p:nvPr/>
          </p:nvSpPr>
          <p:spPr>
            <a:xfrm>
              <a:off x="10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9" name="직사각형 738"/>
            <p:cNvSpPr/>
            <p:nvPr/>
          </p:nvSpPr>
          <p:spPr>
            <a:xfrm>
              <a:off x="7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0" name="직사각형 739"/>
            <p:cNvSpPr/>
            <p:nvPr/>
          </p:nvSpPr>
          <p:spPr>
            <a:xfrm>
              <a:off x="46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1" name="직사각형 740"/>
            <p:cNvSpPr/>
            <p:nvPr/>
          </p:nvSpPr>
          <p:spPr>
            <a:xfrm>
              <a:off x="43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2" name="직사각형 741"/>
            <p:cNvSpPr/>
            <p:nvPr/>
          </p:nvSpPr>
          <p:spPr>
            <a:xfrm>
              <a:off x="50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3" name="직사각형 742"/>
            <p:cNvSpPr/>
            <p:nvPr/>
          </p:nvSpPr>
          <p:spPr>
            <a:xfrm>
              <a:off x="32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4" name="직사각형 743"/>
            <p:cNvSpPr/>
            <p:nvPr/>
          </p:nvSpPr>
          <p:spPr>
            <a:xfrm>
              <a:off x="28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5" name="직사각형 744"/>
            <p:cNvSpPr/>
            <p:nvPr/>
          </p:nvSpPr>
          <p:spPr>
            <a:xfrm>
              <a:off x="39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6" name="직사각형 745"/>
            <p:cNvSpPr/>
            <p:nvPr/>
          </p:nvSpPr>
          <p:spPr>
            <a:xfrm>
              <a:off x="36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7" name="직사각형 746"/>
            <p:cNvSpPr/>
            <p:nvPr/>
          </p:nvSpPr>
          <p:spPr>
            <a:xfrm>
              <a:off x="54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8" name="직사각형 747"/>
            <p:cNvSpPr/>
            <p:nvPr/>
          </p:nvSpPr>
          <p:spPr>
            <a:xfrm>
              <a:off x="18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9" name="직사각형 748"/>
            <p:cNvSpPr/>
            <p:nvPr/>
          </p:nvSpPr>
          <p:spPr>
            <a:xfrm>
              <a:off x="14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0" name="직사각형 749"/>
            <p:cNvSpPr/>
            <p:nvPr/>
          </p:nvSpPr>
          <p:spPr>
            <a:xfrm>
              <a:off x="25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1" name="직사각형 750"/>
            <p:cNvSpPr/>
            <p:nvPr/>
          </p:nvSpPr>
          <p:spPr>
            <a:xfrm>
              <a:off x="21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2" name="직사각형 751"/>
            <p:cNvSpPr/>
            <p:nvPr/>
          </p:nvSpPr>
          <p:spPr>
            <a:xfrm>
              <a:off x="10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3" name="직사각형 752"/>
            <p:cNvSpPr/>
            <p:nvPr/>
          </p:nvSpPr>
          <p:spPr>
            <a:xfrm>
              <a:off x="7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4" name="직사각형 753"/>
            <p:cNvSpPr/>
            <p:nvPr/>
          </p:nvSpPr>
          <p:spPr>
            <a:xfrm>
              <a:off x="46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5" name="직사각형 754"/>
            <p:cNvSpPr/>
            <p:nvPr/>
          </p:nvSpPr>
          <p:spPr>
            <a:xfrm>
              <a:off x="43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6" name="직사각형 755"/>
            <p:cNvSpPr/>
            <p:nvPr/>
          </p:nvSpPr>
          <p:spPr>
            <a:xfrm>
              <a:off x="50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7" name="직사각형 756"/>
            <p:cNvSpPr/>
            <p:nvPr/>
          </p:nvSpPr>
          <p:spPr>
            <a:xfrm>
              <a:off x="32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8" name="직사각형 757"/>
            <p:cNvSpPr/>
            <p:nvPr/>
          </p:nvSpPr>
          <p:spPr>
            <a:xfrm>
              <a:off x="28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9" name="직사각형 758"/>
            <p:cNvSpPr/>
            <p:nvPr/>
          </p:nvSpPr>
          <p:spPr>
            <a:xfrm>
              <a:off x="39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0" name="직사각형 759"/>
            <p:cNvSpPr/>
            <p:nvPr/>
          </p:nvSpPr>
          <p:spPr>
            <a:xfrm>
              <a:off x="36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1" name="직사각형 760"/>
            <p:cNvSpPr/>
            <p:nvPr/>
          </p:nvSpPr>
          <p:spPr>
            <a:xfrm>
              <a:off x="57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2" name="직사각형 761"/>
            <p:cNvSpPr/>
            <p:nvPr/>
          </p:nvSpPr>
          <p:spPr>
            <a:xfrm>
              <a:off x="57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3" name="직사각형 762"/>
            <p:cNvSpPr/>
            <p:nvPr/>
          </p:nvSpPr>
          <p:spPr>
            <a:xfrm>
              <a:off x="57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4" name="직사각형 763"/>
            <p:cNvSpPr/>
            <p:nvPr/>
          </p:nvSpPr>
          <p:spPr>
            <a:xfrm>
              <a:off x="57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5" name="직사각형 764"/>
            <p:cNvSpPr/>
            <p:nvPr/>
          </p:nvSpPr>
          <p:spPr>
            <a:xfrm>
              <a:off x="57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6" name="직사각형 765"/>
            <p:cNvSpPr/>
            <p:nvPr/>
          </p:nvSpPr>
          <p:spPr>
            <a:xfrm>
              <a:off x="57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7" name="직사각형 766"/>
            <p:cNvSpPr/>
            <p:nvPr/>
          </p:nvSpPr>
          <p:spPr>
            <a:xfrm>
              <a:off x="57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8" name="직사각형 767"/>
            <p:cNvSpPr/>
            <p:nvPr/>
          </p:nvSpPr>
          <p:spPr>
            <a:xfrm>
              <a:off x="57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9" name="직사각형 768"/>
            <p:cNvSpPr/>
            <p:nvPr/>
          </p:nvSpPr>
          <p:spPr>
            <a:xfrm>
              <a:off x="57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0" name="직사각형 769"/>
            <p:cNvSpPr/>
            <p:nvPr/>
          </p:nvSpPr>
          <p:spPr>
            <a:xfrm>
              <a:off x="57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1" name="직사각형 770"/>
            <p:cNvSpPr/>
            <p:nvPr/>
          </p:nvSpPr>
          <p:spPr>
            <a:xfrm>
              <a:off x="57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2" name="직사각형 771"/>
            <p:cNvSpPr/>
            <p:nvPr/>
          </p:nvSpPr>
          <p:spPr>
            <a:xfrm>
              <a:off x="57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3" name="직사각형 772"/>
            <p:cNvSpPr/>
            <p:nvPr/>
          </p:nvSpPr>
          <p:spPr>
            <a:xfrm>
              <a:off x="57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4" name="직사각형 773"/>
            <p:cNvSpPr/>
            <p:nvPr/>
          </p:nvSpPr>
          <p:spPr>
            <a:xfrm>
              <a:off x="57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5" name="직사각형 774"/>
            <p:cNvSpPr/>
            <p:nvPr/>
          </p:nvSpPr>
          <p:spPr>
            <a:xfrm>
              <a:off x="57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6" name="직사각형 775"/>
            <p:cNvSpPr/>
            <p:nvPr/>
          </p:nvSpPr>
          <p:spPr>
            <a:xfrm>
              <a:off x="57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7" name="직사각형 776"/>
            <p:cNvSpPr/>
            <p:nvPr/>
          </p:nvSpPr>
          <p:spPr>
            <a:xfrm>
              <a:off x="61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8" name="직사각형 777"/>
            <p:cNvSpPr/>
            <p:nvPr/>
          </p:nvSpPr>
          <p:spPr>
            <a:xfrm>
              <a:off x="61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9" name="직사각형 778"/>
            <p:cNvSpPr/>
            <p:nvPr/>
          </p:nvSpPr>
          <p:spPr>
            <a:xfrm>
              <a:off x="61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0" name="직사각형 779"/>
            <p:cNvSpPr/>
            <p:nvPr/>
          </p:nvSpPr>
          <p:spPr>
            <a:xfrm>
              <a:off x="61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1" name="직사각형 780"/>
            <p:cNvSpPr/>
            <p:nvPr/>
          </p:nvSpPr>
          <p:spPr>
            <a:xfrm>
              <a:off x="61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2" name="직사각형 781"/>
            <p:cNvSpPr/>
            <p:nvPr/>
          </p:nvSpPr>
          <p:spPr>
            <a:xfrm>
              <a:off x="61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3" name="직사각형 782"/>
            <p:cNvSpPr/>
            <p:nvPr/>
          </p:nvSpPr>
          <p:spPr>
            <a:xfrm>
              <a:off x="61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4" name="직사각형 783"/>
            <p:cNvSpPr/>
            <p:nvPr/>
          </p:nvSpPr>
          <p:spPr>
            <a:xfrm>
              <a:off x="61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5" name="직사각형 784"/>
            <p:cNvSpPr/>
            <p:nvPr/>
          </p:nvSpPr>
          <p:spPr>
            <a:xfrm>
              <a:off x="61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6" name="직사각형 785"/>
            <p:cNvSpPr/>
            <p:nvPr/>
          </p:nvSpPr>
          <p:spPr>
            <a:xfrm>
              <a:off x="61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7" name="직사각형 786"/>
            <p:cNvSpPr/>
            <p:nvPr/>
          </p:nvSpPr>
          <p:spPr>
            <a:xfrm>
              <a:off x="61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8" name="직사각형 787"/>
            <p:cNvSpPr/>
            <p:nvPr/>
          </p:nvSpPr>
          <p:spPr>
            <a:xfrm>
              <a:off x="61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9" name="직사각형 788"/>
            <p:cNvSpPr/>
            <p:nvPr/>
          </p:nvSpPr>
          <p:spPr>
            <a:xfrm>
              <a:off x="61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0" name="직사각형 789"/>
            <p:cNvSpPr/>
            <p:nvPr/>
          </p:nvSpPr>
          <p:spPr>
            <a:xfrm>
              <a:off x="61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1" name="직사각형 790"/>
            <p:cNvSpPr/>
            <p:nvPr/>
          </p:nvSpPr>
          <p:spPr>
            <a:xfrm>
              <a:off x="61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2" name="직사각형 791"/>
            <p:cNvSpPr/>
            <p:nvPr/>
          </p:nvSpPr>
          <p:spPr>
            <a:xfrm>
              <a:off x="61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" name="그룹 937"/>
          <p:cNvGrpSpPr/>
          <p:nvPr/>
        </p:nvGrpSpPr>
        <p:grpSpPr>
          <a:xfrm>
            <a:off x="5220392" y="3573016"/>
            <a:ext cx="2448000" cy="2448000"/>
            <a:chOff x="0" y="1980000"/>
            <a:chExt cx="3060000" cy="3060000"/>
          </a:xfrm>
        </p:grpSpPr>
        <p:grpSp>
          <p:nvGrpSpPr>
            <p:cNvPr id="7" name="그룹 936"/>
            <p:cNvGrpSpPr/>
            <p:nvPr/>
          </p:nvGrpSpPr>
          <p:grpSpPr>
            <a:xfrm>
              <a:off x="0" y="1980000"/>
              <a:ext cx="3060000" cy="3060000"/>
              <a:chOff x="4423534" y="3537352"/>
              <a:chExt cx="3060000" cy="3060000"/>
            </a:xfrm>
          </p:grpSpPr>
          <p:sp>
            <p:nvSpPr>
              <p:cNvPr id="872" name="직사각형 871"/>
              <p:cNvSpPr/>
              <p:nvPr/>
            </p:nvSpPr>
            <p:spPr>
              <a:xfrm>
                <a:off x="478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3" name="직사각형 872"/>
              <p:cNvSpPr/>
              <p:nvPr/>
            </p:nvSpPr>
            <p:spPr>
              <a:xfrm>
                <a:off x="460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4" name="직사각형 873"/>
              <p:cNvSpPr/>
              <p:nvPr/>
            </p:nvSpPr>
            <p:spPr>
              <a:xfrm>
                <a:off x="514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5" name="직사각형 874"/>
              <p:cNvSpPr/>
              <p:nvPr/>
            </p:nvSpPr>
            <p:spPr>
              <a:xfrm>
                <a:off x="496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6" name="직사각형 875"/>
              <p:cNvSpPr/>
              <p:nvPr/>
            </p:nvSpPr>
            <p:spPr>
              <a:xfrm>
                <a:off x="550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7" name="직사각형 876"/>
              <p:cNvSpPr/>
              <p:nvPr/>
            </p:nvSpPr>
            <p:spPr>
              <a:xfrm>
                <a:off x="532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8" name="직사각형 4"/>
              <p:cNvSpPr/>
              <p:nvPr/>
            </p:nvSpPr>
            <p:spPr>
              <a:xfrm>
                <a:off x="586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9" name="직사각형 5"/>
              <p:cNvSpPr/>
              <p:nvPr/>
            </p:nvSpPr>
            <p:spPr>
              <a:xfrm>
                <a:off x="568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0" name="직사각형 879"/>
              <p:cNvSpPr/>
              <p:nvPr/>
            </p:nvSpPr>
            <p:spPr>
              <a:xfrm>
                <a:off x="622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1" name="직사각형 880"/>
              <p:cNvSpPr/>
              <p:nvPr/>
            </p:nvSpPr>
            <p:spPr>
              <a:xfrm>
                <a:off x="604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2" name="직사각형 881"/>
              <p:cNvSpPr/>
              <p:nvPr/>
            </p:nvSpPr>
            <p:spPr>
              <a:xfrm>
                <a:off x="658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3" name="직사각형 882"/>
              <p:cNvSpPr/>
              <p:nvPr/>
            </p:nvSpPr>
            <p:spPr>
              <a:xfrm>
                <a:off x="640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4" name="직사각형 883"/>
              <p:cNvSpPr/>
              <p:nvPr/>
            </p:nvSpPr>
            <p:spPr>
              <a:xfrm>
                <a:off x="676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5" name="직사각형 884"/>
              <p:cNvSpPr/>
              <p:nvPr/>
            </p:nvSpPr>
            <p:spPr>
              <a:xfrm>
                <a:off x="694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" name="그룹 379"/>
              <p:cNvGrpSpPr/>
              <p:nvPr/>
            </p:nvGrpSpPr>
            <p:grpSpPr>
              <a:xfrm>
                <a:off x="4423534" y="3717352"/>
                <a:ext cx="180000" cy="2880000"/>
                <a:chOff x="360000" y="720000"/>
                <a:chExt cx="360000" cy="5760000"/>
              </a:xfrm>
            </p:grpSpPr>
            <p:sp>
              <p:nvSpPr>
                <p:cNvPr id="891" name="직사각형 890"/>
                <p:cNvSpPr/>
                <p:nvPr/>
              </p:nvSpPr>
              <p:spPr>
                <a:xfrm>
                  <a:off x="360000" y="108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2" name="직사각형 891"/>
                <p:cNvSpPr/>
                <p:nvPr/>
              </p:nvSpPr>
              <p:spPr>
                <a:xfrm>
                  <a:off x="360000" y="7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3" name="직사각형 892"/>
                <p:cNvSpPr/>
                <p:nvPr/>
              </p:nvSpPr>
              <p:spPr>
                <a:xfrm>
                  <a:off x="360000" y="180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4" name="직사각형 893"/>
                <p:cNvSpPr/>
                <p:nvPr/>
              </p:nvSpPr>
              <p:spPr>
                <a:xfrm>
                  <a:off x="360000" y="144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5" name="직사각형 894"/>
                <p:cNvSpPr/>
                <p:nvPr/>
              </p:nvSpPr>
              <p:spPr>
                <a:xfrm>
                  <a:off x="360000" y="25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6" name="직사각형 895"/>
                <p:cNvSpPr/>
                <p:nvPr/>
              </p:nvSpPr>
              <p:spPr>
                <a:xfrm>
                  <a:off x="360000" y="216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7" name="직사각형 4"/>
                <p:cNvSpPr/>
                <p:nvPr/>
              </p:nvSpPr>
              <p:spPr>
                <a:xfrm>
                  <a:off x="360000" y="324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8" name="직사각형 6"/>
                <p:cNvSpPr/>
                <p:nvPr/>
              </p:nvSpPr>
              <p:spPr>
                <a:xfrm>
                  <a:off x="360000" y="288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9" name="직사각형 898"/>
                <p:cNvSpPr/>
                <p:nvPr/>
              </p:nvSpPr>
              <p:spPr>
                <a:xfrm>
                  <a:off x="360000" y="396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0" name="직사각형 899"/>
                <p:cNvSpPr/>
                <p:nvPr/>
              </p:nvSpPr>
              <p:spPr>
                <a:xfrm>
                  <a:off x="360000" y="360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1" name="직사각형 900"/>
                <p:cNvSpPr/>
                <p:nvPr/>
              </p:nvSpPr>
              <p:spPr>
                <a:xfrm>
                  <a:off x="360000" y="468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2" name="직사각형 901"/>
                <p:cNvSpPr/>
                <p:nvPr/>
              </p:nvSpPr>
              <p:spPr>
                <a:xfrm>
                  <a:off x="360000" y="43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3" name="직사각형 902"/>
                <p:cNvSpPr/>
                <p:nvPr/>
              </p:nvSpPr>
              <p:spPr>
                <a:xfrm>
                  <a:off x="360000" y="504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4" name="직사각형 903"/>
                <p:cNvSpPr/>
                <p:nvPr/>
              </p:nvSpPr>
              <p:spPr>
                <a:xfrm>
                  <a:off x="360000" y="540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5" name="직사각형 904"/>
                <p:cNvSpPr/>
                <p:nvPr/>
              </p:nvSpPr>
              <p:spPr>
                <a:xfrm>
                  <a:off x="360000" y="576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6" name="직사각형 905"/>
                <p:cNvSpPr/>
                <p:nvPr/>
              </p:nvSpPr>
              <p:spPr>
                <a:xfrm>
                  <a:off x="360000" y="6120000"/>
                  <a:ext cx="360000" cy="360000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89" name="직사각형 888"/>
              <p:cNvSpPr/>
              <p:nvPr/>
            </p:nvSpPr>
            <p:spPr>
              <a:xfrm>
                <a:off x="712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0" name="직사각형 889"/>
              <p:cNvSpPr/>
              <p:nvPr/>
            </p:nvSpPr>
            <p:spPr>
              <a:xfrm>
                <a:off x="7303534" y="3537352"/>
                <a:ext cx="180000" cy="180000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9" name="그룹 935"/>
            <p:cNvGrpSpPr/>
            <p:nvPr/>
          </p:nvGrpSpPr>
          <p:grpSpPr>
            <a:xfrm>
              <a:off x="0" y="1980000"/>
              <a:ext cx="2880000" cy="3060000"/>
              <a:chOff x="0" y="1980000"/>
              <a:chExt cx="2880000" cy="3060000"/>
            </a:xfrm>
          </p:grpSpPr>
          <p:grpSp>
            <p:nvGrpSpPr>
              <p:cNvPr id="10" name="그룹 934"/>
              <p:cNvGrpSpPr/>
              <p:nvPr/>
            </p:nvGrpSpPr>
            <p:grpSpPr>
              <a:xfrm>
                <a:off x="180000" y="1980000"/>
                <a:ext cx="2700000" cy="180000"/>
                <a:chOff x="4603534" y="2060848"/>
                <a:chExt cx="2700000" cy="180000"/>
              </a:xfrm>
            </p:grpSpPr>
            <p:sp>
              <p:nvSpPr>
                <p:cNvPr id="854" name="타원 853"/>
                <p:cNvSpPr/>
                <p:nvPr/>
              </p:nvSpPr>
              <p:spPr>
                <a:xfrm>
                  <a:off x="4603534" y="2060848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5" name="타원 854"/>
                <p:cNvSpPr/>
                <p:nvPr/>
              </p:nvSpPr>
              <p:spPr>
                <a:xfrm>
                  <a:off x="4963534" y="2060848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6" name="타원 855"/>
                <p:cNvSpPr/>
                <p:nvPr/>
              </p:nvSpPr>
              <p:spPr>
                <a:xfrm>
                  <a:off x="5323534" y="2060848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7" name="타원 856"/>
                <p:cNvSpPr/>
                <p:nvPr/>
              </p:nvSpPr>
              <p:spPr>
                <a:xfrm>
                  <a:off x="5683534" y="2060848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0" name="타원 849"/>
                <p:cNvSpPr/>
                <p:nvPr/>
              </p:nvSpPr>
              <p:spPr>
                <a:xfrm>
                  <a:off x="6043534" y="2060848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1" name="타원 850"/>
                <p:cNvSpPr/>
                <p:nvPr/>
              </p:nvSpPr>
              <p:spPr>
                <a:xfrm>
                  <a:off x="6403534" y="2060848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2" name="타원 851"/>
                <p:cNvSpPr/>
                <p:nvPr/>
              </p:nvSpPr>
              <p:spPr>
                <a:xfrm>
                  <a:off x="6763534" y="2060848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3" name="타원 852"/>
                <p:cNvSpPr/>
                <p:nvPr/>
              </p:nvSpPr>
              <p:spPr>
                <a:xfrm>
                  <a:off x="7123534" y="2060848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" name="그룹 933"/>
              <p:cNvGrpSpPr/>
              <p:nvPr/>
            </p:nvGrpSpPr>
            <p:grpSpPr>
              <a:xfrm>
                <a:off x="0" y="2160000"/>
                <a:ext cx="180000" cy="2880000"/>
                <a:chOff x="360000" y="2160000"/>
                <a:chExt cx="180000" cy="2880000"/>
              </a:xfrm>
            </p:grpSpPr>
            <p:sp>
              <p:nvSpPr>
                <p:cNvPr id="844" name="타원 843"/>
                <p:cNvSpPr/>
                <p:nvPr/>
              </p:nvSpPr>
              <p:spPr>
                <a:xfrm>
                  <a:off x="360000" y="216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5" name="타원 844"/>
                <p:cNvSpPr/>
                <p:nvPr/>
              </p:nvSpPr>
              <p:spPr>
                <a:xfrm>
                  <a:off x="360000" y="252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6" name="타원 845"/>
                <p:cNvSpPr/>
                <p:nvPr/>
              </p:nvSpPr>
              <p:spPr>
                <a:xfrm>
                  <a:off x="360000" y="288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7" name="타원 846"/>
                <p:cNvSpPr/>
                <p:nvPr/>
              </p:nvSpPr>
              <p:spPr>
                <a:xfrm>
                  <a:off x="360000" y="324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0" name="타원 839"/>
                <p:cNvSpPr/>
                <p:nvPr/>
              </p:nvSpPr>
              <p:spPr>
                <a:xfrm>
                  <a:off x="360000" y="360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1" name="타원 840"/>
                <p:cNvSpPr/>
                <p:nvPr/>
              </p:nvSpPr>
              <p:spPr>
                <a:xfrm>
                  <a:off x="360000" y="396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2" name="타원 841"/>
                <p:cNvSpPr/>
                <p:nvPr/>
              </p:nvSpPr>
              <p:spPr>
                <a:xfrm>
                  <a:off x="360000" y="432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3" name="타원 842"/>
                <p:cNvSpPr/>
                <p:nvPr/>
              </p:nvSpPr>
              <p:spPr>
                <a:xfrm>
                  <a:off x="360000" y="468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0" name="타원 919"/>
                <p:cNvSpPr/>
                <p:nvPr/>
              </p:nvSpPr>
              <p:spPr>
                <a:xfrm>
                  <a:off x="360000" y="234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1" name="타원 920"/>
                <p:cNvSpPr/>
                <p:nvPr/>
              </p:nvSpPr>
              <p:spPr>
                <a:xfrm>
                  <a:off x="360000" y="270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2" name="타원 921"/>
                <p:cNvSpPr/>
                <p:nvPr/>
              </p:nvSpPr>
              <p:spPr>
                <a:xfrm>
                  <a:off x="360000" y="306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3" name="타원 922"/>
                <p:cNvSpPr/>
                <p:nvPr/>
              </p:nvSpPr>
              <p:spPr>
                <a:xfrm>
                  <a:off x="360000" y="342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6" name="타원 915"/>
                <p:cNvSpPr/>
                <p:nvPr/>
              </p:nvSpPr>
              <p:spPr>
                <a:xfrm>
                  <a:off x="360000" y="378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7" name="타원 916"/>
                <p:cNvSpPr/>
                <p:nvPr/>
              </p:nvSpPr>
              <p:spPr>
                <a:xfrm>
                  <a:off x="360000" y="414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8" name="타원 917"/>
                <p:cNvSpPr/>
                <p:nvPr/>
              </p:nvSpPr>
              <p:spPr>
                <a:xfrm>
                  <a:off x="360000" y="450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9" name="타원 918"/>
                <p:cNvSpPr/>
                <p:nvPr/>
              </p:nvSpPr>
              <p:spPr>
                <a:xfrm>
                  <a:off x="360000" y="4860000"/>
                  <a:ext cx="180000" cy="18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grpSp>
        <p:nvGrpSpPr>
          <p:cNvPr id="802" name="그룹 662"/>
          <p:cNvGrpSpPr/>
          <p:nvPr/>
        </p:nvGrpSpPr>
        <p:grpSpPr>
          <a:xfrm>
            <a:off x="5364088" y="3717016"/>
            <a:ext cx="2160000" cy="432000"/>
            <a:chOff x="0" y="3600000"/>
            <a:chExt cx="2700000" cy="540000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940" name="그룹 563"/>
            <p:cNvGrpSpPr/>
            <p:nvPr/>
          </p:nvGrpSpPr>
          <p:grpSpPr>
            <a:xfrm>
              <a:off x="0" y="3600000"/>
              <a:ext cx="2700000" cy="180000"/>
              <a:chOff x="0" y="3600000"/>
              <a:chExt cx="2700000" cy="180000"/>
            </a:xfrm>
            <a:grpFill/>
          </p:grpSpPr>
          <p:grpSp>
            <p:nvGrpSpPr>
              <p:cNvPr id="1272" name="그룹 553"/>
              <p:cNvGrpSpPr/>
              <p:nvPr/>
            </p:nvGrpSpPr>
            <p:grpSpPr>
              <a:xfrm>
                <a:off x="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1278" name="타원 521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79" name="타원 1278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80" name="타원 1279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81" name="타원 1280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73" name="그룹 554"/>
              <p:cNvGrpSpPr/>
              <p:nvPr/>
            </p:nvGrpSpPr>
            <p:grpSpPr>
              <a:xfrm>
                <a:off x="144000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1274" name="타원 1273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75" name="타원 1274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76" name="타원 1275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77" name="타원 1276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941" name="그룹 563"/>
            <p:cNvGrpSpPr/>
            <p:nvPr/>
          </p:nvGrpSpPr>
          <p:grpSpPr>
            <a:xfrm>
              <a:off x="0" y="3960000"/>
              <a:ext cx="2700000" cy="180000"/>
              <a:chOff x="0" y="3600000"/>
              <a:chExt cx="2700000" cy="180000"/>
            </a:xfrm>
            <a:grpFill/>
          </p:grpSpPr>
          <p:grpSp>
            <p:nvGrpSpPr>
              <p:cNvPr id="1198" name="그룹 553"/>
              <p:cNvGrpSpPr/>
              <p:nvPr/>
            </p:nvGrpSpPr>
            <p:grpSpPr>
              <a:xfrm>
                <a:off x="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1204" name="타원 1203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1" name="타원 1250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70" name="타원 1269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71" name="타원 1270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99" name="그룹 554"/>
              <p:cNvGrpSpPr/>
              <p:nvPr/>
            </p:nvGrpSpPr>
            <p:grpSpPr>
              <a:xfrm>
                <a:off x="144000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1200" name="타원 1199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1" name="타원 1200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2" name="타원 1201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3" name="타원 1202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grpSp>
        <p:nvGrpSpPr>
          <p:cNvPr id="803" name="그룹 663"/>
          <p:cNvGrpSpPr/>
          <p:nvPr/>
        </p:nvGrpSpPr>
        <p:grpSpPr>
          <a:xfrm>
            <a:off x="5364088" y="4293016"/>
            <a:ext cx="2160000" cy="432000"/>
            <a:chOff x="0" y="3600000"/>
            <a:chExt cx="2700000" cy="540000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866" name="그룹 563"/>
            <p:cNvGrpSpPr/>
            <p:nvPr/>
          </p:nvGrpSpPr>
          <p:grpSpPr>
            <a:xfrm>
              <a:off x="0" y="3600000"/>
              <a:ext cx="2700000" cy="180000"/>
              <a:chOff x="0" y="3600000"/>
              <a:chExt cx="2700000" cy="180000"/>
            </a:xfrm>
            <a:grpFill/>
          </p:grpSpPr>
          <p:grpSp>
            <p:nvGrpSpPr>
              <p:cNvPr id="914" name="그룹 553"/>
              <p:cNvGrpSpPr/>
              <p:nvPr/>
            </p:nvGrpSpPr>
            <p:grpSpPr>
              <a:xfrm>
                <a:off x="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936" name="타원 935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7" name="타원 936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8" name="타원 937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9" name="타원 938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15" name="그룹 554"/>
              <p:cNvGrpSpPr/>
              <p:nvPr/>
            </p:nvGrpSpPr>
            <p:grpSpPr>
              <a:xfrm>
                <a:off x="144000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924" name="타원 923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5" name="타원 924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4" name="타원 933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5" name="타원 934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867" name="그룹 563"/>
            <p:cNvGrpSpPr/>
            <p:nvPr/>
          </p:nvGrpSpPr>
          <p:grpSpPr>
            <a:xfrm>
              <a:off x="0" y="3960000"/>
              <a:ext cx="2700000" cy="180000"/>
              <a:chOff x="0" y="3600000"/>
              <a:chExt cx="2700000" cy="180000"/>
            </a:xfrm>
            <a:grpFill/>
          </p:grpSpPr>
          <p:grpSp>
            <p:nvGrpSpPr>
              <p:cNvPr id="868" name="그룹 553"/>
              <p:cNvGrpSpPr/>
              <p:nvPr/>
            </p:nvGrpSpPr>
            <p:grpSpPr>
              <a:xfrm>
                <a:off x="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888" name="타원 887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1" name="타원 910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2" name="타원 911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3" name="타원 912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69" name="그룹 554"/>
              <p:cNvGrpSpPr/>
              <p:nvPr/>
            </p:nvGrpSpPr>
            <p:grpSpPr>
              <a:xfrm>
                <a:off x="144000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870" name="타원 869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71" name="타원 870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6" name="타원 885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87" name="타원 886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grpSp>
        <p:nvGrpSpPr>
          <p:cNvPr id="1284" name="그룹 662"/>
          <p:cNvGrpSpPr/>
          <p:nvPr/>
        </p:nvGrpSpPr>
        <p:grpSpPr>
          <a:xfrm>
            <a:off x="5364088" y="3869416"/>
            <a:ext cx="2160000" cy="432000"/>
            <a:chOff x="0" y="3600000"/>
            <a:chExt cx="2700000" cy="540000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1354" name="그룹 563"/>
            <p:cNvGrpSpPr/>
            <p:nvPr/>
          </p:nvGrpSpPr>
          <p:grpSpPr>
            <a:xfrm>
              <a:off x="0" y="3600000"/>
              <a:ext cx="2700000" cy="180000"/>
              <a:chOff x="0" y="3600000"/>
              <a:chExt cx="2700000" cy="180000"/>
            </a:xfrm>
            <a:grpFill/>
          </p:grpSpPr>
          <p:grpSp>
            <p:nvGrpSpPr>
              <p:cNvPr id="1366" name="그룹 553"/>
              <p:cNvGrpSpPr/>
              <p:nvPr/>
            </p:nvGrpSpPr>
            <p:grpSpPr>
              <a:xfrm>
                <a:off x="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1372" name="타원 521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73" name="타원 1372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74" name="타원 1373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75" name="타원 1374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67" name="그룹 554"/>
              <p:cNvGrpSpPr/>
              <p:nvPr/>
            </p:nvGrpSpPr>
            <p:grpSpPr>
              <a:xfrm>
                <a:off x="144000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1368" name="타원 1367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69" name="타원 1368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70" name="타원 1369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71" name="타원 1370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355" name="그룹 563"/>
            <p:cNvGrpSpPr/>
            <p:nvPr/>
          </p:nvGrpSpPr>
          <p:grpSpPr>
            <a:xfrm>
              <a:off x="0" y="3960000"/>
              <a:ext cx="2700000" cy="180000"/>
              <a:chOff x="0" y="3600000"/>
              <a:chExt cx="2700000" cy="180000"/>
            </a:xfrm>
            <a:grpFill/>
          </p:grpSpPr>
          <p:grpSp>
            <p:nvGrpSpPr>
              <p:cNvPr id="1356" name="그룹 553"/>
              <p:cNvGrpSpPr/>
              <p:nvPr/>
            </p:nvGrpSpPr>
            <p:grpSpPr>
              <a:xfrm>
                <a:off x="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1362" name="타원 1361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63" name="타원 1362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64" name="타원 1363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65" name="타원 1364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57" name="그룹 554"/>
              <p:cNvGrpSpPr/>
              <p:nvPr/>
            </p:nvGrpSpPr>
            <p:grpSpPr>
              <a:xfrm>
                <a:off x="144000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1358" name="타원 1357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59" name="타원 1358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60" name="타원 1359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61" name="타원 1360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grpSp>
        <p:nvGrpSpPr>
          <p:cNvPr id="1285" name="그룹 663"/>
          <p:cNvGrpSpPr/>
          <p:nvPr/>
        </p:nvGrpSpPr>
        <p:grpSpPr>
          <a:xfrm>
            <a:off x="5364088" y="4445416"/>
            <a:ext cx="2160000" cy="432000"/>
            <a:chOff x="0" y="3600000"/>
            <a:chExt cx="2700000" cy="540000"/>
          </a:xfrm>
          <a:solidFill>
            <a:schemeClr val="accent2">
              <a:lumMod val="20000"/>
              <a:lumOff val="80000"/>
            </a:schemeClr>
          </a:solidFill>
        </p:grpSpPr>
        <p:grpSp>
          <p:nvGrpSpPr>
            <p:cNvPr id="1332" name="그룹 563"/>
            <p:cNvGrpSpPr/>
            <p:nvPr/>
          </p:nvGrpSpPr>
          <p:grpSpPr>
            <a:xfrm>
              <a:off x="0" y="3600000"/>
              <a:ext cx="2700000" cy="180000"/>
              <a:chOff x="0" y="3600000"/>
              <a:chExt cx="2700000" cy="180000"/>
            </a:xfrm>
            <a:grpFill/>
          </p:grpSpPr>
          <p:grpSp>
            <p:nvGrpSpPr>
              <p:cNvPr id="1344" name="그룹 553"/>
              <p:cNvGrpSpPr/>
              <p:nvPr/>
            </p:nvGrpSpPr>
            <p:grpSpPr>
              <a:xfrm>
                <a:off x="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1350" name="타원 1349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51" name="타원 1350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52" name="타원 1351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53" name="타원 1352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45" name="그룹 554"/>
              <p:cNvGrpSpPr/>
              <p:nvPr/>
            </p:nvGrpSpPr>
            <p:grpSpPr>
              <a:xfrm>
                <a:off x="144000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1346" name="타원 1345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7" name="타원 1346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8" name="타원 1347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9" name="타원 1348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333" name="그룹 563"/>
            <p:cNvGrpSpPr/>
            <p:nvPr/>
          </p:nvGrpSpPr>
          <p:grpSpPr>
            <a:xfrm>
              <a:off x="0" y="3960000"/>
              <a:ext cx="2700000" cy="180000"/>
              <a:chOff x="0" y="3600000"/>
              <a:chExt cx="2700000" cy="180000"/>
            </a:xfrm>
            <a:grpFill/>
          </p:grpSpPr>
          <p:grpSp>
            <p:nvGrpSpPr>
              <p:cNvPr id="1334" name="그룹 553"/>
              <p:cNvGrpSpPr/>
              <p:nvPr/>
            </p:nvGrpSpPr>
            <p:grpSpPr>
              <a:xfrm>
                <a:off x="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1340" name="타원 1339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1" name="타원 1340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2" name="타원 1341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3" name="타원 1342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35" name="그룹 554"/>
              <p:cNvGrpSpPr/>
              <p:nvPr/>
            </p:nvGrpSpPr>
            <p:grpSpPr>
              <a:xfrm>
                <a:off x="1440000" y="3600000"/>
                <a:ext cx="1260000" cy="180000"/>
                <a:chOff x="719552" y="3717032"/>
                <a:chExt cx="1260000" cy="180000"/>
              </a:xfrm>
              <a:grpFill/>
            </p:grpSpPr>
            <p:sp>
              <p:nvSpPr>
                <p:cNvPr id="1336" name="타원 1335"/>
                <p:cNvSpPr/>
                <p:nvPr/>
              </p:nvSpPr>
              <p:spPr>
                <a:xfrm>
                  <a:off x="71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7" name="타원 1336"/>
                <p:cNvSpPr/>
                <p:nvPr/>
              </p:nvSpPr>
              <p:spPr>
                <a:xfrm>
                  <a:off x="107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8" name="타원 1337"/>
                <p:cNvSpPr/>
                <p:nvPr/>
              </p:nvSpPr>
              <p:spPr>
                <a:xfrm>
                  <a:off x="143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9" name="타원 1338"/>
                <p:cNvSpPr/>
                <p:nvPr/>
              </p:nvSpPr>
              <p:spPr>
                <a:xfrm>
                  <a:off x="1799552" y="3717032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sp>
        <p:nvSpPr>
          <p:cNvPr id="909" name="TextBox 908"/>
          <p:cNvSpPr txBox="1"/>
          <p:nvPr/>
        </p:nvSpPr>
        <p:spPr>
          <a:xfrm>
            <a:off x="6858016" y="5072074"/>
            <a:ext cx="105509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reconstructed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910" name="Object 3"/>
          <p:cNvGraphicFramePr>
            <a:graphicFrameLocks noChangeAspect="1"/>
          </p:cNvGraphicFramePr>
          <p:nvPr/>
        </p:nvGraphicFramePr>
        <p:xfrm>
          <a:off x="7000892" y="5429264"/>
          <a:ext cx="714380" cy="263052"/>
        </p:xfrm>
        <a:graphic>
          <a:graphicData uri="http://schemas.openxmlformats.org/presentationml/2006/ole">
            <p:oleObj spid="_x0000_s22536" name="수식" r:id="rId9" imgW="482400" imgH="177480" progId="Equation.3">
              <p:embed/>
            </p:oleObj>
          </a:graphicData>
        </a:graphic>
      </p:graphicFrame>
      <p:sp>
        <p:nvSpPr>
          <p:cNvPr id="1376" name="TextBox 1375"/>
          <p:cNvSpPr txBox="1"/>
          <p:nvPr/>
        </p:nvSpPr>
        <p:spPr>
          <a:xfrm>
            <a:off x="4607528" y="6207695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Red circles indicate the locations of </a:t>
            </a:r>
            <a:r>
              <a:rPr lang="en-US" altLang="ko-KR" sz="12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 samples for prediction of </a:t>
            </a:r>
            <a:r>
              <a:rPr lang="en-US" altLang="ko-KR" sz="12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 samples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1008112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We propose that the parameters are calculated every CU and used for every TU in the entire CU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오른쪽 화살표 33"/>
          <p:cNvSpPr/>
          <p:nvPr/>
        </p:nvSpPr>
        <p:spPr>
          <a:xfrm>
            <a:off x="5508104" y="4018778"/>
            <a:ext cx="432048" cy="36004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81"/>
          <p:cNvGrpSpPr/>
          <p:nvPr/>
        </p:nvGrpSpPr>
        <p:grpSpPr>
          <a:xfrm>
            <a:off x="6024130" y="2708920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5" name="직사각형 34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T0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</a:t>
              </a:r>
              <a:r>
                <a:rPr lang="en-US" altLang="ko-KR" sz="1000" b="1" dirty="0" smtClean="0">
                  <a:solidFill>
                    <a:srgbClr val="FF0000"/>
                  </a:solidFill>
                </a:rPr>
                <a:t>CU</a:t>
              </a:r>
              <a:endParaRPr lang="ko-KR" altLang="en-US" sz="1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그룹 49"/>
          <p:cNvGrpSpPr/>
          <p:nvPr/>
        </p:nvGrpSpPr>
        <p:grpSpPr>
          <a:xfrm>
            <a:off x="251520" y="2722794"/>
            <a:ext cx="1440000" cy="1440000"/>
            <a:chOff x="750067" y="4000504"/>
            <a:chExt cx="1440000" cy="1440000"/>
          </a:xfrm>
        </p:grpSpPr>
        <p:grpSp>
          <p:nvGrpSpPr>
            <p:cNvPr id="6" name="그룹 46"/>
            <p:cNvGrpSpPr/>
            <p:nvPr/>
          </p:nvGrpSpPr>
          <p:grpSpPr>
            <a:xfrm>
              <a:off x="750067" y="4000504"/>
              <a:ext cx="1440000" cy="1440000"/>
              <a:chOff x="0" y="3600000"/>
              <a:chExt cx="1440000" cy="1440000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30" name="직사각형 29"/>
              <p:cNvSpPr/>
              <p:nvPr/>
            </p:nvSpPr>
            <p:spPr>
              <a:xfrm>
                <a:off x="0" y="3600000"/>
                <a:ext cx="720000" cy="720000"/>
              </a:xfrm>
              <a:prstGeom prst="rect">
                <a:avLst/>
              </a:prstGeom>
              <a:grpFill/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TU0</a:t>
                </a:r>
                <a:endParaRPr lang="ko-KR" altLang="en-US" dirty="0"/>
              </a:p>
            </p:txBody>
          </p:sp>
          <p:sp>
            <p:nvSpPr>
              <p:cNvPr id="44" name="직사각형 43"/>
              <p:cNvSpPr/>
              <p:nvPr/>
            </p:nvSpPr>
            <p:spPr>
              <a:xfrm>
                <a:off x="720000" y="3600000"/>
                <a:ext cx="720000" cy="720000"/>
              </a:xfrm>
              <a:prstGeom prst="rect">
                <a:avLst/>
              </a:prstGeom>
              <a:grpFill/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TU1</a:t>
                </a:r>
                <a:endParaRPr lang="ko-KR" altLang="en-US" dirty="0"/>
              </a:p>
            </p:txBody>
          </p:sp>
          <p:sp>
            <p:nvSpPr>
              <p:cNvPr id="45" name="직사각형 44"/>
              <p:cNvSpPr/>
              <p:nvPr/>
            </p:nvSpPr>
            <p:spPr>
              <a:xfrm>
                <a:off x="0" y="4320000"/>
                <a:ext cx="720000" cy="720000"/>
              </a:xfrm>
              <a:prstGeom prst="rect">
                <a:avLst/>
              </a:prstGeom>
              <a:grpFill/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TU2</a:t>
                </a:r>
                <a:endParaRPr lang="ko-KR" altLang="en-US" dirty="0"/>
              </a:p>
            </p:txBody>
          </p:sp>
          <p:sp>
            <p:nvSpPr>
              <p:cNvPr id="46" name="직사각형 45"/>
              <p:cNvSpPr/>
              <p:nvPr/>
            </p:nvSpPr>
            <p:spPr>
              <a:xfrm>
                <a:off x="720000" y="4320000"/>
                <a:ext cx="720000" cy="720000"/>
              </a:xfrm>
              <a:prstGeom prst="rect">
                <a:avLst/>
              </a:prstGeom>
              <a:grpFill/>
              <a:ln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dirty="0" smtClean="0"/>
                  <a:t>TU3</a:t>
                </a:r>
                <a:endParaRPr lang="ko-KR" altLang="en-US" dirty="0"/>
              </a:p>
            </p:txBody>
          </p:sp>
        </p:grpSp>
        <p:sp>
          <p:nvSpPr>
            <p:cNvPr id="48" name="직사각형 47"/>
            <p:cNvSpPr/>
            <p:nvPr/>
          </p:nvSpPr>
          <p:spPr>
            <a:xfrm>
              <a:off x="750067" y="4000504"/>
              <a:ext cx="1440000" cy="1440000"/>
            </a:xfrm>
            <a:prstGeom prst="rect">
              <a:avLst/>
            </a:prstGeom>
            <a:noFill/>
            <a:ln w="57150"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4" name="직사각형 83"/>
          <p:cNvSpPr/>
          <p:nvPr/>
        </p:nvSpPr>
        <p:spPr>
          <a:xfrm>
            <a:off x="7320274" y="3637614"/>
            <a:ext cx="1500198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>
                <a:solidFill>
                  <a:schemeClr val="tx1"/>
                </a:solidFill>
              </a:rPr>
              <a:t>chroma</a:t>
            </a:r>
            <a:r>
              <a:rPr lang="en-US" altLang="ko-KR" sz="1200" dirty="0" smtClean="0">
                <a:solidFill>
                  <a:schemeClr val="tx1"/>
                </a:solidFill>
              </a:rPr>
              <a:t> reconstruction </a:t>
            </a: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for T1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7320274" y="4566308"/>
            <a:ext cx="1500198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>
                <a:solidFill>
                  <a:schemeClr val="tx1"/>
                </a:solidFill>
              </a:rPr>
              <a:t>chroma</a:t>
            </a:r>
            <a:r>
              <a:rPr lang="en-US" altLang="ko-KR" sz="1200" dirty="0" smtClean="0">
                <a:solidFill>
                  <a:schemeClr val="tx1"/>
                </a:solidFill>
              </a:rPr>
              <a:t> reconstruction </a:t>
            </a: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for T2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7320274" y="5495002"/>
            <a:ext cx="1500198" cy="54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>
                <a:solidFill>
                  <a:schemeClr val="tx1"/>
                </a:solidFill>
              </a:rPr>
              <a:t>chroma</a:t>
            </a:r>
            <a:r>
              <a:rPr lang="en-US" altLang="ko-KR" sz="1200" dirty="0" smtClean="0">
                <a:solidFill>
                  <a:schemeClr val="tx1"/>
                </a:solidFill>
              </a:rPr>
              <a:t> reconstruction </a:t>
            </a: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for T3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cxnSp>
        <p:nvCxnSpPr>
          <p:cNvPr id="93" name="직선 화살표 연결선 92"/>
          <p:cNvCxnSpPr>
            <a:stCxn id="36" idx="3"/>
            <a:endCxn id="35" idx="1"/>
          </p:cNvCxnSpPr>
          <p:nvPr/>
        </p:nvCxnSpPr>
        <p:spPr>
          <a:xfrm>
            <a:off x="6961374" y="2978920"/>
            <a:ext cx="357190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꺾인 연결선 94"/>
          <p:cNvCxnSpPr>
            <a:stCxn id="35" idx="2"/>
            <a:endCxn id="84" idx="1"/>
          </p:cNvCxnSpPr>
          <p:nvPr/>
        </p:nvCxnSpPr>
        <p:spPr>
          <a:xfrm rot="5400000">
            <a:off x="7365122" y="3204073"/>
            <a:ext cx="658694" cy="748389"/>
          </a:xfrm>
          <a:prstGeom prst="bentConnector4">
            <a:avLst>
              <a:gd name="adj1" fmla="val 29505"/>
              <a:gd name="adj2" fmla="val 130546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꺾인 연결선 96"/>
          <p:cNvCxnSpPr>
            <a:stCxn id="84" idx="2"/>
            <a:endCxn id="87" idx="1"/>
          </p:cNvCxnSpPr>
          <p:nvPr/>
        </p:nvCxnSpPr>
        <p:spPr>
          <a:xfrm rot="5400000">
            <a:off x="7365977" y="4131912"/>
            <a:ext cx="658694" cy="750099"/>
          </a:xfrm>
          <a:prstGeom prst="bentConnector4">
            <a:avLst>
              <a:gd name="adj1" fmla="val 29505"/>
              <a:gd name="adj2" fmla="val 130476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꺾인 연결선 98"/>
          <p:cNvCxnSpPr>
            <a:stCxn id="87" idx="2"/>
            <a:endCxn id="90" idx="1"/>
          </p:cNvCxnSpPr>
          <p:nvPr/>
        </p:nvCxnSpPr>
        <p:spPr>
          <a:xfrm rot="5400000">
            <a:off x="7365977" y="5060606"/>
            <a:ext cx="658694" cy="750099"/>
          </a:xfrm>
          <a:prstGeom prst="bentConnector4">
            <a:avLst>
              <a:gd name="adj1" fmla="val 29505"/>
              <a:gd name="adj2" fmla="val 130476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81"/>
          <p:cNvGrpSpPr/>
          <p:nvPr/>
        </p:nvGrpSpPr>
        <p:grpSpPr>
          <a:xfrm>
            <a:off x="2149378" y="2708920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3" name="직사각형 22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T0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T0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그룹 82"/>
          <p:cNvGrpSpPr/>
          <p:nvPr/>
        </p:nvGrpSpPr>
        <p:grpSpPr>
          <a:xfrm>
            <a:off x="2149378" y="3637614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6" name="직사각형 25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T1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T1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그룹 85"/>
          <p:cNvGrpSpPr/>
          <p:nvPr/>
        </p:nvGrpSpPr>
        <p:grpSpPr>
          <a:xfrm>
            <a:off x="2149378" y="4566308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9" name="직사각형 28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T2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T2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그룹 88"/>
          <p:cNvGrpSpPr/>
          <p:nvPr/>
        </p:nvGrpSpPr>
        <p:grpSpPr>
          <a:xfrm>
            <a:off x="2149378" y="5495002"/>
            <a:ext cx="2794632" cy="540000"/>
            <a:chOff x="3491880" y="2786058"/>
            <a:chExt cx="2794632" cy="54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3" name="직사각형 32"/>
            <p:cNvSpPr/>
            <p:nvPr/>
          </p:nvSpPr>
          <p:spPr>
            <a:xfrm>
              <a:off x="4786314" y="2786058"/>
              <a:ext cx="1500198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err="1" smtClean="0">
                  <a:solidFill>
                    <a:schemeClr val="tx1"/>
                  </a:solidFill>
                </a:rPr>
                <a:t>chroma</a:t>
              </a:r>
              <a:r>
                <a:rPr lang="en-US" altLang="ko-KR" sz="1200" dirty="0" smtClean="0">
                  <a:solidFill>
                    <a:schemeClr val="tx1"/>
                  </a:solidFill>
                </a:rPr>
                <a:t> reconstruction </a:t>
              </a:r>
            </a:p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for T3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3491880" y="2786058"/>
              <a:ext cx="937244" cy="540000"/>
            </a:xfrm>
            <a:prstGeom prst="rec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Parameter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</a:rPr>
                <a:t>Calculation for T3</a:t>
              </a:r>
              <a:endParaRPr lang="ko-KR" alt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8" name="직선 화살표 연결선 37"/>
          <p:cNvCxnSpPr>
            <a:stCxn id="24" idx="3"/>
            <a:endCxn id="23" idx="1"/>
          </p:cNvCxnSpPr>
          <p:nvPr/>
        </p:nvCxnSpPr>
        <p:spPr>
          <a:xfrm>
            <a:off x="3086622" y="2978920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꺾인 연결선 38"/>
          <p:cNvCxnSpPr>
            <a:stCxn id="23" idx="2"/>
            <a:endCxn id="27" idx="0"/>
          </p:cNvCxnSpPr>
          <p:nvPr/>
        </p:nvCxnSpPr>
        <p:spPr>
          <a:xfrm rot="5400000">
            <a:off x="3211609" y="2655312"/>
            <a:ext cx="388694" cy="1575911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꺾인 연결선 39"/>
          <p:cNvCxnSpPr>
            <a:stCxn id="26" idx="2"/>
            <a:endCxn id="31" idx="0"/>
          </p:cNvCxnSpPr>
          <p:nvPr/>
        </p:nvCxnSpPr>
        <p:spPr>
          <a:xfrm rot="5400000">
            <a:off x="3211609" y="3584006"/>
            <a:ext cx="388694" cy="1575911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꺾인 연결선 40"/>
          <p:cNvCxnSpPr>
            <a:stCxn id="29" idx="2"/>
            <a:endCxn id="37" idx="0"/>
          </p:cNvCxnSpPr>
          <p:nvPr/>
        </p:nvCxnSpPr>
        <p:spPr>
          <a:xfrm rot="5400000">
            <a:off x="3211609" y="4512700"/>
            <a:ext cx="388694" cy="1575911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>
            <a:stCxn id="27" idx="3"/>
            <a:endCxn id="26" idx="1"/>
          </p:cNvCxnSpPr>
          <p:nvPr/>
        </p:nvCxnSpPr>
        <p:spPr>
          <a:xfrm>
            <a:off x="3086622" y="3907614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>
            <a:stCxn id="31" idx="3"/>
            <a:endCxn id="29" idx="1"/>
          </p:cNvCxnSpPr>
          <p:nvPr/>
        </p:nvCxnSpPr>
        <p:spPr>
          <a:xfrm>
            <a:off x="3086622" y="4836308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>
            <a:stCxn id="37" idx="3"/>
            <a:endCxn id="33" idx="1"/>
          </p:cNvCxnSpPr>
          <p:nvPr/>
        </p:nvCxnSpPr>
        <p:spPr>
          <a:xfrm>
            <a:off x="3086622" y="5765002"/>
            <a:ext cx="357190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051720" y="6165304"/>
            <a:ext cx="3077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&lt;Previous design in HEVC&gt;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37545" y="6165304"/>
            <a:ext cx="2266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&lt;Proposed design&gt;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in detail (I)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9000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Performance of extended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intra prediction against HM-Range-extension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476399" y="2000240"/>
          <a:ext cx="6095997" cy="3559304"/>
        </p:xfrm>
        <a:graphic>
          <a:graphicData uri="http://schemas.openxmlformats.org/drawingml/2006/table">
            <a:tbl>
              <a:tblPr/>
              <a:tblGrid>
                <a:gridCol w="734697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</a:tblGrid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-8.4%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-6.8%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-8.5%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-8.4%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-7.3%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-6.0%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in detail (II)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9000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Performance of extended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intra prediction with CU based parameter calculation against HM-Range-extension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500166" y="2357430"/>
          <a:ext cx="6095997" cy="3559304"/>
        </p:xfrm>
        <a:graphic>
          <a:graphicData uri="http://schemas.openxmlformats.org/drawingml/2006/table">
            <a:tbl>
              <a:tblPr/>
              <a:tblGrid>
                <a:gridCol w="734697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</a:tblGrid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-7.0%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-8.3%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-8.3%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-6.2%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-6.7%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We proposed including of extended intra </a:t>
            </a:r>
            <a:r>
              <a:rPr lang="en-US" altLang="ko-KR" sz="28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prediction (LM </a:t>
            </a:r>
            <a:r>
              <a:rPr lang="en-US" altLang="ko-KR" sz="28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mode) for non 4:2:0 sampling</a:t>
            </a:r>
          </a:p>
          <a:p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We proposed CU-based parameter calculation to reduce total number of calculation and memory access in average.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1188</Words>
  <Application>Microsoft Office PowerPoint</Application>
  <PresentationFormat>화면 슬라이드 쇼(4:3)</PresentationFormat>
  <Paragraphs>451</Paragraphs>
  <Slides>9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1" baseType="lpstr">
      <vt:lpstr>Office 테마</vt:lpstr>
      <vt:lpstr>수식</vt:lpstr>
      <vt:lpstr>RCE1: The performance of extended chroma mode for non 4:2:0 format</vt:lpstr>
      <vt:lpstr>Introduction</vt:lpstr>
      <vt:lpstr>Proposed Method (I)</vt:lpstr>
      <vt:lpstr>Proposed Method (I)</vt:lpstr>
      <vt:lpstr>Proposed Method (I)</vt:lpstr>
      <vt:lpstr>Proposed Method (II)</vt:lpstr>
      <vt:lpstr>슬라이드 7</vt:lpstr>
      <vt:lpstr>슬라이드 8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김정선/선임연구원/Convergence(연)ATS팀(jungsun.kim@lge.com)</cp:lastModifiedBy>
  <cp:revision>353</cp:revision>
  <dcterms:created xsi:type="dcterms:W3CDTF">2012-01-31T08:50:48Z</dcterms:created>
  <dcterms:modified xsi:type="dcterms:W3CDTF">2013-04-17T05:08:07Z</dcterms:modified>
</cp:coreProperties>
</file>