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0" r:id="rId2"/>
    <p:sldId id="429" r:id="rId3"/>
    <p:sldId id="438" r:id="rId4"/>
    <p:sldId id="447" r:id="rId5"/>
    <p:sldId id="439" r:id="rId6"/>
    <p:sldId id="448" r:id="rId7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1" autoAdjust="0"/>
    <p:restoredTop sz="93939" autoAdjust="0"/>
  </p:normalViewPr>
  <p:slideViewPr>
    <p:cSldViewPr>
      <p:cViewPr>
        <p:scale>
          <a:sx n="70" d="100"/>
          <a:sy n="70" d="100"/>
        </p:scale>
        <p:origin x="-115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2013-04-19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2013-04-19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JCTVC-M0096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On enhancement layer CRA 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13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On </a:t>
            </a:r>
            <a:r>
              <a:rPr lang="ko-KR" altLang="en-US" dirty="0" smtClean="0"/>
              <a:t> </a:t>
            </a:r>
            <a:r>
              <a:rPr lang="en-US" altLang="ko-KR" dirty="0" smtClean="0"/>
              <a:t>enhancement layer CRA NAL unit type</a:t>
            </a:r>
          </a:p>
          <a:p>
            <a:pPr lvl="1"/>
            <a:r>
              <a:rPr lang="en-US" altLang="ko-KR" dirty="0" smtClean="0"/>
              <a:t>Inter layer prediction is allowed, while inter prediction is disallowed</a:t>
            </a:r>
          </a:p>
          <a:p>
            <a:pPr lvl="1"/>
            <a:r>
              <a:rPr lang="en-US" altLang="ko-KR" dirty="0" smtClean="0"/>
              <a:t>CRA NAL units need not be aligned across layer. It means to </a:t>
            </a:r>
            <a:r>
              <a:rPr lang="en-CA" altLang="ko-KR" dirty="0" smtClean="0"/>
              <a:t>allow different random access point period across layer when using CRA NAL unit</a:t>
            </a:r>
            <a:endParaRPr lang="en-US" altLang="ko-KR" dirty="0" smtClean="0"/>
          </a:p>
          <a:p>
            <a:r>
              <a:rPr lang="en-US" altLang="ko-KR" dirty="0" smtClean="0"/>
              <a:t>There might be an </a:t>
            </a:r>
            <a:r>
              <a:rPr lang="en-US" altLang="ko-KR" dirty="0" smtClean="0"/>
              <a:t>issue </a:t>
            </a:r>
            <a:r>
              <a:rPr lang="en-US" altLang="ko-KR" dirty="0" smtClean="0"/>
              <a:t>with random access </a:t>
            </a:r>
            <a:r>
              <a:rPr lang="en-CA" altLang="ko-KR" dirty="0" smtClean="0"/>
              <a:t>scenario </a:t>
            </a:r>
            <a:endParaRPr lang="en-US" altLang="ko-KR" dirty="0" smtClean="0"/>
          </a:p>
          <a:p>
            <a:pPr lvl="1"/>
            <a:r>
              <a:rPr lang="en-CA" altLang="ko-KR" dirty="0" smtClean="0"/>
              <a:t>When a CRA picture in higher layer has non-IRAP collocated lower layer picture. </a:t>
            </a:r>
          </a:p>
          <a:p>
            <a:pPr lvl="1"/>
            <a:r>
              <a:rPr lang="en-CA" altLang="ko-KR" dirty="0" smtClean="0"/>
              <a:t>Non-IRAP collocated picture can use inter prediction.  </a:t>
            </a:r>
            <a:endParaRPr lang="en-US" altLang="ko-KR" dirty="0" smtClean="0"/>
          </a:p>
          <a:p>
            <a:r>
              <a:rPr lang="en-US" altLang="ko-KR" b="1" u="sng" dirty="0" smtClean="0"/>
              <a:t>Proposal</a:t>
            </a:r>
            <a:r>
              <a:rPr lang="en-US" altLang="ko-KR" dirty="0" smtClean="0"/>
              <a:t>: two options are offered to fix this issue.</a:t>
            </a:r>
          </a:p>
          <a:p>
            <a:pPr lvl="1"/>
            <a:r>
              <a:rPr lang="en-US" altLang="ko-KR" dirty="0" smtClean="0"/>
              <a:t>Option 1</a:t>
            </a:r>
            <a:r>
              <a:rPr lang="en-US" altLang="ko-KR" dirty="0" smtClean="0"/>
              <a:t>:</a:t>
            </a:r>
            <a:r>
              <a:rPr lang="en-CA" altLang="ko-KR" dirty="0" smtClean="0"/>
              <a:t>: Don not allow inter-layer prediction for the CRA and pictures that follow it in decoding order until the picture with collocated IRAP.</a:t>
            </a:r>
            <a:endParaRPr lang="ko-KR" altLang="ko-KR" dirty="0" smtClean="0"/>
          </a:p>
          <a:p>
            <a:pPr lvl="1"/>
            <a:r>
              <a:rPr lang="en-US" altLang="ko-KR" dirty="0" smtClean="0"/>
              <a:t>Option 2: </a:t>
            </a:r>
            <a:r>
              <a:rPr lang="en-CA" altLang="ko-KR" dirty="0" smtClean="0"/>
              <a:t>Don not allow inter-layer </a:t>
            </a:r>
            <a:r>
              <a:rPr lang="en-CA" altLang="ko-KR" dirty="0" smtClean="0"/>
              <a:t>texture prediction but allow inter-layer syntax prediction for </a:t>
            </a:r>
            <a:r>
              <a:rPr lang="en-CA" altLang="ko-KR" dirty="0" smtClean="0"/>
              <a:t>the CRA and pictures that follow it in decoding order until the picture with collocated IRAP</a:t>
            </a:r>
            <a:r>
              <a:rPr lang="en-US" altLang="ko-KR" dirty="0" smtClean="0"/>
              <a:t>. 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3717032"/>
            <a:ext cx="8784976" cy="2736304"/>
          </a:xfrm>
        </p:spPr>
        <p:txBody>
          <a:bodyPr/>
          <a:lstStyle/>
          <a:p>
            <a:endParaRPr lang="en-CA" altLang="ko-KR" sz="1600" dirty="0" smtClean="0"/>
          </a:p>
          <a:p>
            <a:r>
              <a:rPr lang="en-CA" altLang="ko-KR" sz="1600" dirty="0" smtClean="0"/>
              <a:t>picture ‘B’ can use inter-layer prediction but not inter prediction. Therefore, picture ‘B’ can refer to picture ‘b’ in the lower layer. </a:t>
            </a:r>
          </a:p>
          <a:p>
            <a:pPr lvl="1"/>
            <a:r>
              <a:rPr lang="en-CA" altLang="ko-KR" sz="1400" dirty="0" smtClean="0"/>
              <a:t>However, since picture ‘b’ is not an IRAP, it may refer to other picture, to picture ‘a’ for example. </a:t>
            </a:r>
          </a:p>
          <a:p>
            <a:pPr lvl="1"/>
            <a:r>
              <a:rPr lang="en-CA" altLang="ko-KR" sz="1400" dirty="0" smtClean="0"/>
              <a:t>In such situation, random access will not work at picture ‘B’ since picture ‘a’ may not be available.</a:t>
            </a:r>
            <a:endParaRPr lang="ko-KR" altLang="ko-KR" sz="1400" dirty="0" smtClean="0"/>
          </a:p>
          <a:p>
            <a:endParaRPr lang="ko-KR" altLang="en-US" sz="1600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Problem at non-aligned CRA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67" name="Rectangle 14"/>
          <p:cNvSpPr>
            <a:spLocks noChangeArrowheads="1"/>
          </p:cNvSpPr>
          <p:nvPr/>
        </p:nvSpPr>
        <p:spPr bwMode="auto">
          <a:xfrm>
            <a:off x="1730062" y="1875069"/>
            <a:ext cx="311150" cy="384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8" name="Freeform 15"/>
          <p:cNvSpPr>
            <a:spLocks noEditPoints="1"/>
          </p:cNvSpPr>
          <p:nvPr/>
        </p:nvSpPr>
        <p:spPr bwMode="auto">
          <a:xfrm>
            <a:off x="1718950" y="1865544"/>
            <a:ext cx="333375" cy="406400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4" y="4"/>
              </a:cxn>
              <a:cxn ang="0">
                <a:pos x="9" y="0"/>
              </a:cxn>
              <a:cxn ang="0">
                <a:pos x="14" y="0"/>
              </a:cxn>
              <a:cxn ang="0">
                <a:pos x="405" y="0"/>
              </a:cxn>
              <a:cxn ang="0">
                <a:pos x="410" y="0"/>
              </a:cxn>
              <a:cxn ang="0">
                <a:pos x="416" y="4"/>
              </a:cxn>
              <a:cxn ang="0">
                <a:pos x="419" y="9"/>
              </a:cxn>
              <a:cxn ang="0">
                <a:pos x="421" y="14"/>
              </a:cxn>
              <a:cxn ang="0">
                <a:pos x="421" y="498"/>
              </a:cxn>
              <a:cxn ang="0">
                <a:pos x="419" y="503"/>
              </a:cxn>
              <a:cxn ang="0">
                <a:pos x="416" y="508"/>
              </a:cxn>
              <a:cxn ang="0">
                <a:pos x="410" y="511"/>
              </a:cxn>
              <a:cxn ang="0">
                <a:pos x="405" y="513"/>
              </a:cxn>
              <a:cxn ang="0">
                <a:pos x="14" y="513"/>
              </a:cxn>
              <a:cxn ang="0">
                <a:pos x="9" y="511"/>
              </a:cxn>
              <a:cxn ang="0">
                <a:pos x="4" y="508"/>
              </a:cxn>
              <a:cxn ang="0">
                <a:pos x="0" y="503"/>
              </a:cxn>
              <a:cxn ang="0">
                <a:pos x="0" y="498"/>
              </a:cxn>
              <a:cxn ang="0">
                <a:pos x="0" y="14"/>
              </a:cxn>
              <a:cxn ang="0">
                <a:pos x="30" y="498"/>
              </a:cxn>
              <a:cxn ang="0">
                <a:pos x="14" y="484"/>
              </a:cxn>
              <a:cxn ang="0">
                <a:pos x="405" y="484"/>
              </a:cxn>
              <a:cxn ang="0">
                <a:pos x="392" y="498"/>
              </a:cxn>
              <a:cxn ang="0">
                <a:pos x="392" y="14"/>
              </a:cxn>
              <a:cxn ang="0">
                <a:pos x="405" y="29"/>
              </a:cxn>
              <a:cxn ang="0">
                <a:pos x="14" y="29"/>
              </a:cxn>
              <a:cxn ang="0">
                <a:pos x="30" y="14"/>
              </a:cxn>
              <a:cxn ang="0">
                <a:pos x="30" y="498"/>
              </a:cxn>
            </a:cxnLst>
            <a:rect l="0" t="0" r="r" b="b"/>
            <a:pathLst>
              <a:path w="421" h="513">
                <a:moveTo>
                  <a:pt x="0" y="14"/>
                </a:moveTo>
                <a:lnTo>
                  <a:pt x="0" y="9"/>
                </a:lnTo>
                <a:lnTo>
                  <a:pt x="4" y="4"/>
                </a:lnTo>
                <a:lnTo>
                  <a:pt x="9" y="0"/>
                </a:lnTo>
                <a:lnTo>
                  <a:pt x="14" y="0"/>
                </a:lnTo>
                <a:lnTo>
                  <a:pt x="405" y="0"/>
                </a:lnTo>
                <a:lnTo>
                  <a:pt x="410" y="0"/>
                </a:lnTo>
                <a:lnTo>
                  <a:pt x="416" y="4"/>
                </a:lnTo>
                <a:lnTo>
                  <a:pt x="419" y="9"/>
                </a:lnTo>
                <a:lnTo>
                  <a:pt x="421" y="14"/>
                </a:lnTo>
                <a:lnTo>
                  <a:pt x="421" y="498"/>
                </a:lnTo>
                <a:lnTo>
                  <a:pt x="419" y="503"/>
                </a:lnTo>
                <a:lnTo>
                  <a:pt x="416" y="508"/>
                </a:lnTo>
                <a:lnTo>
                  <a:pt x="410" y="511"/>
                </a:lnTo>
                <a:lnTo>
                  <a:pt x="405" y="513"/>
                </a:lnTo>
                <a:lnTo>
                  <a:pt x="14" y="513"/>
                </a:lnTo>
                <a:lnTo>
                  <a:pt x="9" y="511"/>
                </a:lnTo>
                <a:lnTo>
                  <a:pt x="4" y="508"/>
                </a:lnTo>
                <a:lnTo>
                  <a:pt x="0" y="503"/>
                </a:lnTo>
                <a:lnTo>
                  <a:pt x="0" y="498"/>
                </a:lnTo>
                <a:lnTo>
                  <a:pt x="0" y="14"/>
                </a:lnTo>
                <a:close/>
                <a:moveTo>
                  <a:pt x="30" y="498"/>
                </a:moveTo>
                <a:lnTo>
                  <a:pt x="14" y="484"/>
                </a:lnTo>
                <a:lnTo>
                  <a:pt x="405" y="484"/>
                </a:lnTo>
                <a:lnTo>
                  <a:pt x="392" y="498"/>
                </a:lnTo>
                <a:lnTo>
                  <a:pt x="392" y="14"/>
                </a:lnTo>
                <a:lnTo>
                  <a:pt x="405" y="29"/>
                </a:lnTo>
                <a:lnTo>
                  <a:pt x="14" y="29"/>
                </a:lnTo>
                <a:lnTo>
                  <a:pt x="30" y="14"/>
                </a:lnTo>
                <a:lnTo>
                  <a:pt x="30" y="49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9" name="Rectangle 16"/>
          <p:cNvSpPr>
            <a:spLocks noChangeArrowheads="1"/>
          </p:cNvSpPr>
          <p:nvPr/>
        </p:nvSpPr>
        <p:spPr bwMode="auto">
          <a:xfrm>
            <a:off x="2285687" y="867007"/>
            <a:ext cx="319088" cy="385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0" name="Freeform 17"/>
          <p:cNvSpPr>
            <a:spLocks noEditPoints="1"/>
          </p:cNvSpPr>
          <p:nvPr/>
        </p:nvSpPr>
        <p:spPr bwMode="auto">
          <a:xfrm>
            <a:off x="2274575" y="855894"/>
            <a:ext cx="341313" cy="4079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4" y="4"/>
              </a:cxn>
              <a:cxn ang="0">
                <a:pos x="9" y="0"/>
              </a:cxn>
              <a:cxn ang="0">
                <a:pos x="14" y="0"/>
              </a:cxn>
              <a:cxn ang="0">
                <a:pos x="416" y="0"/>
              </a:cxn>
              <a:cxn ang="0">
                <a:pos x="421" y="0"/>
              </a:cxn>
              <a:cxn ang="0">
                <a:pos x="426" y="4"/>
              </a:cxn>
              <a:cxn ang="0">
                <a:pos x="429" y="9"/>
              </a:cxn>
              <a:cxn ang="0">
                <a:pos x="431" y="14"/>
              </a:cxn>
              <a:cxn ang="0">
                <a:pos x="431" y="499"/>
              </a:cxn>
              <a:cxn ang="0">
                <a:pos x="429" y="504"/>
              </a:cxn>
              <a:cxn ang="0">
                <a:pos x="426" y="510"/>
              </a:cxn>
              <a:cxn ang="0">
                <a:pos x="421" y="513"/>
              </a:cxn>
              <a:cxn ang="0">
                <a:pos x="416" y="515"/>
              </a:cxn>
              <a:cxn ang="0">
                <a:pos x="14" y="515"/>
              </a:cxn>
              <a:cxn ang="0">
                <a:pos x="9" y="513"/>
              </a:cxn>
              <a:cxn ang="0">
                <a:pos x="4" y="510"/>
              </a:cxn>
              <a:cxn ang="0">
                <a:pos x="0" y="504"/>
              </a:cxn>
              <a:cxn ang="0">
                <a:pos x="0" y="499"/>
              </a:cxn>
              <a:cxn ang="0">
                <a:pos x="0" y="14"/>
              </a:cxn>
              <a:cxn ang="0">
                <a:pos x="30" y="499"/>
              </a:cxn>
              <a:cxn ang="0">
                <a:pos x="14" y="486"/>
              </a:cxn>
              <a:cxn ang="0">
                <a:pos x="416" y="486"/>
              </a:cxn>
              <a:cxn ang="0">
                <a:pos x="402" y="499"/>
              </a:cxn>
              <a:cxn ang="0">
                <a:pos x="402" y="14"/>
              </a:cxn>
              <a:cxn ang="0">
                <a:pos x="416" y="29"/>
              </a:cxn>
              <a:cxn ang="0">
                <a:pos x="14" y="29"/>
              </a:cxn>
              <a:cxn ang="0">
                <a:pos x="30" y="14"/>
              </a:cxn>
              <a:cxn ang="0">
                <a:pos x="30" y="499"/>
              </a:cxn>
            </a:cxnLst>
            <a:rect l="0" t="0" r="r" b="b"/>
            <a:pathLst>
              <a:path w="431" h="515">
                <a:moveTo>
                  <a:pt x="0" y="14"/>
                </a:moveTo>
                <a:lnTo>
                  <a:pt x="0" y="9"/>
                </a:lnTo>
                <a:lnTo>
                  <a:pt x="4" y="4"/>
                </a:lnTo>
                <a:lnTo>
                  <a:pt x="9" y="0"/>
                </a:lnTo>
                <a:lnTo>
                  <a:pt x="14" y="0"/>
                </a:lnTo>
                <a:lnTo>
                  <a:pt x="416" y="0"/>
                </a:lnTo>
                <a:lnTo>
                  <a:pt x="421" y="0"/>
                </a:lnTo>
                <a:lnTo>
                  <a:pt x="426" y="4"/>
                </a:lnTo>
                <a:lnTo>
                  <a:pt x="429" y="9"/>
                </a:lnTo>
                <a:lnTo>
                  <a:pt x="431" y="14"/>
                </a:lnTo>
                <a:lnTo>
                  <a:pt x="431" y="499"/>
                </a:lnTo>
                <a:lnTo>
                  <a:pt x="429" y="504"/>
                </a:lnTo>
                <a:lnTo>
                  <a:pt x="426" y="510"/>
                </a:lnTo>
                <a:lnTo>
                  <a:pt x="421" y="513"/>
                </a:lnTo>
                <a:lnTo>
                  <a:pt x="416" y="515"/>
                </a:lnTo>
                <a:lnTo>
                  <a:pt x="14" y="515"/>
                </a:lnTo>
                <a:lnTo>
                  <a:pt x="9" y="513"/>
                </a:lnTo>
                <a:lnTo>
                  <a:pt x="4" y="510"/>
                </a:lnTo>
                <a:lnTo>
                  <a:pt x="0" y="504"/>
                </a:lnTo>
                <a:lnTo>
                  <a:pt x="0" y="499"/>
                </a:lnTo>
                <a:lnTo>
                  <a:pt x="0" y="14"/>
                </a:lnTo>
                <a:close/>
                <a:moveTo>
                  <a:pt x="30" y="499"/>
                </a:moveTo>
                <a:lnTo>
                  <a:pt x="14" y="486"/>
                </a:lnTo>
                <a:lnTo>
                  <a:pt x="416" y="486"/>
                </a:lnTo>
                <a:lnTo>
                  <a:pt x="402" y="499"/>
                </a:lnTo>
                <a:lnTo>
                  <a:pt x="402" y="14"/>
                </a:lnTo>
                <a:lnTo>
                  <a:pt x="416" y="29"/>
                </a:lnTo>
                <a:lnTo>
                  <a:pt x="14" y="29"/>
                </a:lnTo>
                <a:lnTo>
                  <a:pt x="30" y="14"/>
                </a:lnTo>
                <a:lnTo>
                  <a:pt x="30" y="49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1" name="Rectangle 18"/>
          <p:cNvSpPr>
            <a:spLocks noChangeArrowheads="1"/>
          </p:cNvSpPr>
          <p:nvPr/>
        </p:nvSpPr>
        <p:spPr bwMode="auto">
          <a:xfrm>
            <a:off x="2946087" y="1435332"/>
            <a:ext cx="328613" cy="382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2" name="Freeform 19"/>
          <p:cNvSpPr>
            <a:spLocks noEditPoints="1"/>
          </p:cNvSpPr>
          <p:nvPr/>
        </p:nvSpPr>
        <p:spPr bwMode="auto">
          <a:xfrm>
            <a:off x="2934975" y="1424219"/>
            <a:ext cx="352425" cy="406400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4" y="4"/>
              </a:cxn>
              <a:cxn ang="0">
                <a:pos x="9" y="0"/>
              </a:cxn>
              <a:cxn ang="0">
                <a:pos x="14" y="0"/>
              </a:cxn>
              <a:cxn ang="0">
                <a:pos x="428" y="0"/>
              </a:cxn>
              <a:cxn ang="0">
                <a:pos x="433" y="0"/>
              </a:cxn>
              <a:cxn ang="0">
                <a:pos x="438" y="4"/>
              </a:cxn>
              <a:cxn ang="0">
                <a:pos x="441" y="9"/>
              </a:cxn>
              <a:cxn ang="0">
                <a:pos x="443" y="14"/>
              </a:cxn>
              <a:cxn ang="0">
                <a:pos x="443" y="498"/>
              </a:cxn>
              <a:cxn ang="0">
                <a:pos x="441" y="503"/>
              </a:cxn>
              <a:cxn ang="0">
                <a:pos x="438" y="508"/>
              </a:cxn>
              <a:cxn ang="0">
                <a:pos x="433" y="512"/>
              </a:cxn>
              <a:cxn ang="0">
                <a:pos x="428" y="513"/>
              </a:cxn>
              <a:cxn ang="0">
                <a:pos x="14" y="513"/>
              </a:cxn>
              <a:cxn ang="0">
                <a:pos x="9" y="512"/>
              </a:cxn>
              <a:cxn ang="0">
                <a:pos x="4" y="508"/>
              </a:cxn>
              <a:cxn ang="0">
                <a:pos x="0" y="503"/>
              </a:cxn>
              <a:cxn ang="0">
                <a:pos x="0" y="498"/>
              </a:cxn>
              <a:cxn ang="0">
                <a:pos x="0" y="14"/>
              </a:cxn>
              <a:cxn ang="0">
                <a:pos x="30" y="498"/>
              </a:cxn>
              <a:cxn ang="0">
                <a:pos x="14" y="484"/>
              </a:cxn>
              <a:cxn ang="0">
                <a:pos x="428" y="484"/>
              </a:cxn>
              <a:cxn ang="0">
                <a:pos x="414" y="498"/>
              </a:cxn>
              <a:cxn ang="0">
                <a:pos x="414" y="14"/>
              </a:cxn>
              <a:cxn ang="0">
                <a:pos x="428" y="30"/>
              </a:cxn>
              <a:cxn ang="0">
                <a:pos x="14" y="30"/>
              </a:cxn>
              <a:cxn ang="0">
                <a:pos x="30" y="14"/>
              </a:cxn>
              <a:cxn ang="0">
                <a:pos x="30" y="498"/>
              </a:cxn>
            </a:cxnLst>
            <a:rect l="0" t="0" r="r" b="b"/>
            <a:pathLst>
              <a:path w="443" h="513">
                <a:moveTo>
                  <a:pt x="0" y="14"/>
                </a:moveTo>
                <a:lnTo>
                  <a:pt x="0" y="9"/>
                </a:lnTo>
                <a:lnTo>
                  <a:pt x="4" y="4"/>
                </a:lnTo>
                <a:lnTo>
                  <a:pt x="9" y="0"/>
                </a:lnTo>
                <a:lnTo>
                  <a:pt x="14" y="0"/>
                </a:lnTo>
                <a:lnTo>
                  <a:pt x="428" y="0"/>
                </a:lnTo>
                <a:lnTo>
                  <a:pt x="433" y="0"/>
                </a:lnTo>
                <a:lnTo>
                  <a:pt x="438" y="4"/>
                </a:lnTo>
                <a:lnTo>
                  <a:pt x="441" y="9"/>
                </a:lnTo>
                <a:lnTo>
                  <a:pt x="443" y="14"/>
                </a:lnTo>
                <a:lnTo>
                  <a:pt x="443" y="498"/>
                </a:lnTo>
                <a:lnTo>
                  <a:pt x="441" y="503"/>
                </a:lnTo>
                <a:lnTo>
                  <a:pt x="438" y="508"/>
                </a:lnTo>
                <a:lnTo>
                  <a:pt x="433" y="512"/>
                </a:lnTo>
                <a:lnTo>
                  <a:pt x="428" y="513"/>
                </a:lnTo>
                <a:lnTo>
                  <a:pt x="14" y="513"/>
                </a:lnTo>
                <a:lnTo>
                  <a:pt x="9" y="512"/>
                </a:lnTo>
                <a:lnTo>
                  <a:pt x="4" y="508"/>
                </a:lnTo>
                <a:lnTo>
                  <a:pt x="0" y="503"/>
                </a:lnTo>
                <a:lnTo>
                  <a:pt x="0" y="498"/>
                </a:lnTo>
                <a:lnTo>
                  <a:pt x="0" y="14"/>
                </a:lnTo>
                <a:close/>
                <a:moveTo>
                  <a:pt x="30" y="498"/>
                </a:moveTo>
                <a:lnTo>
                  <a:pt x="14" y="484"/>
                </a:lnTo>
                <a:lnTo>
                  <a:pt x="428" y="484"/>
                </a:lnTo>
                <a:lnTo>
                  <a:pt x="414" y="498"/>
                </a:lnTo>
                <a:lnTo>
                  <a:pt x="414" y="14"/>
                </a:lnTo>
                <a:lnTo>
                  <a:pt x="428" y="30"/>
                </a:lnTo>
                <a:lnTo>
                  <a:pt x="14" y="30"/>
                </a:lnTo>
                <a:lnTo>
                  <a:pt x="30" y="14"/>
                </a:lnTo>
                <a:lnTo>
                  <a:pt x="30" y="49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3" name="Rectangle 20"/>
          <p:cNvSpPr>
            <a:spLocks noChangeArrowheads="1"/>
          </p:cNvSpPr>
          <p:nvPr/>
        </p:nvSpPr>
        <p:spPr bwMode="auto">
          <a:xfrm>
            <a:off x="3535050" y="867007"/>
            <a:ext cx="333375" cy="385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4" name="Freeform 21"/>
          <p:cNvSpPr>
            <a:spLocks noEditPoints="1"/>
          </p:cNvSpPr>
          <p:nvPr/>
        </p:nvSpPr>
        <p:spPr bwMode="auto">
          <a:xfrm>
            <a:off x="3523937" y="855894"/>
            <a:ext cx="355600" cy="4079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3" y="4"/>
              </a:cxn>
              <a:cxn ang="0">
                <a:pos x="8" y="0"/>
              </a:cxn>
              <a:cxn ang="0">
                <a:pos x="13" y="0"/>
              </a:cxn>
              <a:cxn ang="0">
                <a:pos x="434" y="0"/>
              </a:cxn>
              <a:cxn ang="0">
                <a:pos x="439" y="0"/>
              </a:cxn>
              <a:cxn ang="0">
                <a:pos x="444" y="4"/>
              </a:cxn>
              <a:cxn ang="0">
                <a:pos x="447" y="9"/>
              </a:cxn>
              <a:cxn ang="0">
                <a:pos x="449" y="14"/>
              </a:cxn>
              <a:cxn ang="0">
                <a:pos x="449" y="499"/>
              </a:cxn>
              <a:cxn ang="0">
                <a:pos x="447" y="504"/>
              </a:cxn>
              <a:cxn ang="0">
                <a:pos x="444" y="510"/>
              </a:cxn>
              <a:cxn ang="0">
                <a:pos x="439" y="513"/>
              </a:cxn>
              <a:cxn ang="0">
                <a:pos x="434" y="515"/>
              </a:cxn>
              <a:cxn ang="0">
                <a:pos x="13" y="515"/>
              </a:cxn>
              <a:cxn ang="0">
                <a:pos x="8" y="513"/>
              </a:cxn>
              <a:cxn ang="0">
                <a:pos x="3" y="510"/>
              </a:cxn>
              <a:cxn ang="0">
                <a:pos x="0" y="504"/>
              </a:cxn>
              <a:cxn ang="0">
                <a:pos x="0" y="499"/>
              </a:cxn>
              <a:cxn ang="0">
                <a:pos x="0" y="14"/>
              </a:cxn>
              <a:cxn ang="0">
                <a:pos x="29" y="499"/>
              </a:cxn>
              <a:cxn ang="0">
                <a:pos x="13" y="486"/>
              </a:cxn>
              <a:cxn ang="0">
                <a:pos x="434" y="486"/>
              </a:cxn>
              <a:cxn ang="0">
                <a:pos x="420" y="499"/>
              </a:cxn>
              <a:cxn ang="0">
                <a:pos x="420" y="14"/>
              </a:cxn>
              <a:cxn ang="0">
                <a:pos x="434" y="29"/>
              </a:cxn>
              <a:cxn ang="0">
                <a:pos x="13" y="29"/>
              </a:cxn>
              <a:cxn ang="0">
                <a:pos x="29" y="14"/>
              </a:cxn>
              <a:cxn ang="0">
                <a:pos x="29" y="499"/>
              </a:cxn>
            </a:cxnLst>
            <a:rect l="0" t="0" r="r" b="b"/>
            <a:pathLst>
              <a:path w="449" h="515">
                <a:moveTo>
                  <a:pt x="0" y="14"/>
                </a:moveTo>
                <a:lnTo>
                  <a:pt x="0" y="9"/>
                </a:lnTo>
                <a:lnTo>
                  <a:pt x="3" y="4"/>
                </a:lnTo>
                <a:lnTo>
                  <a:pt x="8" y="0"/>
                </a:lnTo>
                <a:lnTo>
                  <a:pt x="13" y="0"/>
                </a:lnTo>
                <a:lnTo>
                  <a:pt x="434" y="0"/>
                </a:lnTo>
                <a:lnTo>
                  <a:pt x="439" y="0"/>
                </a:lnTo>
                <a:lnTo>
                  <a:pt x="444" y="4"/>
                </a:lnTo>
                <a:lnTo>
                  <a:pt x="447" y="9"/>
                </a:lnTo>
                <a:lnTo>
                  <a:pt x="449" y="14"/>
                </a:lnTo>
                <a:lnTo>
                  <a:pt x="449" y="499"/>
                </a:lnTo>
                <a:lnTo>
                  <a:pt x="447" y="504"/>
                </a:lnTo>
                <a:lnTo>
                  <a:pt x="444" y="510"/>
                </a:lnTo>
                <a:lnTo>
                  <a:pt x="439" y="513"/>
                </a:lnTo>
                <a:lnTo>
                  <a:pt x="434" y="515"/>
                </a:lnTo>
                <a:lnTo>
                  <a:pt x="13" y="515"/>
                </a:lnTo>
                <a:lnTo>
                  <a:pt x="8" y="513"/>
                </a:lnTo>
                <a:lnTo>
                  <a:pt x="3" y="510"/>
                </a:lnTo>
                <a:lnTo>
                  <a:pt x="0" y="504"/>
                </a:lnTo>
                <a:lnTo>
                  <a:pt x="0" y="499"/>
                </a:lnTo>
                <a:lnTo>
                  <a:pt x="0" y="14"/>
                </a:lnTo>
                <a:close/>
                <a:moveTo>
                  <a:pt x="29" y="499"/>
                </a:moveTo>
                <a:lnTo>
                  <a:pt x="13" y="486"/>
                </a:lnTo>
                <a:lnTo>
                  <a:pt x="434" y="486"/>
                </a:lnTo>
                <a:lnTo>
                  <a:pt x="420" y="499"/>
                </a:lnTo>
                <a:lnTo>
                  <a:pt x="420" y="14"/>
                </a:lnTo>
                <a:lnTo>
                  <a:pt x="434" y="29"/>
                </a:lnTo>
                <a:lnTo>
                  <a:pt x="13" y="29"/>
                </a:lnTo>
                <a:lnTo>
                  <a:pt x="29" y="14"/>
                </a:lnTo>
                <a:lnTo>
                  <a:pt x="29" y="49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5" name="Rectangle 22"/>
          <p:cNvSpPr>
            <a:spLocks noChangeArrowheads="1"/>
          </p:cNvSpPr>
          <p:nvPr/>
        </p:nvSpPr>
        <p:spPr bwMode="auto">
          <a:xfrm>
            <a:off x="4170050" y="1875069"/>
            <a:ext cx="330200" cy="384175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050" dirty="0"/>
          </a:p>
        </p:txBody>
      </p:sp>
      <p:sp>
        <p:nvSpPr>
          <p:cNvPr id="176" name="Freeform 23"/>
          <p:cNvSpPr>
            <a:spLocks noEditPoints="1"/>
          </p:cNvSpPr>
          <p:nvPr/>
        </p:nvSpPr>
        <p:spPr bwMode="auto">
          <a:xfrm>
            <a:off x="4158937" y="1865544"/>
            <a:ext cx="352425" cy="406400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3" y="4"/>
              </a:cxn>
              <a:cxn ang="0">
                <a:pos x="8" y="0"/>
              </a:cxn>
              <a:cxn ang="0">
                <a:pos x="13" y="0"/>
              </a:cxn>
              <a:cxn ang="0">
                <a:pos x="428" y="0"/>
              </a:cxn>
              <a:cxn ang="0">
                <a:pos x="434" y="0"/>
              </a:cxn>
              <a:cxn ang="0">
                <a:pos x="439" y="4"/>
              </a:cxn>
              <a:cxn ang="0">
                <a:pos x="442" y="9"/>
              </a:cxn>
              <a:cxn ang="0">
                <a:pos x="444" y="14"/>
              </a:cxn>
              <a:cxn ang="0">
                <a:pos x="444" y="498"/>
              </a:cxn>
              <a:cxn ang="0">
                <a:pos x="442" y="503"/>
              </a:cxn>
              <a:cxn ang="0">
                <a:pos x="439" y="508"/>
              </a:cxn>
              <a:cxn ang="0">
                <a:pos x="434" y="511"/>
              </a:cxn>
              <a:cxn ang="0">
                <a:pos x="428" y="513"/>
              </a:cxn>
              <a:cxn ang="0">
                <a:pos x="13" y="513"/>
              </a:cxn>
              <a:cxn ang="0">
                <a:pos x="8" y="511"/>
              </a:cxn>
              <a:cxn ang="0">
                <a:pos x="3" y="508"/>
              </a:cxn>
              <a:cxn ang="0">
                <a:pos x="0" y="503"/>
              </a:cxn>
              <a:cxn ang="0">
                <a:pos x="0" y="498"/>
              </a:cxn>
              <a:cxn ang="0">
                <a:pos x="0" y="14"/>
              </a:cxn>
              <a:cxn ang="0">
                <a:pos x="29" y="498"/>
              </a:cxn>
              <a:cxn ang="0">
                <a:pos x="13" y="484"/>
              </a:cxn>
              <a:cxn ang="0">
                <a:pos x="428" y="484"/>
              </a:cxn>
              <a:cxn ang="0">
                <a:pos x="415" y="498"/>
              </a:cxn>
              <a:cxn ang="0">
                <a:pos x="415" y="14"/>
              </a:cxn>
              <a:cxn ang="0">
                <a:pos x="428" y="29"/>
              </a:cxn>
              <a:cxn ang="0">
                <a:pos x="13" y="29"/>
              </a:cxn>
              <a:cxn ang="0">
                <a:pos x="29" y="14"/>
              </a:cxn>
              <a:cxn ang="0">
                <a:pos x="29" y="498"/>
              </a:cxn>
            </a:cxnLst>
            <a:rect l="0" t="0" r="r" b="b"/>
            <a:pathLst>
              <a:path w="444" h="513">
                <a:moveTo>
                  <a:pt x="0" y="14"/>
                </a:moveTo>
                <a:lnTo>
                  <a:pt x="0" y="9"/>
                </a:lnTo>
                <a:lnTo>
                  <a:pt x="3" y="4"/>
                </a:lnTo>
                <a:lnTo>
                  <a:pt x="8" y="0"/>
                </a:lnTo>
                <a:lnTo>
                  <a:pt x="13" y="0"/>
                </a:lnTo>
                <a:lnTo>
                  <a:pt x="428" y="0"/>
                </a:lnTo>
                <a:lnTo>
                  <a:pt x="434" y="0"/>
                </a:lnTo>
                <a:lnTo>
                  <a:pt x="439" y="4"/>
                </a:lnTo>
                <a:lnTo>
                  <a:pt x="442" y="9"/>
                </a:lnTo>
                <a:lnTo>
                  <a:pt x="444" y="14"/>
                </a:lnTo>
                <a:lnTo>
                  <a:pt x="444" y="498"/>
                </a:lnTo>
                <a:lnTo>
                  <a:pt x="442" y="503"/>
                </a:lnTo>
                <a:lnTo>
                  <a:pt x="439" y="508"/>
                </a:lnTo>
                <a:lnTo>
                  <a:pt x="434" y="511"/>
                </a:lnTo>
                <a:lnTo>
                  <a:pt x="428" y="513"/>
                </a:lnTo>
                <a:lnTo>
                  <a:pt x="13" y="513"/>
                </a:lnTo>
                <a:lnTo>
                  <a:pt x="8" y="511"/>
                </a:lnTo>
                <a:lnTo>
                  <a:pt x="3" y="508"/>
                </a:lnTo>
                <a:lnTo>
                  <a:pt x="0" y="503"/>
                </a:lnTo>
                <a:lnTo>
                  <a:pt x="0" y="498"/>
                </a:lnTo>
                <a:lnTo>
                  <a:pt x="0" y="14"/>
                </a:lnTo>
                <a:close/>
                <a:moveTo>
                  <a:pt x="29" y="498"/>
                </a:moveTo>
                <a:lnTo>
                  <a:pt x="13" y="484"/>
                </a:lnTo>
                <a:lnTo>
                  <a:pt x="428" y="484"/>
                </a:lnTo>
                <a:lnTo>
                  <a:pt x="415" y="498"/>
                </a:lnTo>
                <a:lnTo>
                  <a:pt x="415" y="14"/>
                </a:lnTo>
                <a:lnTo>
                  <a:pt x="428" y="29"/>
                </a:lnTo>
                <a:lnTo>
                  <a:pt x="13" y="29"/>
                </a:lnTo>
                <a:lnTo>
                  <a:pt x="29" y="14"/>
                </a:lnTo>
                <a:lnTo>
                  <a:pt x="29" y="498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7" name="Freeform 24"/>
          <p:cNvSpPr>
            <a:spLocks noEditPoints="1"/>
          </p:cNvSpPr>
          <p:nvPr/>
        </p:nvSpPr>
        <p:spPr bwMode="auto">
          <a:xfrm>
            <a:off x="2034862" y="1060682"/>
            <a:ext cx="276225" cy="1008063"/>
          </a:xfrm>
          <a:custGeom>
            <a:avLst/>
            <a:gdLst/>
            <a:ahLst/>
            <a:cxnLst>
              <a:cxn ang="0">
                <a:pos x="12" y="1271"/>
              </a:cxn>
              <a:cxn ang="0">
                <a:pos x="320" y="14"/>
              </a:cxn>
              <a:cxn ang="0">
                <a:pos x="306" y="11"/>
              </a:cxn>
              <a:cxn ang="0">
                <a:pos x="0" y="1268"/>
              </a:cxn>
              <a:cxn ang="0">
                <a:pos x="12" y="1271"/>
              </a:cxn>
              <a:cxn ang="0">
                <a:pos x="347" y="107"/>
              </a:cxn>
              <a:cxn ang="0">
                <a:pos x="316" y="0"/>
              </a:cxn>
              <a:cxn ang="0">
                <a:pos x="239" y="79"/>
              </a:cxn>
              <a:cxn ang="0">
                <a:pos x="237" y="84"/>
              </a:cxn>
              <a:cxn ang="0">
                <a:pos x="239" y="90"/>
              </a:cxn>
              <a:cxn ang="0">
                <a:pos x="244" y="91"/>
              </a:cxn>
              <a:cxn ang="0">
                <a:pos x="249" y="90"/>
              </a:cxn>
              <a:cxn ang="0">
                <a:pos x="318" y="18"/>
              </a:cxn>
              <a:cxn ang="0">
                <a:pos x="306" y="14"/>
              </a:cxn>
              <a:cxn ang="0">
                <a:pos x="335" y="110"/>
              </a:cxn>
              <a:cxn ang="0">
                <a:pos x="338" y="114"/>
              </a:cxn>
              <a:cxn ang="0">
                <a:pos x="344" y="115"/>
              </a:cxn>
              <a:cxn ang="0">
                <a:pos x="347" y="112"/>
              </a:cxn>
              <a:cxn ang="0">
                <a:pos x="347" y="107"/>
              </a:cxn>
              <a:cxn ang="0">
                <a:pos x="347" y="107"/>
              </a:cxn>
            </a:cxnLst>
            <a:rect l="0" t="0" r="r" b="b"/>
            <a:pathLst>
              <a:path w="347" h="1271">
                <a:moveTo>
                  <a:pt x="12" y="1271"/>
                </a:moveTo>
                <a:lnTo>
                  <a:pt x="320" y="14"/>
                </a:lnTo>
                <a:lnTo>
                  <a:pt x="306" y="11"/>
                </a:lnTo>
                <a:lnTo>
                  <a:pt x="0" y="1268"/>
                </a:lnTo>
                <a:lnTo>
                  <a:pt x="12" y="1271"/>
                </a:lnTo>
                <a:close/>
                <a:moveTo>
                  <a:pt x="347" y="107"/>
                </a:moveTo>
                <a:lnTo>
                  <a:pt x="316" y="0"/>
                </a:lnTo>
                <a:lnTo>
                  <a:pt x="239" y="79"/>
                </a:lnTo>
                <a:lnTo>
                  <a:pt x="237" y="84"/>
                </a:lnTo>
                <a:lnTo>
                  <a:pt x="239" y="90"/>
                </a:lnTo>
                <a:lnTo>
                  <a:pt x="244" y="91"/>
                </a:lnTo>
                <a:lnTo>
                  <a:pt x="249" y="90"/>
                </a:lnTo>
                <a:lnTo>
                  <a:pt x="318" y="18"/>
                </a:lnTo>
                <a:lnTo>
                  <a:pt x="306" y="14"/>
                </a:lnTo>
                <a:lnTo>
                  <a:pt x="335" y="110"/>
                </a:lnTo>
                <a:lnTo>
                  <a:pt x="338" y="114"/>
                </a:lnTo>
                <a:lnTo>
                  <a:pt x="344" y="115"/>
                </a:lnTo>
                <a:lnTo>
                  <a:pt x="347" y="112"/>
                </a:lnTo>
                <a:lnTo>
                  <a:pt x="347" y="107"/>
                </a:lnTo>
                <a:lnTo>
                  <a:pt x="347" y="107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8" name="Freeform 25"/>
          <p:cNvSpPr>
            <a:spLocks noEditPoints="1"/>
          </p:cNvSpPr>
          <p:nvPr/>
        </p:nvSpPr>
        <p:spPr bwMode="auto">
          <a:xfrm>
            <a:off x="2604775" y="1060682"/>
            <a:ext cx="346075" cy="566738"/>
          </a:xfrm>
          <a:custGeom>
            <a:avLst/>
            <a:gdLst/>
            <a:ahLst/>
            <a:cxnLst>
              <a:cxn ang="0">
                <a:pos x="423" y="716"/>
              </a:cxn>
              <a:cxn ang="0">
                <a:pos x="0" y="14"/>
              </a:cxn>
              <a:cxn ang="0">
                <a:pos x="12" y="7"/>
              </a:cxn>
              <a:cxn ang="0">
                <a:pos x="435" y="709"/>
              </a:cxn>
              <a:cxn ang="0">
                <a:pos x="423" y="716"/>
              </a:cxn>
              <a:cxn ang="0">
                <a:pos x="1" y="110"/>
              </a:cxn>
              <a:cxn ang="0">
                <a:pos x="0" y="0"/>
              </a:cxn>
              <a:cxn ang="0">
                <a:pos x="96" y="54"/>
              </a:cxn>
              <a:cxn ang="0">
                <a:pos x="99" y="57"/>
              </a:cxn>
              <a:cxn ang="0">
                <a:pos x="99" y="62"/>
              </a:cxn>
              <a:cxn ang="0">
                <a:pos x="96" y="66"/>
              </a:cxn>
              <a:cxn ang="0">
                <a:pos x="90" y="66"/>
              </a:cxn>
              <a:cxn ang="0">
                <a:pos x="3" y="18"/>
              </a:cxn>
              <a:cxn ang="0">
                <a:pos x="13" y="11"/>
              </a:cxn>
              <a:cxn ang="0">
                <a:pos x="15" y="110"/>
              </a:cxn>
              <a:cxn ang="0">
                <a:pos x="12" y="115"/>
              </a:cxn>
              <a:cxn ang="0">
                <a:pos x="8" y="117"/>
              </a:cxn>
              <a:cxn ang="0">
                <a:pos x="3" y="115"/>
              </a:cxn>
              <a:cxn ang="0">
                <a:pos x="1" y="110"/>
              </a:cxn>
              <a:cxn ang="0">
                <a:pos x="1" y="110"/>
              </a:cxn>
            </a:cxnLst>
            <a:rect l="0" t="0" r="r" b="b"/>
            <a:pathLst>
              <a:path w="435" h="716">
                <a:moveTo>
                  <a:pt x="423" y="716"/>
                </a:moveTo>
                <a:lnTo>
                  <a:pt x="0" y="14"/>
                </a:lnTo>
                <a:lnTo>
                  <a:pt x="12" y="7"/>
                </a:lnTo>
                <a:lnTo>
                  <a:pt x="435" y="709"/>
                </a:lnTo>
                <a:lnTo>
                  <a:pt x="423" y="716"/>
                </a:lnTo>
                <a:close/>
                <a:moveTo>
                  <a:pt x="1" y="110"/>
                </a:moveTo>
                <a:lnTo>
                  <a:pt x="0" y="0"/>
                </a:lnTo>
                <a:lnTo>
                  <a:pt x="96" y="54"/>
                </a:lnTo>
                <a:lnTo>
                  <a:pt x="99" y="57"/>
                </a:lnTo>
                <a:lnTo>
                  <a:pt x="99" y="62"/>
                </a:lnTo>
                <a:lnTo>
                  <a:pt x="96" y="66"/>
                </a:lnTo>
                <a:lnTo>
                  <a:pt x="90" y="66"/>
                </a:lnTo>
                <a:lnTo>
                  <a:pt x="3" y="18"/>
                </a:lnTo>
                <a:lnTo>
                  <a:pt x="13" y="11"/>
                </a:lnTo>
                <a:lnTo>
                  <a:pt x="15" y="110"/>
                </a:lnTo>
                <a:lnTo>
                  <a:pt x="12" y="115"/>
                </a:lnTo>
                <a:lnTo>
                  <a:pt x="8" y="117"/>
                </a:lnTo>
                <a:lnTo>
                  <a:pt x="3" y="115"/>
                </a:lnTo>
                <a:lnTo>
                  <a:pt x="1" y="110"/>
                </a:lnTo>
                <a:lnTo>
                  <a:pt x="1" y="1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9" name="Freeform 26"/>
          <p:cNvSpPr>
            <a:spLocks noEditPoints="1"/>
          </p:cNvSpPr>
          <p:nvPr/>
        </p:nvSpPr>
        <p:spPr bwMode="auto">
          <a:xfrm>
            <a:off x="3268350" y="1060682"/>
            <a:ext cx="274638" cy="566738"/>
          </a:xfrm>
          <a:custGeom>
            <a:avLst/>
            <a:gdLst/>
            <a:ahLst/>
            <a:cxnLst>
              <a:cxn ang="0">
                <a:pos x="12" y="716"/>
              </a:cxn>
              <a:cxn ang="0">
                <a:pos x="334" y="14"/>
              </a:cxn>
              <a:cxn ang="0">
                <a:pos x="321" y="9"/>
              </a:cxn>
              <a:cxn ang="0">
                <a:pos x="0" y="711"/>
              </a:cxn>
              <a:cxn ang="0">
                <a:pos x="12" y="716"/>
              </a:cxn>
              <a:cxn ang="0">
                <a:pos x="345" y="110"/>
              </a:cxn>
              <a:cxn ang="0">
                <a:pos x="333" y="0"/>
              </a:cxn>
              <a:cxn ang="0">
                <a:pos x="242" y="64"/>
              </a:cxn>
              <a:cxn ang="0">
                <a:pos x="240" y="67"/>
              </a:cxn>
              <a:cxn ang="0">
                <a:pos x="240" y="72"/>
              </a:cxn>
              <a:cxn ang="0">
                <a:pos x="245" y="76"/>
              </a:cxn>
              <a:cxn ang="0">
                <a:pos x="250" y="74"/>
              </a:cxn>
              <a:cxn ang="0">
                <a:pos x="331" y="18"/>
              </a:cxn>
              <a:cxn ang="0">
                <a:pos x="321" y="12"/>
              </a:cxn>
              <a:cxn ang="0">
                <a:pos x="331" y="112"/>
              </a:cxn>
              <a:cxn ang="0">
                <a:pos x="333" y="115"/>
              </a:cxn>
              <a:cxn ang="0">
                <a:pos x="338" y="117"/>
              </a:cxn>
              <a:cxn ang="0">
                <a:pos x="343" y="115"/>
              </a:cxn>
              <a:cxn ang="0">
                <a:pos x="345" y="110"/>
              </a:cxn>
              <a:cxn ang="0">
                <a:pos x="345" y="110"/>
              </a:cxn>
            </a:cxnLst>
            <a:rect l="0" t="0" r="r" b="b"/>
            <a:pathLst>
              <a:path w="345" h="716">
                <a:moveTo>
                  <a:pt x="12" y="716"/>
                </a:moveTo>
                <a:lnTo>
                  <a:pt x="334" y="14"/>
                </a:lnTo>
                <a:lnTo>
                  <a:pt x="321" y="9"/>
                </a:lnTo>
                <a:lnTo>
                  <a:pt x="0" y="711"/>
                </a:lnTo>
                <a:lnTo>
                  <a:pt x="12" y="716"/>
                </a:lnTo>
                <a:close/>
                <a:moveTo>
                  <a:pt x="345" y="110"/>
                </a:moveTo>
                <a:lnTo>
                  <a:pt x="333" y="0"/>
                </a:lnTo>
                <a:lnTo>
                  <a:pt x="242" y="64"/>
                </a:lnTo>
                <a:lnTo>
                  <a:pt x="240" y="67"/>
                </a:lnTo>
                <a:lnTo>
                  <a:pt x="240" y="72"/>
                </a:lnTo>
                <a:lnTo>
                  <a:pt x="245" y="76"/>
                </a:lnTo>
                <a:lnTo>
                  <a:pt x="250" y="74"/>
                </a:lnTo>
                <a:lnTo>
                  <a:pt x="331" y="18"/>
                </a:lnTo>
                <a:lnTo>
                  <a:pt x="321" y="12"/>
                </a:lnTo>
                <a:lnTo>
                  <a:pt x="331" y="112"/>
                </a:lnTo>
                <a:lnTo>
                  <a:pt x="333" y="115"/>
                </a:lnTo>
                <a:lnTo>
                  <a:pt x="338" y="117"/>
                </a:lnTo>
                <a:lnTo>
                  <a:pt x="343" y="115"/>
                </a:lnTo>
                <a:lnTo>
                  <a:pt x="345" y="110"/>
                </a:lnTo>
                <a:lnTo>
                  <a:pt x="345" y="1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0" name="Freeform 27"/>
          <p:cNvSpPr>
            <a:spLocks noEditPoints="1"/>
          </p:cNvSpPr>
          <p:nvPr/>
        </p:nvSpPr>
        <p:spPr bwMode="auto">
          <a:xfrm>
            <a:off x="3847787" y="1060682"/>
            <a:ext cx="328613" cy="1006475"/>
          </a:xfrm>
          <a:custGeom>
            <a:avLst/>
            <a:gdLst/>
            <a:ahLst/>
            <a:cxnLst>
              <a:cxn ang="0">
                <a:pos x="401" y="1270"/>
              </a:cxn>
              <a:cxn ang="0">
                <a:pos x="22" y="14"/>
              </a:cxn>
              <a:cxn ang="0">
                <a:pos x="36" y="11"/>
              </a:cxn>
              <a:cxn ang="0">
                <a:pos x="413" y="1266"/>
              </a:cxn>
              <a:cxn ang="0">
                <a:pos x="401" y="1270"/>
              </a:cxn>
              <a:cxn ang="0">
                <a:pos x="0" y="108"/>
              </a:cxn>
              <a:cxn ang="0">
                <a:pos x="26" y="0"/>
              </a:cxn>
              <a:cxn ang="0">
                <a:pos x="106" y="76"/>
              </a:cxn>
              <a:cxn ang="0">
                <a:pos x="108" y="81"/>
              </a:cxn>
              <a:cxn ang="0">
                <a:pos x="106" y="84"/>
              </a:cxn>
              <a:cxn ang="0">
                <a:pos x="101" y="88"/>
              </a:cxn>
              <a:cxn ang="0">
                <a:pos x="98" y="86"/>
              </a:cxn>
              <a:cxn ang="0">
                <a:pos x="24" y="18"/>
              </a:cxn>
              <a:cxn ang="0">
                <a:pos x="36" y="14"/>
              </a:cxn>
              <a:cxn ang="0">
                <a:pos x="12" y="110"/>
              </a:cxn>
              <a:cxn ang="0">
                <a:pos x="10" y="115"/>
              </a:cxn>
              <a:cxn ang="0">
                <a:pos x="3" y="115"/>
              </a:cxn>
              <a:cxn ang="0">
                <a:pos x="0" y="114"/>
              </a:cxn>
              <a:cxn ang="0">
                <a:pos x="0" y="108"/>
              </a:cxn>
              <a:cxn ang="0">
                <a:pos x="0" y="108"/>
              </a:cxn>
            </a:cxnLst>
            <a:rect l="0" t="0" r="r" b="b"/>
            <a:pathLst>
              <a:path w="413" h="1270">
                <a:moveTo>
                  <a:pt x="401" y="1270"/>
                </a:moveTo>
                <a:lnTo>
                  <a:pt x="22" y="14"/>
                </a:lnTo>
                <a:lnTo>
                  <a:pt x="36" y="11"/>
                </a:lnTo>
                <a:lnTo>
                  <a:pt x="413" y="1266"/>
                </a:lnTo>
                <a:lnTo>
                  <a:pt x="401" y="1270"/>
                </a:lnTo>
                <a:close/>
                <a:moveTo>
                  <a:pt x="0" y="108"/>
                </a:moveTo>
                <a:lnTo>
                  <a:pt x="26" y="0"/>
                </a:lnTo>
                <a:lnTo>
                  <a:pt x="106" y="76"/>
                </a:lnTo>
                <a:lnTo>
                  <a:pt x="108" y="81"/>
                </a:lnTo>
                <a:lnTo>
                  <a:pt x="106" y="84"/>
                </a:lnTo>
                <a:lnTo>
                  <a:pt x="101" y="88"/>
                </a:lnTo>
                <a:lnTo>
                  <a:pt x="98" y="86"/>
                </a:lnTo>
                <a:lnTo>
                  <a:pt x="24" y="18"/>
                </a:lnTo>
                <a:lnTo>
                  <a:pt x="36" y="14"/>
                </a:lnTo>
                <a:lnTo>
                  <a:pt x="12" y="110"/>
                </a:lnTo>
                <a:lnTo>
                  <a:pt x="10" y="115"/>
                </a:lnTo>
                <a:lnTo>
                  <a:pt x="3" y="115"/>
                </a:lnTo>
                <a:lnTo>
                  <a:pt x="0" y="114"/>
                </a:lnTo>
                <a:lnTo>
                  <a:pt x="0" y="108"/>
                </a:lnTo>
                <a:lnTo>
                  <a:pt x="0" y="10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1" name="Freeform 28"/>
          <p:cNvSpPr>
            <a:spLocks noEditPoints="1"/>
          </p:cNvSpPr>
          <p:nvPr/>
        </p:nvSpPr>
        <p:spPr bwMode="auto">
          <a:xfrm>
            <a:off x="2038037" y="1619482"/>
            <a:ext cx="908050" cy="454025"/>
          </a:xfrm>
          <a:custGeom>
            <a:avLst/>
            <a:gdLst/>
            <a:ahLst/>
            <a:cxnLst>
              <a:cxn ang="0">
                <a:pos x="5" y="572"/>
              </a:cxn>
              <a:cxn ang="0">
                <a:pos x="1136" y="21"/>
              </a:cxn>
              <a:cxn ang="0">
                <a:pos x="1129" y="7"/>
              </a:cxn>
              <a:cxn ang="0">
                <a:pos x="0" y="560"/>
              </a:cxn>
              <a:cxn ang="0">
                <a:pos x="5" y="572"/>
              </a:cxn>
              <a:cxn ang="0">
                <a:pos x="1082" y="100"/>
              </a:cxn>
              <a:cxn ang="0">
                <a:pos x="1144" y="9"/>
              </a:cxn>
              <a:cxn ang="0">
                <a:pos x="1034" y="0"/>
              </a:cxn>
              <a:cxn ang="0">
                <a:pos x="1029" y="2"/>
              </a:cxn>
              <a:cxn ang="0">
                <a:pos x="1026" y="6"/>
              </a:cxn>
              <a:cxn ang="0">
                <a:pos x="1027" y="11"/>
              </a:cxn>
              <a:cxn ang="0">
                <a:pos x="1033" y="14"/>
              </a:cxn>
              <a:cxn ang="0">
                <a:pos x="1132" y="21"/>
              </a:cxn>
              <a:cxn ang="0">
                <a:pos x="1127" y="11"/>
              </a:cxn>
              <a:cxn ang="0">
                <a:pos x="1072" y="93"/>
              </a:cxn>
              <a:cxn ang="0">
                <a:pos x="1070" y="98"/>
              </a:cxn>
              <a:cxn ang="0">
                <a:pos x="1074" y="103"/>
              </a:cxn>
              <a:cxn ang="0">
                <a:pos x="1079" y="103"/>
              </a:cxn>
              <a:cxn ang="0">
                <a:pos x="1082" y="100"/>
              </a:cxn>
              <a:cxn ang="0">
                <a:pos x="1082" y="100"/>
              </a:cxn>
            </a:cxnLst>
            <a:rect l="0" t="0" r="r" b="b"/>
            <a:pathLst>
              <a:path w="1144" h="572">
                <a:moveTo>
                  <a:pt x="5" y="572"/>
                </a:moveTo>
                <a:lnTo>
                  <a:pt x="1136" y="21"/>
                </a:lnTo>
                <a:lnTo>
                  <a:pt x="1129" y="7"/>
                </a:lnTo>
                <a:lnTo>
                  <a:pt x="0" y="560"/>
                </a:lnTo>
                <a:lnTo>
                  <a:pt x="5" y="572"/>
                </a:lnTo>
                <a:close/>
                <a:moveTo>
                  <a:pt x="1082" y="100"/>
                </a:moveTo>
                <a:lnTo>
                  <a:pt x="1144" y="9"/>
                </a:lnTo>
                <a:lnTo>
                  <a:pt x="1034" y="0"/>
                </a:lnTo>
                <a:lnTo>
                  <a:pt x="1029" y="2"/>
                </a:lnTo>
                <a:lnTo>
                  <a:pt x="1026" y="6"/>
                </a:lnTo>
                <a:lnTo>
                  <a:pt x="1027" y="11"/>
                </a:lnTo>
                <a:lnTo>
                  <a:pt x="1033" y="14"/>
                </a:lnTo>
                <a:lnTo>
                  <a:pt x="1132" y="21"/>
                </a:lnTo>
                <a:lnTo>
                  <a:pt x="1127" y="11"/>
                </a:lnTo>
                <a:lnTo>
                  <a:pt x="1072" y="93"/>
                </a:lnTo>
                <a:lnTo>
                  <a:pt x="1070" y="98"/>
                </a:lnTo>
                <a:lnTo>
                  <a:pt x="1074" y="103"/>
                </a:lnTo>
                <a:lnTo>
                  <a:pt x="1079" y="103"/>
                </a:lnTo>
                <a:lnTo>
                  <a:pt x="1082" y="100"/>
                </a:lnTo>
                <a:lnTo>
                  <a:pt x="1082" y="10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2" name="Rectangle 52"/>
          <p:cNvSpPr>
            <a:spLocks noChangeArrowheads="1"/>
          </p:cNvSpPr>
          <p:nvPr/>
        </p:nvSpPr>
        <p:spPr bwMode="auto">
          <a:xfrm>
            <a:off x="1793562" y="3600682"/>
            <a:ext cx="158750" cy="2047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3" name="Freeform 53"/>
          <p:cNvSpPr>
            <a:spLocks noEditPoints="1"/>
          </p:cNvSpPr>
          <p:nvPr/>
        </p:nvSpPr>
        <p:spPr bwMode="auto">
          <a:xfrm>
            <a:off x="1784037" y="3589569"/>
            <a:ext cx="180975" cy="227013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4" y="4"/>
              </a:cxn>
              <a:cxn ang="0">
                <a:pos x="9" y="0"/>
              </a:cxn>
              <a:cxn ang="0">
                <a:pos x="14" y="0"/>
              </a:cxn>
              <a:cxn ang="0">
                <a:pos x="213" y="0"/>
              </a:cxn>
              <a:cxn ang="0">
                <a:pos x="218" y="0"/>
              </a:cxn>
              <a:cxn ang="0">
                <a:pos x="223" y="4"/>
              </a:cxn>
              <a:cxn ang="0">
                <a:pos x="227" y="9"/>
              </a:cxn>
              <a:cxn ang="0">
                <a:pos x="228" y="14"/>
              </a:cxn>
              <a:cxn ang="0">
                <a:pos x="228" y="271"/>
              </a:cxn>
              <a:cxn ang="0">
                <a:pos x="227" y="276"/>
              </a:cxn>
              <a:cxn ang="0">
                <a:pos x="223" y="282"/>
              </a:cxn>
              <a:cxn ang="0">
                <a:pos x="218" y="285"/>
              </a:cxn>
              <a:cxn ang="0">
                <a:pos x="213" y="287"/>
              </a:cxn>
              <a:cxn ang="0">
                <a:pos x="14" y="287"/>
              </a:cxn>
              <a:cxn ang="0">
                <a:pos x="9" y="285"/>
              </a:cxn>
              <a:cxn ang="0">
                <a:pos x="4" y="282"/>
              </a:cxn>
              <a:cxn ang="0">
                <a:pos x="0" y="276"/>
              </a:cxn>
              <a:cxn ang="0">
                <a:pos x="0" y="271"/>
              </a:cxn>
              <a:cxn ang="0">
                <a:pos x="0" y="14"/>
              </a:cxn>
              <a:cxn ang="0">
                <a:pos x="29" y="271"/>
              </a:cxn>
              <a:cxn ang="0">
                <a:pos x="14" y="258"/>
              </a:cxn>
              <a:cxn ang="0">
                <a:pos x="213" y="258"/>
              </a:cxn>
              <a:cxn ang="0">
                <a:pos x="199" y="271"/>
              </a:cxn>
              <a:cxn ang="0">
                <a:pos x="199" y="14"/>
              </a:cxn>
              <a:cxn ang="0">
                <a:pos x="213" y="29"/>
              </a:cxn>
              <a:cxn ang="0">
                <a:pos x="14" y="29"/>
              </a:cxn>
              <a:cxn ang="0">
                <a:pos x="29" y="14"/>
              </a:cxn>
              <a:cxn ang="0">
                <a:pos x="29" y="271"/>
              </a:cxn>
            </a:cxnLst>
            <a:rect l="0" t="0" r="r" b="b"/>
            <a:pathLst>
              <a:path w="228" h="287">
                <a:moveTo>
                  <a:pt x="0" y="14"/>
                </a:moveTo>
                <a:lnTo>
                  <a:pt x="0" y="9"/>
                </a:lnTo>
                <a:lnTo>
                  <a:pt x="4" y="4"/>
                </a:lnTo>
                <a:lnTo>
                  <a:pt x="9" y="0"/>
                </a:lnTo>
                <a:lnTo>
                  <a:pt x="14" y="0"/>
                </a:lnTo>
                <a:lnTo>
                  <a:pt x="213" y="0"/>
                </a:lnTo>
                <a:lnTo>
                  <a:pt x="218" y="0"/>
                </a:lnTo>
                <a:lnTo>
                  <a:pt x="223" y="4"/>
                </a:lnTo>
                <a:lnTo>
                  <a:pt x="227" y="9"/>
                </a:lnTo>
                <a:lnTo>
                  <a:pt x="228" y="14"/>
                </a:lnTo>
                <a:lnTo>
                  <a:pt x="228" y="271"/>
                </a:lnTo>
                <a:lnTo>
                  <a:pt x="227" y="276"/>
                </a:lnTo>
                <a:lnTo>
                  <a:pt x="223" y="282"/>
                </a:lnTo>
                <a:lnTo>
                  <a:pt x="218" y="285"/>
                </a:lnTo>
                <a:lnTo>
                  <a:pt x="213" y="287"/>
                </a:lnTo>
                <a:lnTo>
                  <a:pt x="14" y="287"/>
                </a:lnTo>
                <a:lnTo>
                  <a:pt x="9" y="285"/>
                </a:lnTo>
                <a:lnTo>
                  <a:pt x="4" y="282"/>
                </a:lnTo>
                <a:lnTo>
                  <a:pt x="0" y="276"/>
                </a:lnTo>
                <a:lnTo>
                  <a:pt x="0" y="271"/>
                </a:lnTo>
                <a:lnTo>
                  <a:pt x="0" y="14"/>
                </a:lnTo>
                <a:close/>
                <a:moveTo>
                  <a:pt x="29" y="271"/>
                </a:moveTo>
                <a:lnTo>
                  <a:pt x="14" y="258"/>
                </a:lnTo>
                <a:lnTo>
                  <a:pt x="213" y="258"/>
                </a:lnTo>
                <a:lnTo>
                  <a:pt x="199" y="271"/>
                </a:lnTo>
                <a:lnTo>
                  <a:pt x="199" y="14"/>
                </a:lnTo>
                <a:lnTo>
                  <a:pt x="213" y="29"/>
                </a:lnTo>
                <a:lnTo>
                  <a:pt x="14" y="29"/>
                </a:lnTo>
                <a:lnTo>
                  <a:pt x="29" y="14"/>
                </a:lnTo>
                <a:lnTo>
                  <a:pt x="29" y="271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4" name="Rectangle 54"/>
          <p:cNvSpPr>
            <a:spLocks noChangeArrowheads="1"/>
          </p:cNvSpPr>
          <p:nvPr/>
        </p:nvSpPr>
        <p:spPr bwMode="auto">
          <a:xfrm>
            <a:off x="2361887" y="2852969"/>
            <a:ext cx="161925" cy="203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5" name="Freeform 55"/>
          <p:cNvSpPr>
            <a:spLocks noEditPoints="1"/>
          </p:cNvSpPr>
          <p:nvPr/>
        </p:nvSpPr>
        <p:spPr bwMode="auto">
          <a:xfrm>
            <a:off x="2350775" y="2841857"/>
            <a:ext cx="185738" cy="22701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0" y="8"/>
              </a:cxn>
              <a:cxn ang="0">
                <a:pos x="4" y="3"/>
              </a:cxn>
              <a:cxn ang="0">
                <a:pos x="9" y="0"/>
              </a:cxn>
              <a:cxn ang="0">
                <a:pos x="14" y="0"/>
              </a:cxn>
              <a:cxn ang="0">
                <a:pos x="218" y="0"/>
              </a:cxn>
              <a:cxn ang="0">
                <a:pos x="223" y="0"/>
              </a:cxn>
              <a:cxn ang="0">
                <a:pos x="229" y="3"/>
              </a:cxn>
              <a:cxn ang="0">
                <a:pos x="232" y="8"/>
              </a:cxn>
              <a:cxn ang="0">
                <a:pos x="234" y="13"/>
              </a:cxn>
              <a:cxn ang="0">
                <a:pos x="234" y="269"/>
              </a:cxn>
              <a:cxn ang="0">
                <a:pos x="232" y="274"/>
              </a:cxn>
              <a:cxn ang="0">
                <a:pos x="229" y="279"/>
              </a:cxn>
              <a:cxn ang="0">
                <a:pos x="223" y="283"/>
              </a:cxn>
              <a:cxn ang="0">
                <a:pos x="218" y="284"/>
              </a:cxn>
              <a:cxn ang="0">
                <a:pos x="14" y="284"/>
              </a:cxn>
              <a:cxn ang="0">
                <a:pos x="9" y="283"/>
              </a:cxn>
              <a:cxn ang="0">
                <a:pos x="4" y="279"/>
              </a:cxn>
              <a:cxn ang="0">
                <a:pos x="0" y="274"/>
              </a:cxn>
              <a:cxn ang="0">
                <a:pos x="0" y="269"/>
              </a:cxn>
              <a:cxn ang="0">
                <a:pos x="0" y="13"/>
              </a:cxn>
              <a:cxn ang="0">
                <a:pos x="30" y="269"/>
              </a:cxn>
              <a:cxn ang="0">
                <a:pos x="14" y="255"/>
              </a:cxn>
              <a:cxn ang="0">
                <a:pos x="218" y="255"/>
              </a:cxn>
              <a:cxn ang="0">
                <a:pos x="205" y="269"/>
              </a:cxn>
              <a:cxn ang="0">
                <a:pos x="205" y="13"/>
              </a:cxn>
              <a:cxn ang="0">
                <a:pos x="218" y="29"/>
              </a:cxn>
              <a:cxn ang="0">
                <a:pos x="14" y="29"/>
              </a:cxn>
              <a:cxn ang="0">
                <a:pos x="30" y="13"/>
              </a:cxn>
              <a:cxn ang="0">
                <a:pos x="30" y="269"/>
              </a:cxn>
            </a:cxnLst>
            <a:rect l="0" t="0" r="r" b="b"/>
            <a:pathLst>
              <a:path w="234" h="284">
                <a:moveTo>
                  <a:pt x="0" y="13"/>
                </a:moveTo>
                <a:lnTo>
                  <a:pt x="0" y="8"/>
                </a:lnTo>
                <a:lnTo>
                  <a:pt x="4" y="3"/>
                </a:lnTo>
                <a:lnTo>
                  <a:pt x="9" y="0"/>
                </a:lnTo>
                <a:lnTo>
                  <a:pt x="14" y="0"/>
                </a:lnTo>
                <a:lnTo>
                  <a:pt x="218" y="0"/>
                </a:lnTo>
                <a:lnTo>
                  <a:pt x="223" y="0"/>
                </a:lnTo>
                <a:lnTo>
                  <a:pt x="229" y="3"/>
                </a:lnTo>
                <a:lnTo>
                  <a:pt x="232" y="8"/>
                </a:lnTo>
                <a:lnTo>
                  <a:pt x="234" y="13"/>
                </a:lnTo>
                <a:lnTo>
                  <a:pt x="234" y="269"/>
                </a:lnTo>
                <a:lnTo>
                  <a:pt x="232" y="274"/>
                </a:lnTo>
                <a:lnTo>
                  <a:pt x="229" y="279"/>
                </a:lnTo>
                <a:lnTo>
                  <a:pt x="223" y="283"/>
                </a:lnTo>
                <a:lnTo>
                  <a:pt x="218" y="284"/>
                </a:lnTo>
                <a:lnTo>
                  <a:pt x="14" y="284"/>
                </a:lnTo>
                <a:lnTo>
                  <a:pt x="9" y="283"/>
                </a:lnTo>
                <a:lnTo>
                  <a:pt x="4" y="279"/>
                </a:lnTo>
                <a:lnTo>
                  <a:pt x="0" y="274"/>
                </a:lnTo>
                <a:lnTo>
                  <a:pt x="0" y="269"/>
                </a:lnTo>
                <a:lnTo>
                  <a:pt x="0" y="13"/>
                </a:lnTo>
                <a:close/>
                <a:moveTo>
                  <a:pt x="30" y="269"/>
                </a:moveTo>
                <a:lnTo>
                  <a:pt x="14" y="255"/>
                </a:lnTo>
                <a:lnTo>
                  <a:pt x="218" y="255"/>
                </a:lnTo>
                <a:lnTo>
                  <a:pt x="205" y="269"/>
                </a:lnTo>
                <a:lnTo>
                  <a:pt x="205" y="13"/>
                </a:lnTo>
                <a:lnTo>
                  <a:pt x="218" y="29"/>
                </a:lnTo>
                <a:lnTo>
                  <a:pt x="14" y="29"/>
                </a:lnTo>
                <a:lnTo>
                  <a:pt x="30" y="13"/>
                </a:lnTo>
                <a:lnTo>
                  <a:pt x="30" y="26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6" name="Rectangle 56"/>
          <p:cNvSpPr>
            <a:spLocks noChangeArrowheads="1"/>
          </p:cNvSpPr>
          <p:nvPr/>
        </p:nvSpPr>
        <p:spPr bwMode="auto">
          <a:xfrm>
            <a:off x="3027050" y="3276832"/>
            <a:ext cx="165100" cy="2047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7" name="Freeform 57"/>
          <p:cNvSpPr>
            <a:spLocks noEditPoints="1"/>
          </p:cNvSpPr>
          <p:nvPr/>
        </p:nvSpPr>
        <p:spPr bwMode="auto">
          <a:xfrm>
            <a:off x="3015937" y="3265719"/>
            <a:ext cx="188913" cy="227013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3" y="4"/>
              </a:cxn>
              <a:cxn ang="0">
                <a:pos x="8" y="0"/>
              </a:cxn>
              <a:cxn ang="0">
                <a:pos x="13" y="0"/>
              </a:cxn>
              <a:cxn ang="0">
                <a:pos x="223" y="0"/>
              </a:cxn>
              <a:cxn ang="0">
                <a:pos x="228" y="0"/>
              </a:cxn>
              <a:cxn ang="0">
                <a:pos x="233" y="4"/>
              </a:cxn>
              <a:cxn ang="0">
                <a:pos x="236" y="9"/>
              </a:cxn>
              <a:cxn ang="0">
                <a:pos x="238" y="14"/>
              </a:cxn>
              <a:cxn ang="0">
                <a:pos x="238" y="271"/>
              </a:cxn>
              <a:cxn ang="0">
                <a:pos x="236" y="276"/>
              </a:cxn>
              <a:cxn ang="0">
                <a:pos x="233" y="281"/>
              </a:cxn>
              <a:cxn ang="0">
                <a:pos x="228" y="285"/>
              </a:cxn>
              <a:cxn ang="0">
                <a:pos x="223" y="287"/>
              </a:cxn>
              <a:cxn ang="0">
                <a:pos x="13" y="287"/>
              </a:cxn>
              <a:cxn ang="0">
                <a:pos x="8" y="285"/>
              </a:cxn>
              <a:cxn ang="0">
                <a:pos x="3" y="281"/>
              </a:cxn>
              <a:cxn ang="0">
                <a:pos x="0" y="276"/>
              </a:cxn>
              <a:cxn ang="0">
                <a:pos x="0" y="271"/>
              </a:cxn>
              <a:cxn ang="0">
                <a:pos x="0" y="14"/>
              </a:cxn>
              <a:cxn ang="0">
                <a:pos x="29" y="271"/>
              </a:cxn>
              <a:cxn ang="0">
                <a:pos x="13" y="257"/>
              </a:cxn>
              <a:cxn ang="0">
                <a:pos x="223" y="257"/>
              </a:cxn>
              <a:cxn ang="0">
                <a:pos x="209" y="271"/>
              </a:cxn>
              <a:cxn ang="0">
                <a:pos x="209" y="14"/>
              </a:cxn>
              <a:cxn ang="0">
                <a:pos x="223" y="29"/>
              </a:cxn>
              <a:cxn ang="0">
                <a:pos x="13" y="29"/>
              </a:cxn>
              <a:cxn ang="0">
                <a:pos x="29" y="14"/>
              </a:cxn>
              <a:cxn ang="0">
                <a:pos x="29" y="271"/>
              </a:cxn>
            </a:cxnLst>
            <a:rect l="0" t="0" r="r" b="b"/>
            <a:pathLst>
              <a:path w="238" h="287">
                <a:moveTo>
                  <a:pt x="0" y="14"/>
                </a:moveTo>
                <a:lnTo>
                  <a:pt x="0" y="9"/>
                </a:lnTo>
                <a:lnTo>
                  <a:pt x="3" y="4"/>
                </a:lnTo>
                <a:lnTo>
                  <a:pt x="8" y="0"/>
                </a:lnTo>
                <a:lnTo>
                  <a:pt x="13" y="0"/>
                </a:lnTo>
                <a:lnTo>
                  <a:pt x="223" y="0"/>
                </a:lnTo>
                <a:lnTo>
                  <a:pt x="228" y="0"/>
                </a:lnTo>
                <a:lnTo>
                  <a:pt x="233" y="4"/>
                </a:lnTo>
                <a:lnTo>
                  <a:pt x="236" y="9"/>
                </a:lnTo>
                <a:lnTo>
                  <a:pt x="238" y="14"/>
                </a:lnTo>
                <a:lnTo>
                  <a:pt x="238" y="271"/>
                </a:lnTo>
                <a:lnTo>
                  <a:pt x="236" y="276"/>
                </a:lnTo>
                <a:lnTo>
                  <a:pt x="233" y="281"/>
                </a:lnTo>
                <a:lnTo>
                  <a:pt x="228" y="285"/>
                </a:lnTo>
                <a:lnTo>
                  <a:pt x="223" y="287"/>
                </a:lnTo>
                <a:lnTo>
                  <a:pt x="13" y="287"/>
                </a:lnTo>
                <a:lnTo>
                  <a:pt x="8" y="285"/>
                </a:lnTo>
                <a:lnTo>
                  <a:pt x="3" y="281"/>
                </a:lnTo>
                <a:lnTo>
                  <a:pt x="0" y="276"/>
                </a:lnTo>
                <a:lnTo>
                  <a:pt x="0" y="271"/>
                </a:lnTo>
                <a:lnTo>
                  <a:pt x="0" y="14"/>
                </a:lnTo>
                <a:close/>
                <a:moveTo>
                  <a:pt x="29" y="271"/>
                </a:moveTo>
                <a:lnTo>
                  <a:pt x="13" y="257"/>
                </a:lnTo>
                <a:lnTo>
                  <a:pt x="223" y="257"/>
                </a:lnTo>
                <a:lnTo>
                  <a:pt x="209" y="271"/>
                </a:lnTo>
                <a:lnTo>
                  <a:pt x="209" y="14"/>
                </a:lnTo>
                <a:lnTo>
                  <a:pt x="223" y="29"/>
                </a:lnTo>
                <a:lnTo>
                  <a:pt x="13" y="29"/>
                </a:lnTo>
                <a:lnTo>
                  <a:pt x="29" y="14"/>
                </a:lnTo>
                <a:lnTo>
                  <a:pt x="29" y="27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8" name="Rectangle 58"/>
          <p:cNvSpPr>
            <a:spLocks noChangeArrowheads="1"/>
          </p:cNvSpPr>
          <p:nvPr/>
        </p:nvSpPr>
        <p:spPr bwMode="auto">
          <a:xfrm>
            <a:off x="3616012" y="2852969"/>
            <a:ext cx="168275" cy="203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9" name="Freeform 59"/>
          <p:cNvSpPr>
            <a:spLocks noEditPoints="1"/>
          </p:cNvSpPr>
          <p:nvPr/>
        </p:nvSpPr>
        <p:spPr bwMode="auto">
          <a:xfrm>
            <a:off x="3604900" y="2841857"/>
            <a:ext cx="192088" cy="22701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0" y="8"/>
              </a:cxn>
              <a:cxn ang="0">
                <a:pos x="4" y="3"/>
              </a:cxn>
              <a:cxn ang="0">
                <a:pos x="9" y="0"/>
              </a:cxn>
              <a:cxn ang="0">
                <a:pos x="14" y="0"/>
              </a:cxn>
              <a:cxn ang="0">
                <a:pos x="227" y="0"/>
              </a:cxn>
              <a:cxn ang="0">
                <a:pos x="232" y="0"/>
              </a:cxn>
              <a:cxn ang="0">
                <a:pos x="237" y="3"/>
              </a:cxn>
              <a:cxn ang="0">
                <a:pos x="241" y="8"/>
              </a:cxn>
              <a:cxn ang="0">
                <a:pos x="242" y="13"/>
              </a:cxn>
              <a:cxn ang="0">
                <a:pos x="242" y="269"/>
              </a:cxn>
              <a:cxn ang="0">
                <a:pos x="241" y="274"/>
              </a:cxn>
              <a:cxn ang="0">
                <a:pos x="237" y="279"/>
              </a:cxn>
              <a:cxn ang="0">
                <a:pos x="232" y="283"/>
              </a:cxn>
              <a:cxn ang="0">
                <a:pos x="227" y="284"/>
              </a:cxn>
              <a:cxn ang="0">
                <a:pos x="14" y="284"/>
              </a:cxn>
              <a:cxn ang="0">
                <a:pos x="9" y="283"/>
              </a:cxn>
              <a:cxn ang="0">
                <a:pos x="4" y="279"/>
              </a:cxn>
              <a:cxn ang="0">
                <a:pos x="0" y="274"/>
              </a:cxn>
              <a:cxn ang="0">
                <a:pos x="0" y="269"/>
              </a:cxn>
              <a:cxn ang="0">
                <a:pos x="0" y="13"/>
              </a:cxn>
              <a:cxn ang="0">
                <a:pos x="30" y="269"/>
              </a:cxn>
              <a:cxn ang="0">
                <a:pos x="14" y="255"/>
              </a:cxn>
              <a:cxn ang="0">
                <a:pos x="227" y="255"/>
              </a:cxn>
              <a:cxn ang="0">
                <a:pos x="213" y="269"/>
              </a:cxn>
              <a:cxn ang="0">
                <a:pos x="213" y="13"/>
              </a:cxn>
              <a:cxn ang="0">
                <a:pos x="227" y="29"/>
              </a:cxn>
              <a:cxn ang="0">
                <a:pos x="14" y="29"/>
              </a:cxn>
              <a:cxn ang="0">
                <a:pos x="30" y="13"/>
              </a:cxn>
              <a:cxn ang="0">
                <a:pos x="30" y="269"/>
              </a:cxn>
            </a:cxnLst>
            <a:rect l="0" t="0" r="r" b="b"/>
            <a:pathLst>
              <a:path w="242" h="284">
                <a:moveTo>
                  <a:pt x="0" y="13"/>
                </a:moveTo>
                <a:lnTo>
                  <a:pt x="0" y="8"/>
                </a:lnTo>
                <a:lnTo>
                  <a:pt x="4" y="3"/>
                </a:lnTo>
                <a:lnTo>
                  <a:pt x="9" y="0"/>
                </a:lnTo>
                <a:lnTo>
                  <a:pt x="14" y="0"/>
                </a:lnTo>
                <a:lnTo>
                  <a:pt x="227" y="0"/>
                </a:lnTo>
                <a:lnTo>
                  <a:pt x="232" y="0"/>
                </a:lnTo>
                <a:lnTo>
                  <a:pt x="237" y="3"/>
                </a:lnTo>
                <a:lnTo>
                  <a:pt x="241" y="8"/>
                </a:lnTo>
                <a:lnTo>
                  <a:pt x="242" y="13"/>
                </a:lnTo>
                <a:lnTo>
                  <a:pt x="242" y="269"/>
                </a:lnTo>
                <a:lnTo>
                  <a:pt x="241" y="274"/>
                </a:lnTo>
                <a:lnTo>
                  <a:pt x="237" y="279"/>
                </a:lnTo>
                <a:lnTo>
                  <a:pt x="232" y="283"/>
                </a:lnTo>
                <a:lnTo>
                  <a:pt x="227" y="284"/>
                </a:lnTo>
                <a:lnTo>
                  <a:pt x="14" y="284"/>
                </a:lnTo>
                <a:lnTo>
                  <a:pt x="9" y="283"/>
                </a:lnTo>
                <a:lnTo>
                  <a:pt x="4" y="279"/>
                </a:lnTo>
                <a:lnTo>
                  <a:pt x="0" y="274"/>
                </a:lnTo>
                <a:lnTo>
                  <a:pt x="0" y="269"/>
                </a:lnTo>
                <a:lnTo>
                  <a:pt x="0" y="13"/>
                </a:lnTo>
                <a:close/>
                <a:moveTo>
                  <a:pt x="30" y="269"/>
                </a:moveTo>
                <a:lnTo>
                  <a:pt x="14" y="255"/>
                </a:lnTo>
                <a:lnTo>
                  <a:pt x="227" y="255"/>
                </a:lnTo>
                <a:lnTo>
                  <a:pt x="213" y="269"/>
                </a:lnTo>
                <a:lnTo>
                  <a:pt x="213" y="13"/>
                </a:lnTo>
                <a:lnTo>
                  <a:pt x="227" y="29"/>
                </a:lnTo>
                <a:lnTo>
                  <a:pt x="14" y="29"/>
                </a:lnTo>
                <a:lnTo>
                  <a:pt x="30" y="13"/>
                </a:lnTo>
                <a:lnTo>
                  <a:pt x="30" y="26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0" name="Rectangle 60"/>
          <p:cNvSpPr>
            <a:spLocks noChangeArrowheads="1"/>
          </p:cNvSpPr>
          <p:nvPr/>
        </p:nvSpPr>
        <p:spPr bwMode="auto">
          <a:xfrm>
            <a:off x="4247837" y="3600682"/>
            <a:ext cx="168275" cy="203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1" name="Freeform 61"/>
          <p:cNvSpPr>
            <a:spLocks noEditPoints="1"/>
          </p:cNvSpPr>
          <p:nvPr/>
        </p:nvSpPr>
        <p:spPr bwMode="auto">
          <a:xfrm>
            <a:off x="4236725" y="3589569"/>
            <a:ext cx="190500" cy="227013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4" y="4"/>
              </a:cxn>
              <a:cxn ang="0">
                <a:pos x="9" y="0"/>
              </a:cxn>
              <a:cxn ang="0">
                <a:pos x="14" y="0"/>
              </a:cxn>
              <a:cxn ang="0">
                <a:pos x="225" y="0"/>
              </a:cxn>
              <a:cxn ang="0">
                <a:pos x="230" y="0"/>
              </a:cxn>
              <a:cxn ang="0">
                <a:pos x="235" y="4"/>
              </a:cxn>
              <a:cxn ang="0">
                <a:pos x="239" y="9"/>
              </a:cxn>
              <a:cxn ang="0">
                <a:pos x="241" y="14"/>
              </a:cxn>
              <a:cxn ang="0">
                <a:pos x="241" y="270"/>
              </a:cxn>
              <a:cxn ang="0">
                <a:pos x="239" y="275"/>
              </a:cxn>
              <a:cxn ang="0">
                <a:pos x="235" y="280"/>
              </a:cxn>
              <a:cxn ang="0">
                <a:pos x="230" y="283"/>
              </a:cxn>
              <a:cxn ang="0">
                <a:pos x="225" y="285"/>
              </a:cxn>
              <a:cxn ang="0">
                <a:pos x="14" y="285"/>
              </a:cxn>
              <a:cxn ang="0">
                <a:pos x="9" y="283"/>
              </a:cxn>
              <a:cxn ang="0">
                <a:pos x="4" y="280"/>
              </a:cxn>
              <a:cxn ang="0">
                <a:pos x="0" y="275"/>
              </a:cxn>
              <a:cxn ang="0">
                <a:pos x="0" y="270"/>
              </a:cxn>
              <a:cxn ang="0">
                <a:pos x="0" y="14"/>
              </a:cxn>
              <a:cxn ang="0">
                <a:pos x="30" y="270"/>
              </a:cxn>
              <a:cxn ang="0">
                <a:pos x="14" y="256"/>
              </a:cxn>
              <a:cxn ang="0">
                <a:pos x="225" y="256"/>
              </a:cxn>
              <a:cxn ang="0">
                <a:pos x="211" y="270"/>
              </a:cxn>
              <a:cxn ang="0">
                <a:pos x="211" y="14"/>
              </a:cxn>
              <a:cxn ang="0">
                <a:pos x="225" y="29"/>
              </a:cxn>
              <a:cxn ang="0">
                <a:pos x="14" y="29"/>
              </a:cxn>
              <a:cxn ang="0">
                <a:pos x="30" y="14"/>
              </a:cxn>
              <a:cxn ang="0">
                <a:pos x="30" y="270"/>
              </a:cxn>
            </a:cxnLst>
            <a:rect l="0" t="0" r="r" b="b"/>
            <a:pathLst>
              <a:path w="241" h="285">
                <a:moveTo>
                  <a:pt x="0" y="14"/>
                </a:moveTo>
                <a:lnTo>
                  <a:pt x="0" y="9"/>
                </a:lnTo>
                <a:lnTo>
                  <a:pt x="4" y="4"/>
                </a:lnTo>
                <a:lnTo>
                  <a:pt x="9" y="0"/>
                </a:lnTo>
                <a:lnTo>
                  <a:pt x="14" y="0"/>
                </a:lnTo>
                <a:lnTo>
                  <a:pt x="225" y="0"/>
                </a:lnTo>
                <a:lnTo>
                  <a:pt x="230" y="0"/>
                </a:lnTo>
                <a:lnTo>
                  <a:pt x="235" y="4"/>
                </a:lnTo>
                <a:lnTo>
                  <a:pt x="239" y="9"/>
                </a:lnTo>
                <a:lnTo>
                  <a:pt x="241" y="14"/>
                </a:lnTo>
                <a:lnTo>
                  <a:pt x="241" y="270"/>
                </a:lnTo>
                <a:lnTo>
                  <a:pt x="239" y="275"/>
                </a:lnTo>
                <a:lnTo>
                  <a:pt x="235" y="280"/>
                </a:lnTo>
                <a:lnTo>
                  <a:pt x="230" y="283"/>
                </a:lnTo>
                <a:lnTo>
                  <a:pt x="225" y="285"/>
                </a:lnTo>
                <a:lnTo>
                  <a:pt x="14" y="285"/>
                </a:lnTo>
                <a:lnTo>
                  <a:pt x="9" y="283"/>
                </a:lnTo>
                <a:lnTo>
                  <a:pt x="4" y="280"/>
                </a:lnTo>
                <a:lnTo>
                  <a:pt x="0" y="275"/>
                </a:lnTo>
                <a:lnTo>
                  <a:pt x="0" y="270"/>
                </a:lnTo>
                <a:lnTo>
                  <a:pt x="0" y="14"/>
                </a:lnTo>
                <a:close/>
                <a:moveTo>
                  <a:pt x="30" y="270"/>
                </a:moveTo>
                <a:lnTo>
                  <a:pt x="14" y="256"/>
                </a:lnTo>
                <a:lnTo>
                  <a:pt x="225" y="256"/>
                </a:lnTo>
                <a:lnTo>
                  <a:pt x="211" y="270"/>
                </a:lnTo>
                <a:lnTo>
                  <a:pt x="211" y="14"/>
                </a:lnTo>
                <a:lnTo>
                  <a:pt x="225" y="29"/>
                </a:lnTo>
                <a:lnTo>
                  <a:pt x="14" y="29"/>
                </a:lnTo>
                <a:lnTo>
                  <a:pt x="30" y="14"/>
                </a:lnTo>
                <a:lnTo>
                  <a:pt x="30" y="270"/>
                </a:ln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2" name="Freeform 62"/>
          <p:cNvSpPr>
            <a:spLocks noEditPoints="1"/>
          </p:cNvSpPr>
          <p:nvPr/>
        </p:nvSpPr>
        <p:spPr bwMode="auto">
          <a:xfrm>
            <a:off x="1945962" y="2954569"/>
            <a:ext cx="417513" cy="750888"/>
          </a:xfrm>
          <a:custGeom>
            <a:avLst/>
            <a:gdLst/>
            <a:ahLst/>
            <a:cxnLst>
              <a:cxn ang="0">
                <a:pos x="12" y="947"/>
              </a:cxn>
              <a:cxn ang="0">
                <a:pos x="521" y="14"/>
              </a:cxn>
              <a:cxn ang="0">
                <a:pos x="509" y="9"/>
              </a:cxn>
              <a:cxn ang="0">
                <a:pos x="0" y="940"/>
              </a:cxn>
              <a:cxn ang="0">
                <a:pos x="12" y="947"/>
              </a:cxn>
              <a:cxn ang="0">
                <a:pos x="525" y="110"/>
              </a:cxn>
              <a:cxn ang="0">
                <a:pos x="523" y="0"/>
              </a:cxn>
              <a:cxn ang="0">
                <a:pos x="427" y="57"/>
              </a:cxn>
              <a:cxn ang="0">
                <a:pos x="424" y="60"/>
              </a:cxn>
              <a:cxn ang="0">
                <a:pos x="425" y="65"/>
              </a:cxn>
              <a:cxn ang="0">
                <a:pos x="429" y="69"/>
              </a:cxn>
              <a:cxn ang="0">
                <a:pos x="434" y="69"/>
              </a:cxn>
              <a:cxn ang="0">
                <a:pos x="520" y="17"/>
              </a:cxn>
              <a:cxn ang="0">
                <a:pos x="509" y="12"/>
              </a:cxn>
              <a:cxn ang="0">
                <a:pos x="511" y="112"/>
              </a:cxn>
              <a:cxn ang="0">
                <a:pos x="515" y="115"/>
              </a:cxn>
              <a:cxn ang="0">
                <a:pos x="520" y="117"/>
              </a:cxn>
              <a:cxn ang="0">
                <a:pos x="523" y="115"/>
              </a:cxn>
              <a:cxn ang="0">
                <a:pos x="525" y="110"/>
              </a:cxn>
              <a:cxn ang="0">
                <a:pos x="525" y="110"/>
              </a:cxn>
            </a:cxnLst>
            <a:rect l="0" t="0" r="r" b="b"/>
            <a:pathLst>
              <a:path w="525" h="947">
                <a:moveTo>
                  <a:pt x="12" y="947"/>
                </a:moveTo>
                <a:lnTo>
                  <a:pt x="521" y="14"/>
                </a:lnTo>
                <a:lnTo>
                  <a:pt x="509" y="9"/>
                </a:lnTo>
                <a:lnTo>
                  <a:pt x="0" y="940"/>
                </a:lnTo>
                <a:lnTo>
                  <a:pt x="12" y="947"/>
                </a:lnTo>
                <a:close/>
                <a:moveTo>
                  <a:pt x="525" y="110"/>
                </a:moveTo>
                <a:lnTo>
                  <a:pt x="523" y="0"/>
                </a:lnTo>
                <a:lnTo>
                  <a:pt x="427" y="57"/>
                </a:lnTo>
                <a:lnTo>
                  <a:pt x="424" y="60"/>
                </a:lnTo>
                <a:lnTo>
                  <a:pt x="425" y="65"/>
                </a:lnTo>
                <a:lnTo>
                  <a:pt x="429" y="69"/>
                </a:lnTo>
                <a:lnTo>
                  <a:pt x="434" y="69"/>
                </a:lnTo>
                <a:lnTo>
                  <a:pt x="520" y="17"/>
                </a:lnTo>
                <a:lnTo>
                  <a:pt x="509" y="12"/>
                </a:lnTo>
                <a:lnTo>
                  <a:pt x="511" y="112"/>
                </a:lnTo>
                <a:lnTo>
                  <a:pt x="515" y="115"/>
                </a:lnTo>
                <a:lnTo>
                  <a:pt x="520" y="117"/>
                </a:lnTo>
                <a:lnTo>
                  <a:pt x="523" y="115"/>
                </a:lnTo>
                <a:lnTo>
                  <a:pt x="525" y="110"/>
                </a:lnTo>
                <a:lnTo>
                  <a:pt x="525" y="1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3" name="Freeform 63"/>
          <p:cNvSpPr>
            <a:spLocks noEditPoints="1"/>
          </p:cNvSpPr>
          <p:nvPr/>
        </p:nvSpPr>
        <p:spPr bwMode="auto">
          <a:xfrm>
            <a:off x="2523812" y="2954569"/>
            <a:ext cx="504825" cy="428625"/>
          </a:xfrm>
          <a:custGeom>
            <a:avLst/>
            <a:gdLst/>
            <a:ahLst/>
            <a:cxnLst>
              <a:cxn ang="0">
                <a:pos x="628" y="541"/>
              </a:cxn>
              <a:cxn ang="0">
                <a:pos x="5" y="14"/>
              </a:cxn>
              <a:cxn ang="0">
                <a:pos x="14" y="4"/>
              </a:cxn>
              <a:cxn ang="0">
                <a:pos x="637" y="530"/>
              </a:cxn>
              <a:cxn ang="0">
                <a:pos x="628" y="541"/>
              </a:cxn>
              <a:cxn ang="0">
                <a:pos x="36" y="105"/>
              </a:cxn>
              <a:cxn ang="0">
                <a:pos x="0" y="0"/>
              </a:cxn>
              <a:cxn ang="0">
                <a:pos x="108" y="19"/>
              </a:cxn>
              <a:cxn ang="0">
                <a:pos x="114" y="23"/>
              </a:cxn>
              <a:cxn ang="0">
                <a:pos x="115" y="28"/>
              </a:cxn>
              <a:cxn ang="0">
                <a:pos x="112" y="31"/>
              </a:cxn>
              <a:cxn ang="0">
                <a:pos x="107" y="33"/>
              </a:cxn>
              <a:cxn ang="0">
                <a:pos x="9" y="16"/>
              </a:cxn>
              <a:cxn ang="0">
                <a:pos x="16" y="5"/>
              </a:cxn>
              <a:cxn ang="0">
                <a:pos x="50" y="100"/>
              </a:cxn>
              <a:cxn ang="0">
                <a:pos x="50" y="105"/>
              </a:cxn>
              <a:cxn ang="0">
                <a:pos x="45" y="108"/>
              </a:cxn>
              <a:cxn ang="0">
                <a:pos x="40" y="108"/>
              </a:cxn>
              <a:cxn ang="0">
                <a:pos x="36" y="105"/>
              </a:cxn>
              <a:cxn ang="0">
                <a:pos x="36" y="105"/>
              </a:cxn>
            </a:cxnLst>
            <a:rect l="0" t="0" r="r" b="b"/>
            <a:pathLst>
              <a:path w="637" h="541">
                <a:moveTo>
                  <a:pt x="628" y="541"/>
                </a:moveTo>
                <a:lnTo>
                  <a:pt x="5" y="14"/>
                </a:lnTo>
                <a:lnTo>
                  <a:pt x="14" y="4"/>
                </a:lnTo>
                <a:lnTo>
                  <a:pt x="637" y="530"/>
                </a:lnTo>
                <a:lnTo>
                  <a:pt x="628" y="541"/>
                </a:lnTo>
                <a:close/>
                <a:moveTo>
                  <a:pt x="36" y="105"/>
                </a:moveTo>
                <a:lnTo>
                  <a:pt x="0" y="0"/>
                </a:lnTo>
                <a:lnTo>
                  <a:pt x="108" y="19"/>
                </a:lnTo>
                <a:lnTo>
                  <a:pt x="114" y="23"/>
                </a:lnTo>
                <a:lnTo>
                  <a:pt x="115" y="28"/>
                </a:lnTo>
                <a:lnTo>
                  <a:pt x="112" y="31"/>
                </a:lnTo>
                <a:lnTo>
                  <a:pt x="107" y="33"/>
                </a:lnTo>
                <a:lnTo>
                  <a:pt x="9" y="16"/>
                </a:lnTo>
                <a:lnTo>
                  <a:pt x="16" y="5"/>
                </a:lnTo>
                <a:lnTo>
                  <a:pt x="50" y="100"/>
                </a:lnTo>
                <a:lnTo>
                  <a:pt x="50" y="105"/>
                </a:lnTo>
                <a:lnTo>
                  <a:pt x="45" y="108"/>
                </a:lnTo>
                <a:lnTo>
                  <a:pt x="40" y="108"/>
                </a:lnTo>
                <a:lnTo>
                  <a:pt x="36" y="105"/>
                </a:lnTo>
                <a:lnTo>
                  <a:pt x="36" y="105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4" name="Freeform 64"/>
          <p:cNvSpPr>
            <a:spLocks noEditPoints="1"/>
          </p:cNvSpPr>
          <p:nvPr/>
        </p:nvSpPr>
        <p:spPr bwMode="auto">
          <a:xfrm>
            <a:off x="3188975" y="2954569"/>
            <a:ext cx="427038" cy="428625"/>
          </a:xfrm>
          <a:custGeom>
            <a:avLst/>
            <a:gdLst/>
            <a:ahLst/>
            <a:cxnLst>
              <a:cxn ang="0">
                <a:pos x="9" y="541"/>
              </a:cxn>
              <a:cxn ang="0">
                <a:pos x="534" y="14"/>
              </a:cxn>
              <a:cxn ang="0">
                <a:pos x="525" y="4"/>
              </a:cxn>
              <a:cxn ang="0">
                <a:pos x="0" y="530"/>
              </a:cxn>
              <a:cxn ang="0">
                <a:pos x="9" y="541"/>
              </a:cxn>
              <a:cxn ang="0">
                <a:pos x="512" y="107"/>
              </a:cxn>
              <a:cxn ang="0">
                <a:pos x="539" y="0"/>
              </a:cxn>
              <a:cxn ang="0">
                <a:pos x="433" y="28"/>
              </a:cxn>
              <a:cxn ang="0">
                <a:pos x="428" y="31"/>
              </a:cxn>
              <a:cxn ang="0">
                <a:pos x="428" y="36"/>
              </a:cxn>
              <a:cxn ang="0">
                <a:pos x="431" y="41"/>
              </a:cxn>
              <a:cxn ang="0">
                <a:pos x="436" y="41"/>
              </a:cxn>
              <a:cxn ang="0">
                <a:pos x="532" y="16"/>
              </a:cxn>
              <a:cxn ang="0">
                <a:pos x="524" y="7"/>
              </a:cxn>
              <a:cxn ang="0">
                <a:pos x="498" y="103"/>
              </a:cxn>
              <a:cxn ang="0">
                <a:pos x="498" y="108"/>
              </a:cxn>
              <a:cxn ang="0">
                <a:pos x="503" y="112"/>
              </a:cxn>
              <a:cxn ang="0">
                <a:pos x="508" y="112"/>
              </a:cxn>
              <a:cxn ang="0">
                <a:pos x="512" y="107"/>
              </a:cxn>
              <a:cxn ang="0">
                <a:pos x="512" y="107"/>
              </a:cxn>
            </a:cxnLst>
            <a:rect l="0" t="0" r="r" b="b"/>
            <a:pathLst>
              <a:path w="539" h="541">
                <a:moveTo>
                  <a:pt x="9" y="541"/>
                </a:moveTo>
                <a:lnTo>
                  <a:pt x="534" y="14"/>
                </a:lnTo>
                <a:lnTo>
                  <a:pt x="525" y="4"/>
                </a:lnTo>
                <a:lnTo>
                  <a:pt x="0" y="530"/>
                </a:lnTo>
                <a:lnTo>
                  <a:pt x="9" y="541"/>
                </a:lnTo>
                <a:close/>
                <a:moveTo>
                  <a:pt x="512" y="107"/>
                </a:moveTo>
                <a:lnTo>
                  <a:pt x="539" y="0"/>
                </a:lnTo>
                <a:lnTo>
                  <a:pt x="433" y="28"/>
                </a:lnTo>
                <a:lnTo>
                  <a:pt x="428" y="31"/>
                </a:lnTo>
                <a:lnTo>
                  <a:pt x="428" y="36"/>
                </a:lnTo>
                <a:lnTo>
                  <a:pt x="431" y="41"/>
                </a:lnTo>
                <a:lnTo>
                  <a:pt x="436" y="41"/>
                </a:lnTo>
                <a:lnTo>
                  <a:pt x="532" y="16"/>
                </a:lnTo>
                <a:lnTo>
                  <a:pt x="524" y="7"/>
                </a:lnTo>
                <a:lnTo>
                  <a:pt x="498" y="103"/>
                </a:lnTo>
                <a:lnTo>
                  <a:pt x="498" y="108"/>
                </a:lnTo>
                <a:lnTo>
                  <a:pt x="503" y="112"/>
                </a:lnTo>
                <a:lnTo>
                  <a:pt x="508" y="112"/>
                </a:lnTo>
                <a:lnTo>
                  <a:pt x="512" y="107"/>
                </a:lnTo>
                <a:lnTo>
                  <a:pt x="512" y="107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5" name="Freeform 65"/>
          <p:cNvSpPr>
            <a:spLocks noEditPoints="1"/>
          </p:cNvSpPr>
          <p:nvPr/>
        </p:nvSpPr>
        <p:spPr bwMode="auto">
          <a:xfrm>
            <a:off x="3784287" y="2954569"/>
            <a:ext cx="468313" cy="750888"/>
          </a:xfrm>
          <a:custGeom>
            <a:avLst/>
            <a:gdLst/>
            <a:ahLst/>
            <a:cxnLst>
              <a:cxn ang="0">
                <a:pos x="576" y="947"/>
              </a:cxn>
              <a:cxn ang="0">
                <a:pos x="0" y="14"/>
              </a:cxn>
              <a:cxn ang="0">
                <a:pos x="12" y="7"/>
              </a:cxn>
              <a:cxn ang="0">
                <a:pos x="588" y="940"/>
              </a:cxn>
              <a:cxn ang="0">
                <a:pos x="576" y="947"/>
              </a:cxn>
              <a:cxn ang="0">
                <a:pos x="2" y="110"/>
              </a:cxn>
              <a:cxn ang="0">
                <a:pos x="0" y="0"/>
              </a:cxn>
              <a:cxn ang="0">
                <a:pos x="98" y="52"/>
              </a:cxn>
              <a:cxn ang="0">
                <a:pos x="101" y="55"/>
              </a:cxn>
              <a:cxn ang="0">
                <a:pos x="99" y="60"/>
              </a:cxn>
              <a:cxn ang="0">
                <a:pos x="96" y="64"/>
              </a:cxn>
              <a:cxn ang="0">
                <a:pos x="91" y="64"/>
              </a:cxn>
              <a:cxn ang="0">
                <a:pos x="91" y="64"/>
              </a:cxn>
              <a:cxn ang="0">
                <a:pos x="3" y="17"/>
              </a:cxn>
              <a:cxn ang="0">
                <a:pos x="14" y="11"/>
              </a:cxn>
              <a:cxn ang="0">
                <a:pos x="15" y="110"/>
              </a:cxn>
              <a:cxn ang="0">
                <a:pos x="14" y="115"/>
              </a:cxn>
              <a:cxn ang="0">
                <a:pos x="8" y="117"/>
              </a:cxn>
              <a:cxn ang="0">
                <a:pos x="3" y="115"/>
              </a:cxn>
              <a:cxn ang="0">
                <a:pos x="2" y="110"/>
              </a:cxn>
              <a:cxn ang="0">
                <a:pos x="2" y="110"/>
              </a:cxn>
            </a:cxnLst>
            <a:rect l="0" t="0" r="r" b="b"/>
            <a:pathLst>
              <a:path w="588" h="947">
                <a:moveTo>
                  <a:pt x="576" y="947"/>
                </a:moveTo>
                <a:lnTo>
                  <a:pt x="0" y="14"/>
                </a:lnTo>
                <a:lnTo>
                  <a:pt x="12" y="7"/>
                </a:lnTo>
                <a:lnTo>
                  <a:pt x="588" y="940"/>
                </a:lnTo>
                <a:lnTo>
                  <a:pt x="576" y="947"/>
                </a:lnTo>
                <a:close/>
                <a:moveTo>
                  <a:pt x="2" y="110"/>
                </a:moveTo>
                <a:lnTo>
                  <a:pt x="0" y="0"/>
                </a:lnTo>
                <a:lnTo>
                  <a:pt x="98" y="52"/>
                </a:lnTo>
                <a:lnTo>
                  <a:pt x="101" y="55"/>
                </a:lnTo>
                <a:lnTo>
                  <a:pt x="99" y="60"/>
                </a:lnTo>
                <a:lnTo>
                  <a:pt x="96" y="64"/>
                </a:lnTo>
                <a:lnTo>
                  <a:pt x="91" y="64"/>
                </a:lnTo>
                <a:lnTo>
                  <a:pt x="91" y="64"/>
                </a:lnTo>
                <a:lnTo>
                  <a:pt x="3" y="17"/>
                </a:lnTo>
                <a:lnTo>
                  <a:pt x="14" y="11"/>
                </a:lnTo>
                <a:lnTo>
                  <a:pt x="15" y="110"/>
                </a:lnTo>
                <a:lnTo>
                  <a:pt x="14" y="115"/>
                </a:lnTo>
                <a:lnTo>
                  <a:pt x="8" y="117"/>
                </a:lnTo>
                <a:lnTo>
                  <a:pt x="3" y="115"/>
                </a:lnTo>
                <a:lnTo>
                  <a:pt x="2" y="110"/>
                </a:lnTo>
                <a:lnTo>
                  <a:pt x="2" y="1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6" name="Freeform 66"/>
          <p:cNvSpPr>
            <a:spLocks noEditPoints="1"/>
          </p:cNvSpPr>
          <p:nvPr/>
        </p:nvSpPr>
        <p:spPr bwMode="auto">
          <a:xfrm>
            <a:off x="1949137" y="3357794"/>
            <a:ext cx="1076325" cy="349250"/>
          </a:xfrm>
          <a:custGeom>
            <a:avLst/>
            <a:gdLst/>
            <a:ahLst/>
            <a:cxnLst>
              <a:cxn ang="0">
                <a:pos x="6" y="439"/>
              </a:cxn>
              <a:cxn ang="0">
                <a:pos x="1345" y="36"/>
              </a:cxn>
              <a:cxn ang="0">
                <a:pos x="1340" y="22"/>
              </a:cxn>
              <a:cxn ang="0">
                <a:pos x="0" y="425"/>
              </a:cxn>
              <a:cxn ang="0">
                <a:pos x="6" y="439"/>
              </a:cxn>
              <a:cxn ang="0">
                <a:pos x="1280" y="106"/>
              </a:cxn>
              <a:cxn ang="0">
                <a:pos x="1356" y="25"/>
              </a:cxn>
              <a:cxn ang="0">
                <a:pos x="1248" y="0"/>
              </a:cxn>
              <a:cxn ang="0">
                <a:pos x="1242" y="0"/>
              </a:cxn>
              <a:cxn ang="0">
                <a:pos x="1239" y="3"/>
              </a:cxn>
              <a:cxn ang="0">
                <a:pos x="1241" y="10"/>
              </a:cxn>
              <a:cxn ang="0">
                <a:pos x="1244" y="12"/>
              </a:cxn>
              <a:cxn ang="0">
                <a:pos x="1342" y="36"/>
              </a:cxn>
              <a:cxn ang="0">
                <a:pos x="1338" y="24"/>
              </a:cxn>
              <a:cxn ang="0">
                <a:pos x="1270" y="97"/>
              </a:cxn>
              <a:cxn ang="0">
                <a:pos x="1268" y="101"/>
              </a:cxn>
              <a:cxn ang="0">
                <a:pos x="1270" y="106"/>
              </a:cxn>
              <a:cxn ang="0">
                <a:pos x="1275" y="108"/>
              </a:cxn>
              <a:cxn ang="0">
                <a:pos x="1280" y="106"/>
              </a:cxn>
              <a:cxn ang="0">
                <a:pos x="1280" y="106"/>
              </a:cxn>
            </a:cxnLst>
            <a:rect l="0" t="0" r="r" b="b"/>
            <a:pathLst>
              <a:path w="1356" h="439">
                <a:moveTo>
                  <a:pt x="6" y="439"/>
                </a:moveTo>
                <a:lnTo>
                  <a:pt x="1345" y="36"/>
                </a:lnTo>
                <a:lnTo>
                  <a:pt x="1340" y="22"/>
                </a:lnTo>
                <a:lnTo>
                  <a:pt x="0" y="425"/>
                </a:lnTo>
                <a:lnTo>
                  <a:pt x="6" y="439"/>
                </a:lnTo>
                <a:close/>
                <a:moveTo>
                  <a:pt x="1280" y="106"/>
                </a:moveTo>
                <a:lnTo>
                  <a:pt x="1356" y="25"/>
                </a:lnTo>
                <a:lnTo>
                  <a:pt x="1248" y="0"/>
                </a:lnTo>
                <a:lnTo>
                  <a:pt x="1242" y="0"/>
                </a:lnTo>
                <a:lnTo>
                  <a:pt x="1239" y="3"/>
                </a:lnTo>
                <a:lnTo>
                  <a:pt x="1241" y="10"/>
                </a:lnTo>
                <a:lnTo>
                  <a:pt x="1244" y="12"/>
                </a:lnTo>
                <a:lnTo>
                  <a:pt x="1342" y="36"/>
                </a:lnTo>
                <a:lnTo>
                  <a:pt x="1338" y="24"/>
                </a:lnTo>
                <a:lnTo>
                  <a:pt x="1270" y="97"/>
                </a:lnTo>
                <a:lnTo>
                  <a:pt x="1268" y="101"/>
                </a:lnTo>
                <a:lnTo>
                  <a:pt x="1270" y="106"/>
                </a:lnTo>
                <a:lnTo>
                  <a:pt x="1275" y="108"/>
                </a:lnTo>
                <a:lnTo>
                  <a:pt x="1280" y="106"/>
                </a:lnTo>
                <a:lnTo>
                  <a:pt x="1280" y="10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7" name="Rectangle 67"/>
          <p:cNvSpPr>
            <a:spLocks noChangeArrowheads="1"/>
          </p:cNvSpPr>
          <p:nvPr/>
        </p:nvSpPr>
        <p:spPr bwMode="auto">
          <a:xfrm>
            <a:off x="4882837" y="2840269"/>
            <a:ext cx="166688" cy="2047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8" name="Freeform 68"/>
          <p:cNvSpPr>
            <a:spLocks noEditPoints="1"/>
          </p:cNvSpPr>
          <p:nvPr/>
        </p:nvSpPr>
        <p:spPr bwMode="auto">
          <a:xfrm>
            <a:off x="4871725" y="2830744"/>
            <a:ext cx="190500" cy="227013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3" y="4"/>
              </a:cxn>
              <a:cxn ang="0">
                <a:pos x="8" y="0"/>
              </a:cxn>
              <a:cxn ang="0">
                <a:pos x="14" y="0"/>
              </a:cxn>
              <a:cxn ang="0">
                <a:pos x="225" y="0"/>
              </a:cxn>
              <a:cxn ang="0">
                <a:pos x="230" y="0"/>
              </a:cxn>
              <a:cxn ang="0">
                <a:pos x="235" y="4"/>
              </a:cxn>
              <a:cxn ang="0">
                <a:pos x="238" y="9"/>
              </a:cxn>
              <a:cxn ang="0">
                <a:pos x="240" y="14"/>
              </a:cxn>
              <a:cxn ang="0">
                <a:pos x="240" y="271"/>
              </a:cxn>
              <a:cxn ang="0">
                <a:pos x="238" y="276"/>
              </a:cxn>
              <a:cxn ang="0">
                <a:pos x="235" y="282"/>
              </a:cxn>
              <a:cxn ang="0">
                <a:pos x="230" y="285"/>
              </a:cxn>
              <a:cxn ang="0">
                <a:pos x="225" y="287"/>
              </a:cxn>
              <a:cxn ang="0">
                <a:pos x="14" y="287"/>
              </a:cxn>
              <a:cxn ang="0">
                <a:pos x="8" y="285"/>
              </a:cxn>
              <a:cxn ang="0">
                <a:pos x="3" y="282"/>
              </a:cxn>
              <a:cxn ang="0">
                <a:pos x="0" y="276"/>
              </a:cxn>
              <a:cxn ang="0">
                <a:pos x="0" y="271"/>
              </a:cxn>
              <a:cxn ang="0">
                <a:pos x="0" y="14"/>
              </a:cxn>
              <a:cxn ang="0">
                <a:pos x="29" y="271"/>
              </a:cxn>
              <a:cxn ang="0">
                <a:pos x="14" y="257"/>
              </a:cxn>
              <a:cxn ang="0">
                <a:pos x="225" y="257"/>
              </a:cxn>
              <a:cxn ang="0">
                <a:pos x="211" y="271"/>
              </a:cxn>
              <a:cxn ang="0">
                <a:pos x="211" y="14"/>
              </a:cxn>
              <a:cxn ang="0">
                <a:pos x="225" y="29"/>
              </a:cxn>
              <a:cxn ang="0">
                <a:pos x="14" y="29"/>
              </a:cxn>
              <a:cxn ang="0">
                <a:pos x="29" y="14"/>
              </a:cxn>
              <a:cxn ang="0">
                <a:pos x="29" y="271"/>
              </a:cxn>
            </a:cxnLst>
            <a:rect l="0" t="0" r="r" b="b"/>
            <a:pathLst>
              <a:path w="240" h="287">
                <a:moveTo>
                  <a:pt x="0" y="14"/>
                </a:moveTo>
                <a:lnTo>
                  <a:pt x="0" y="9"/>
                </a:lnTo>
                <a:lnTo>
                  <a:pt x="3" y="4"/>
                </a:lnTo>
                <a:lnTo>
                  <a:pt x="8" y="0"/>
                </a:lnTo>
                <a:lnTo>
                  <a:pt x="14" y="0"/>
                </a:lnTo>
                <a:lnTo>
                  <a:pt x="225" y="0"/>
                </a:lnTo>
                <a:lnTo>
                  <a:pt x="230" y="0"/>
                </a:lnTo>
                <a:lnTo>
                  <a:pt x="235" y="4"/>
                </a:lnTo>
                <a:lnTo>
                  <a:pt x="238" y="9"/>
                </a:lnTo>
                <a:lnTo>
                  <a:pt x="240" y="14"/>
                </a:lnTo>
                <a:lnTo>
                  <a:pt x="240" y="271"/>
                </a:lnTo>
                <a:lnTo>
                  <a:pt x="238" y="276"/>
                </a:lnTo>
                <a:lnTo>
                  <a:pt x="235" y="282"/>
                </a:lnTo>
                <a:lnTo>
                  <a:pt x="230" y="285"/>
                </a:lnTo>
                <a:lnTo>
                  <a:pt x="225" y="287"/>
                </a:lnTo>
                <a:lnTo>
                  <a:pt x="14" y="287"/>
                </a:lnTo>
                <a:lnTo>
                  <a:pt x="8" y="285"/>
                </a:lnTo>
                <a:lnTo>
                  <a:pt x="3" y="282"/>
                </a:lnTo>
                <a:lnTo>
                  <a:pt x="0" y="276"/>
                </a:lnTo>
                <a:lnTo>
                  <a:pt x="0" y="271"/>
                </a:lnTo>
                <a:lnTo>
                  <a:pt x="0" y="14"/>
                </a:lnTo>
                <a:close/>
                <a:moveTo>
                  <a:pt x="29" y="271"/>
                </a:moveTo>
                <a:lnTo>
                  <a:pt x="14" y="257"/>
                </a:lnTo>
                <a:lnTo>
                  <a:pt x="225" y="257"/>
                </a:lnTo>
                <a:lnTo>
                  <a:pt x="211" y="271"/>
                </a:lnTo>
                <a:lnTo>
                  <a:pt x="211" y="14"/>
                </a:lnTo>
                <a:lnTo>
                  <a:pt x="225" y="29"/>
                </a:lnTo>
                <a:lnTo>
                  <a:pt x="14" y="29"/>
                </a:lnTo>
                <a:lnTo>
                  <a:pt x="29" y="14"/>
                </a:lnTo>
                <a:lnTo>
                  <a:pt x="29" y="27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99" name="Freeform 69"/>
          <p:cNvSpPr>
            <a:spLocks noEditPoints="1"/>
          </p:cNvSpPr>
          <p:nvPr/>
        </p:nvSpPr>
        <p:spPr bwMode="auto">
          <a:xfrm>
            <a:off x="4409762" y="2943457"/>
            <a:ext cx="473075" cy="760413"/>
          </a:xfrm>
          <a:custGeom>
            <a:avLst/>
            <a:gdLst/>
            <a:ahLst/>
            <a:cxnLst>
              <a:cxn ang="0">
                <a:pos x="12" y="958"/>
              </a:cxn>
              <a:cxn ang="0">
                <a:pos x="596" y="13"/>
              </a:cxn>
              <a:cxn ang="0">
                <a:pos x="584" y="6"/>
              </a:cxn>
              <a:cxn ang="0">
                <a:pos x="0" y="952"/>
              </a:cxn>
              <a:cxn ang="0">
                <a:pos x="12" y="958"/>
              </a:cxn>
              <a:cxn ang="0">
                <a:pos x="594" y="109"/>
              </a:cxn>
              <a:cxn ang="0">
                <a:pos x="596" y="0"/>
              </a:cxn>
              <a:cxn ang="0">
                <a:pos x="498" y="51"/>
              </a:cxn>
              <a:cxn ang="0">
                <a:pos x="494" y="54"/>
              </a:cxn>
              <a:cxn ang="0">
                <a:pos x="496" y="60"/>
              </a:cxn>
              <a:cxn ang="0">
                <a:pos x="499" y="63"/>
              </a:cxn>
              <a:cxn ang="0">
                <a:pos x="505" y="63"/>
              </a:cxn>
              <a:cxn ang="0">
                <a:pos x="592" y="17"/>
              </a:cxn>
              <a:cxn ang="0">
                <a:pos x="582" y="10"/>
              </a:cxn>
              <a:cxn ang="0">
                <a:pos x="580" y="109"/>
              </a:cxn>
              <a:cxn ang="0">
                <a:pos x="582" y="114"/>
              </a:cxn>
              <a:cxn ang="0">
                <a:pos x="587" y="116"/>
              </a:cxn>
              <a:cxn ang="0">
                <a:pos x="592" y="114"/>
              </a:cxn>
              <a:cxn ang="0">
                <a:pos x="594" y="109"/>
              </a:cxn>
              <a:cxn ang="0">
                <a:pos x="594" y="109"/>
              </a:cxn>
            </a:cxnLst>
            <a:rect l="0" t="0" r="r" b="b"/>
            <a:pathLst>
              <a:path w="596" h="958">
                <a:moveTo>
                  <a:pt x="12" y="958"/>
                </a:moveTo>
                <a:lnTo>
                  <a:pt x="596" y="13"/>
                </a:lnTo>
                <a:lnTo>
                  <a:pt x="584" y="6"/>
                </a:lnTo>
                <a:lnTo>
                  <a:pt x="0" y="952"/>
                </a:lnTo>
                <a:lnTo>
                  <a:pt x="12" y="958"/>
                </a:lnTo>
                <a:close/>
                <a:moveTo>
                  <a:pt x="594" y="109"/>
                </a:moveTo>
                <a:lnTo>
                  <a:pt x="596" y="0"/>
                </a:lnTo>
                <a:lnTo>
                  <a:pt x="498" y="51"/>
                </a:lnTo>
                <a:lnTo>
                  <a:pt x="494" y="54"/>
                </a:lnTo>
                <a:lnTo>
                  <a:pt x="496" y="60"/>
                </a:lnTo>
                <a:lnTo>
                  <a:pt x="499" y="63"/>
                </a:lnTo>
                <a:lnTo>
                  <a:pt x="505" y="63"/>
                </a:lnTo>
                <a:lnTo>
                  <a:pt x="592" y="17"/>
                </a:lnTo>
                <a:lnTo>
                  <a:pt x="582" y="10"/>
                </a:lnTo>
                <a:lnTo>
                  <a:pt x="580" y="109"/>
                </a:lnTo>
                <a:lnTo>
                  <a:pt x="582" y="114"/>
                </a:lnTo>
                <a:lnTo>
                  <a:pt x="587" y="116"/>
                </a:lnTo>
                <a:lnTo>
                  <a:pt x="592" y="114"/>
                </a:lnTo>
                <a:lnTo>
                  <a:pt x="594" y="109"/>
                </a:lnTo>
                <a:lnTo>
                  <a:pt x="594" y="10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0" name="Rectangle 70"/>
          <p:cNvSpPr>
            <a:spLocks noChangeArrowheads="1"/>
          </p:cNvSpPr>
          <p:nvPr/>
        </p:nvSpPr>
        <p:spPr bwMode="auto">
          <a:xfrm>
            <a:off x="5586100" y="3281594"/>
            <a:ext cx="160338" cy="2047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1" name="Freeform 71"/>
          <p:cNvSpPr>
            <a:spLocks noEditPoints="1"/>
          </p:cNvSpPr>
          <p:nvPr/>
        </p:nvSpPr>
        <p:spPr bwMode="auto">
          <a:xfrm>
            <a:off x="5574988" y="3270482"/>
            <a:ext cx="182563" cy="228600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3" y="3"/>
              </a:cxn>
              <a:cxn ang="0">
                <a:pos x="8" y="0"/>
              </a:cxn>
              <a:cxn ang="0">
                <a:pos x="13" y="0"/>
              </a:cxn>
              <a:cxn ang="0">
                <a:pos x="214" y="0"/>
              </a:cxn>
              <a:cxn ang="0">
                <a:pos x="219" y="0"/>
              </a:cxn>
              <a:cxn ang="0">
                <a:pos x="224" y="3"/>
              </a:cxn>
              <a:cxn ang="0">
                <a:pos x="228" y="9"/>
              </a:cxn>
              <a:cxn ang="0">
                <a:pos x="230" y="14"/>
              </a:cxn>
              <a:cxn ang="0">
                <a:pos x="230" y="271"/>
              </a:cxn>
              <a:cxn ang="0">
                <a:pos x="228" y="276"/>
              </a:cxn>
              <a:cxn ang="0">
                <a:pos x="224" y="281"/>
              </a:cxn>
              <a:cxn ang="0">
                <a:pos x="219" y="285"/>
              </a:cxn>
              <a:cxn ang="0">
                <a:pos x="214" y="286"/>
              </a:cxn>
              <a:cxn ang="0">
                <a:pos x="13" y="286"/>
              </a:cxn>
              <a:cxn ang="0">
                <a:pos x="8" y="285"/>
              </a:cxn>
              <a:cxn ang="0">
                <a:pos x="3" y="281"/>
              </a:cxn>
              <a:cxn ang="0">
                <a:pos x="0" y="276"/>
              </a:cxn>
              <a:cxn ang="0">
                <a:pos x="0" y="271"/>
              </a:cxn>
              <a:cxn ang="0">
                <a:pos x="0" y="14"/>
              </a:cxn>
              <a:cxn ang="0">
                <a:pos x="29" y="271"/>
              </a:cxn>
              <a:cxn ang="0">
                <a:pos x="13" y="257"/>
              </a:cxn>
              <a:cxn ang="0">
                <a:pos x="214" y="257"/>
              </a:cxn>
              <a:cxn ang="0">
                <a:pos x="200" y="271"/>
              </a:cxn>
              <a:cxn ang="0">
                <a:pos x="200" y="14"/>
              </a:cxn>
              <a:cxn ang="0">
                <a:pos x="214" y="29"/>
              </a:cxn>
              <a:cxn ang="0">
                <a:pos x="13" y="29"/>
              </a:cxn>
              <a:cxn ang="0">
                <a:pos x="29" y="14"/>
              </a:cxn>
              <a:cxn ang="0">
                <a:pos x="29" y="271"/>
              </a:cxn>
            </a:cxnLst>
            <a:rect l="0" t="0" r="r" b="b"/>
            <a:pathLst>
              <a:path w="230" h="286">
                <a:moveTo>
                  <a:pt x="0" y="14"/>
                </a:moveTo>
                <a:lnTo>
                  <a:pt x="0" y="9"/>
                </a:lnTo>
                <a:lnTo>
                  <a:pt x="3" y="3"/>
                </a:lnTo>
                <a:lnTo>
                  <a:pt x="8" y="0"/>
                </a:lnTo>
                <a:lnTo>
                  <a:pt x="13" y="0"/>
                </a:lnTo>
                <a:lnTo>
                  <a:pt x="214" y="0"/>
                </a:lnTo>
                <a:lnTo>
                  <a:pt x="219" y="0"/>
                </a:lnTo>
                <a:lnTo>
                  <a:pt x="224" y="3"/>
                </a:lnTo>
                <a:lnTo>
                  <a:pt x="228" y="9"/>
                </a:lnTo>
                <a:lnTo>
                  <a:pt x="230" y="14"/>
                </a:lnTo>
                <a:lnTo>
                  <a:pt x="230" y="271"/>
                </a:lnTo>
                <a:lnTo>
                  <a:pt x="228" y="276"/>
                </a:lnTo>
                <a:lnTo>
                  <a:pt x="224" y="281"/>
                </a:lnTo>
                <a:lnTo>
                  <a:pt x="219" y="285"/>
                </a:lnTo>
                <a:lnTo>
                  <a:pt x="214" y="286"/>
                </a:lnTo>
                <a:lnTo>
                  <a:pt x="13" y="286"/>
                </a:lnTo>
                <a:lnTo>
                  <a:pt x="8" y="285"/>
                </a:lnTo>
                <a:lnTo>
                  <a:pt x="3" y="281"/>
                </a:lnTo>
                <a:lnTo>
                  <a:pt x="0" y="276"/>
                </a:lnTo>
                <a:lnTo>
                  <a:pt x="0" y="271"/>
                </a:lnTo>
                <a:lnTo>
                  <a:pt x="0" y="14"/>
                </a:lnTo>
                <a:close/>
                <a:moveTo>
                  <a:pt x="29" y="271"/>
                </a:moveTo>
                <a:lnTo>
                  <a:pt x="13" y="257"/>
                </a:lnTo>
                <a:lnTo>
                  <a:pt x="214" y="257"/>
                </a:lnTo>
                <a:lnTo>
                  <a:pt x="200" y="271"/>
                </a:lnTo>
                <a:lnTo>
                  <a:pt x="200" y="14"/>
                </a:lnTo>
                <a:lnTo>
                  <a:pt x="214" y="29"/>
                </a:lnTo>
                <a:lnTo>
                  <a:pt x="13" y="29"/>
                </a:lnTo>
                <a:lnTo>
                  <a:pt x="29" y="14"/>
                </a:lnTo>
                <a:lnTo>
                  <a:pt x="29" y="27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2" name="Rectangle 72"/>
          <p:cNvSpPr>
            <a:spLocks noChangeArrowheads="1"/>
          </p:cNvSpPr>
          <p:nvPr/>
        </p:nvSpPr>
        <p:spPr bwMode="auto">
          <a:xfrm>
            <a:off x="6149663" y="2843444"/>
            <a:ext cx="161925" cy="203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3" name="Freeform 73"/>
          <p:cNvSpPr>
            <a:spLocks noEditPoints="1"/>
          </p:cNvSpPr>
          <p:nvPr/>
        </p:nvSpPr>
        <p:spPr bwMode="auto">
          <a:xfrm>
            <a:off x="6138550" y="2832332"/>
            <a:ext cx="184150" cy="22701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0" y="8"/>
              </a:cxn>
              <a:cxn ang="0">
                <a:pos x="3" y="3"/>
              </a:cxn>
              <a:cxn ang="0">
                <a:pos x="9" y="0"/>
              </a:cxn>
              <a:cxn ang="0">
                <a:pos x="14" y="0"/>
              </a:cxn>
              <a:cxn ang="0">
                <a:pos x="216" y="0"/>
              </a:cxn>
              <a:cxn ang="0">
                <a:pos x="221" y="0"/>
              </a:cxn>
              <a:cxn ang="0">
                <a:pos x="226" y="3"/>
              </a:cxn>
              <a:cxn ang="0">
                <a:pos x="230" y="8"/>
              </a:cxn>
              <a:cxn ang="0">
                <a:pos x="232" y="13"/>
              </a:cxn>
              <a:cxn ang="0">
                <a:pos x="232" y="269"/>
              </a:cxn>
              <a:cxn ang="0">
                <a:pos x="230" y="274"/>
              </a:cxn>
              <a:cxn ang="0">
                <a:pos x="226" y="279"/>
              </a:cxn>
              <a:cxn ang="0">
                <a:pos x="221" y="283"/>
              </a:cxn>
              <a:cxn ang="0">
                <a:pos x="216" y="284"/>
              </a:cxn>
              <a:cxn ang="0">
                <a:pos x="14" y="284"/>
              </a:cxn>
              <a:cxn ang="0">
                <a:pos x="9" y="283"/>
              </a:cxn>
              <a:cxn ang="0">
                <a:pos x="3" y="279"/>
              </a:cxn>
              <a:cxn ang="0">
                <a:pos x="0" y="274"/>
              </a:cxn>
              <a:cxn ang="0">
                <a:pos x="0" y="269"/>
              </a:cxn>
              <a:cxn ang="0">
                <a:pos x="0" y="13"/>
              </a:cxn>
              <a:cxn ang="0">
                <a:pos x="29" y="269"/>
              </a:cxn>
              <a:cxn ang="0">
                <a:pos x="14" y="255"/>
              </a:cxn>
              <a:cxn ang="0">
                <a:pos x="216" y="255"/>
              </a:cxn>
              <a:cxn ang="0">
                <a:pos x="202" y="269"/>
              </a:cxn>
              <a:cxn ang="0">
                <a:pos x="202" y="13"/>
              </a:cxn>
              <a:cxn ang="0">
                <a:pos x="216" y="29"/>
              </a:cxn>
              <a:cxn ang="0">
                <a:pos x="14" y="29"/>
              </a:cxn>
              <a:cxn ang="0">
                <a:pos x="29" y="13"/>
              </a:cxn>
              <a:cxn ang="0">
                <a:pos x="29" y="269"/>
              </a:cxn>
            </a:cxnLst>
            <a:rect l="0" t="0" r="r" b="b"/>
            <a:pathLst>
              <a:path w="232" h="284">
                <a:moveTo>
                  <a:pt x="0" y="13"/>
                </a:moveTo>
                <a:lnTo>
                  <a:pt x="0" y="8"/>
                </a:lnTo>
                <a:lnTo>
                  <a:pt x="3" y="3"/>
                </a:lnTo>
                <a:lnTo>
                  <a:pt x="9" y="0"/>
                </a:lnTo>
                <a:lnTo>
                  <a:pt x="14" y="0"/>
                </a:lnTo>
                <a:lnTo>
                  <a:pt x="216" y="0"/>
                </a:lnTo>
                <a:lnTo>
                  <a:pt x="221" y="0"/>
                </a:lnTo>
                <a:lnTo>
                  <a:pt x="226" y="3"/>
                </a:lnTo>
                <a:lnTo>
                  <a:pt x="230" y="8"/>
                </a:lnTo>
                <a:lnTo>
                  <a:pt x="232" y="13"/>
                </a:lnTo>
                <a:lnTo>
                  <a:pt x="232" y="269"/>
                </a:lnTo>
                <a:lnTo>
                  <a:pt x="230" y="274"/>
                </a:lnTo>
                <a:lnTo>
                  <a:pt x="226" y="279"/>
                </a:lnTo>
                <a:lnTo>
                  <a:pt x="221" y="283"/>
                </a:lnTo>
                <a:lnTo>
                  <a:pt x="216" y="284"/>
                </a:lnTo>
                <a:lnTo>
                  <a:pt x="14" y="284"/>
                </a:lnTo>
                <a:lnTo>
                  <a:pt x="9" y="283"/>
                </a:lnTo>
                <a:lnTo>
                  <a:pt x="3" y="279"/>
                </a:lnTo>
                <a:lnTo>
                  <a:pt x="0" y="274"/>
                </a:lnTo>
                <a:lnTo>
                  <a:pt x="0" y="269"/>
                </a:lnTo>
                <a:lnTo>
                  <a:pt x="0" y="13"/>
                </a:lnTo>
                <a:close/>
                <a:moveTo>
                  <a:pt x="29" y="269"/>
                </a:moveTo>
                <a:lnTo>
                  <a:pt x="14" y="255"/>
                </a:lnTo>
                <a:lnTo>
                  <a:pt x="216" y="255"/>
                </a:lnTo>
                <a:lnTo>
                  <a:pt x="202" y="269"/>
                </a:lnTo>
                <a:lnTo>
                  <a:pt x="202" y="13"/>
                </a:lnTo>
                <a:lnTo>
                  <a:pt x="216" y="29"/>
                </a:lnTo>
                <a:lnTo>
                  <a:pt x="14" y="29"/>
                </a:lnTo>
                <a:lnTo>
                  <a:pt x="29" y="13"/>
                </a:lnTo>
                <a:lnTo>
                  <a:pt x="29" y="26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4" name="Rectangle 74"/>
          <p:cNvSpPr>
            <a:spLocks noChangeArrowheads="1"/>
          </p:cNvSpPr>
          <p:nvPr/>
        </p:nvSpPr>
        <p:spPr bwMode="auto">
          <a:xfrm>
            <a:off x="6811650" y="3603857"/>
            <a:ext cx="168275" cy="203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5" name="Freeform 75"/>
          <p:cNvSpPr>
            <a:spLocks noEditPoints="1"/>
          </p:cNvSpPr>
          <p:nvPr/>
        </p:nvSpPr>
        <p:spPr bwMode="auto">
          <a:xfrm>
            <a:off x="6800538" y="3592744"/>
            <a:ext cx="190500" cy="227013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0" y="8"/>
              </a:cxn>
              <a:cxn ang="0">
                <a:pos x="3" y="3"/>
              </a:cxn>
              <a:cxn ang="0">
                <a:pos x="8" y="0"/>
              </a:cxn>
              <a:cxn ang="0">
                <a:pos x="13" y="0"/>
              </a:cxn>
              <a:cxn ang="0">
                <a:pos x="224" y="0"/>
              </a:cxn>
              <a:cxn ang="0">
                <a:pos x="230" y="0"/>
              </a:cxn>
              <a:cxn ang="0">
                <a:pos x="235" y="3"/>
              </a:cxn>
              <a:cxn ang="0">
                <a:pos x="238" y="8"/>
              </a:cxn>
              <a:cxn ang="0">
                <a:pos x="240" y="13"/>
              </a:cxn>
              <a:cxn ang="0">
                <a:pos x="240" y="271"/>
              </a:cxn>
              <a:cxn ang="0">
                <a:pos x="238" y="276"/>
              </a:cxn>
              <a:cxn ang="0">
                <a:pos x="235" y="281"/>
              </a:cxn>
              <a:cxn ang="0">
                <a:pos x="230" y="284"/>
              </a:cxn>
              <a:cxn ang="0">
                <a:pos x="224" y="286"/>
              </a:cxn>
              <a:cxn ang="0">
                <a:pos x="13" y="286"/>
              </a:cxn>
              <a:cxn ang="0">
                <a:pos x="8" y="284"/>
              </a:cxn>
              <a:cxn ang="0">
                <a:pos x="3" y="281"/>
              </a:cxn>
              <a:cxn ang="0">
                <a:pos x="0" y="276"/>
              </a:cxn>
              <a:cxn ang="0">
                <a:pos x="0" y="271"/>
              </a:cxn>
              <a:cxn ang="0">
                <a:pos x="0" y="13"/>
              </a:cxn>
              <a:cxn ang="0">
                <a:pos x="29" y="271"/>
              </a:cxn>
              <a:cxn ang="0">
                <a:pos x="13" y="257"/>
              </a:cxn>
              <a:cxn ang="0">
                <a:pos x="224" y="257"/>
              </a:cxn>
              <a:cxn ang="0">
                <a:pos x="211" y="271"/>
              </a:cxn>
              <a:cxn ang="0">
                <a:pos x="211" y="13"/>
              </a:cxn>
              <a:cxn ang="0">
                <a:pos x="224" y="29"/>
              </a:cxn>
              <a:cxn ang="0">
                <a:pos x="13" y="29"/>
              </a:cxn>
              <a:cxn ang="0">
                <a:pos x="29" y="13"/>
              </a:cxn>
              <a:cxn ang="0">
                <a:pos x="29" y="271"/>
              </a:cxn>
            </a:cxnLst>
            <a:rect l="0" t="0" r="r" b="b"/>
            <a:pathLst>
              <a:path w="240" h="286">
                <a:moveTo>
                  <a:pt x="0" y="13"/>
                </a:moveTo>
                <a:lnTo>
                  <a:pt x="0" y="8"/>
                </a:lnTo>
                <a:lnTo>
                  <a:pt x="3" y="3"/>
                </a:lnTo>
                <a:lnTo>
                  <a:pt x="8" y="0"/>
                </a:lnTo>
                <a:lnTo>
                  <a:pt x="13" y="0"/>
                </a:lnTo>
                <a:lnTo>
                  <a:pt x="224" y="0"/>
                </a:lnTo>
                <a:lnTo>
                  <a:pt x="230" y="0"/>
                </a:lnTo>
                <a:lnTo>
                  <a:pt x="235" y="3"/>
                </a:lnTo>
                <a:lnTo>
                  <a:pt x="238" y="8"/>
                </a:lnTo>
                <a:lnTo>
                  <a:pt x="240" y="13"/>
                </a:lnTo>
                <a:lnTo>
                  <a:pt x="240" y="271"/>
                </a:lnTo>
                <a:lnTo>
                  <a:pt x="238" y="276"/>
                </a:lnTo>
                <a:lnTo>
                  <a:pt x="235" y="281"/>
                </a:lnTo>
                <a:lnTo>
                  <a:pt x="230" y="284"/>
                </a:lnTo>
                <a:lnTo>
                  <a:pt x="224" y="286"/>
                </a:lnTo>
                <a:lnTo>
                  <a:pt x="13" y="286"/>
                </a:lnTo>
                <a:lnTo>
                  <a:pt x="8" y="284"/>
                </a:lnTo>
                <a:lnTo>
                  <a:pt x="3" y="281"/>
                </a:lnTo>
                <a:lnTo>
                  <a:pt x="0" y="276"/>
                </a:lnTo>
                <a:lnTo>
                  <a:pt x="0" y="271"/>
                </a:lnTo>
                <a:lnTo>
                  <a:pt x="0" y="13"/>
                </a:lnTo>
                <a:close/>
                <a:moveTo>
                  <a:pt x="29" y="271"/>
                </a:moveTo>
                <a:lnTo>
                  <a:pt x="13" y="257"/>
                </a:lnTo>
                <a:lnTo>
                  <a:pt x="224" y="257"/>
                </a:lnTo>
                <a:lnTo>
                  <a:pt x="211" y="271"/>
                </a:lnTo>
                <a:lnTo>
                  <a:pt x="211" y="13"/>
                </a:lnTo>
                <a:lnTo>
                  <a:pt x="224" y="29"/>
                </a:lnTo>
                <a:lnTo>
                  <a:pt x="13" y="29"/>
                </a:lnTo>
                <a:lnTo>
                  <a:pt x="29" y="13"/>
                </a:lnTo>
                <a:lnTo>
                  <a:pt x="29" y="27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6" name="Freeform 80"/>
          <p:cNvSpPr>
            <a:spLocks noEditPoints="1"/>
          </p:cNvSpPr>
          <p:nvPr/>
        </p:nvSpPr>
        <p:spPr bwMode="auto">
          <a:xfrm>
            <a:off x="5741675" y="2946632"/>
            <a:ext cx="407988" cy="439738"/>
          </a:xfrm>
          <a:custGeom>
            <a:avLst/>
            <a:gdLst/>
            <a:ahLst/>
            <a:cxnLst>
              <a:cxn ang="0">
                <a:pos x="10" y="556"/>
              </a:cxn>
              <a:cxn ang="0">
                <a:pos x="510" y="14"/>
              </a:cxn>
              <a:cxn ang="0">
                <a:pos x="499" y="5"/>
              </a:cxn>
              <a:cxn ang="0">
                <a:pos x="0" y="547"/>
              </a:cxn>
              <a:cxn ang="0">
                <a:pos x="10" y="556"/>
              </a:cxn>
              <a:cxn ang="0">
                <a:pos x="491" y="108"/>
              </a:cxn>
              <a:cxn ang="0">
                <a:pos x="515" y="0"/>
              </a:cxn>
              <a:cxn ang="0">
                <a:pos x="408" y="33"/>
              </a:cxn>
              <a:cxn ang="0">
                <a:pos x="403" y="36"/>
              </a:cxn>
              <a:cxn ang="0">
                <a:pos x="403" y="41"/>
              </a:cxn>
              <a:cxn ang="0">
                <a:pos x="407" y="45"/>
              </a:cxn>
              <a:cxn ang="0">
                <a:pos x="412" y="45"/>
              </a:cxn>
              <a:cxn ang="0">
                <a:pos x="506" y="15"/>
              </a:cxn>
              <a:cxn ang="0">
                <a:pos x="498" y="9"/>
              </a:cxn>
              <a:cxn ang="0">
                <a:pos x="477" y="105"/>
              </a:cxn>
              <a:cxn ang="0">
                <a:pos x="477" y="110"/>
              </a:cxn>
              <a:cxn ang="0">
                <a:pos x="482" y="113"/>
              </a:cxn>
              <a:cxn ang="0">
                <a:pos x="487" y="111"/>
              </a:cxn>
              <a:cxn ang="0">
                <a:pos x="491" y="108"/>
              </a:cxn>
              <a:cxn ang="0">
                <a:pos x="491" y="108"/>
              </a:cxn>
            </a:cxnLst>
            <a:rect l="0" t="0" r="r" b="b"/>
            <a:pathLst>
              <a:path w="515" h="556">
                <a:moveTo>
                  <a:pt x="10" y="556"/>
                </a:moveTo>
                <a:lnTo>
                  <a:pt x="510" y="14"/>
                </a:lnTo>
                <a:lnTo>
                  <a:pt x="499" y="5"/>
                </a:lnTo>
                <a:lnTo>
                  <a:pt x="0" y="547"/>
                </a:lnTo>
                <a:lnTo>
                  <a:pt x="10" y="556"/>
                </a:lnTo>
                <a:close/>
                <a:moveTo>
                  <a:pt x="491" y="108"/>
                </a:moveTo>
                <a:lnTo>
                  <a:pt x="515" y="0"/>
                </a:lnTo>
                <a:lnTo>
                  <a:pt x="408" y="33"/>
                </a:lnTo>
                <a:lnTo>
                  <a:pt x="403" y="36"/>
                </a:lnTo>
                <a:lnTo>
                  <a:pt x="403" y="41"/>
                </a:lnTo>
                <a:lnTo>
                  <a:pt x="407" y="45"/>
                </a:lnTo>
                <a:lnTo>
                  <a:pt x="412" y="45"/>
                </a:lnTo>
                <a:lnTo>
                  <a:pt x="506" y="15"/>
                </a:lnTo>
                <a:lnTo>
                  <a:pt x="498" y="9"/>
                </a:lnTo>
                <a:lnTo>
                  <a:pt x="477" y="105"/>
                </a:lnTo>
                <a:lnTo>
                  <a:pt x="477" y="110"/>
                </a:lnTo>
                <a:lnTo>
                  <a:pt x="482" y="113"/>
                </a:lnTo>
                <a:lnTo>
                  <a:pt x="487" y="111"/>
                </a:lnTo>
                <a:lnTo>
                  <a:pt x="491" y="108"/>
                </a:lnTo>
                <a:lnTo>
                  <a:pt x="491" y="10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7" name="Freeform 81"/>
          <p:cNvSpPr>
            <a:spLocks noEditPoints="1"/>
          </p:cNvSpPr>
          <p:nvPr/>
        </p:nvSpPr>
        <p:spPr bwMode="auto">
          <a:xfrm>
            <a:off x="6311588" y="2946632"/>
            <a:ext cx="504825" cy="760413"/>
          </a:xfrm>
          <a:custGeom>
            <a:avLst/>
            <a:gdLst/>
            <a:ahLst/>
            <a:cxnLst>
              <a:cxn ang="0">
                <a:pos x="625" y="959"/>
              </a:cxn>
              <a:cxn ang="0">
                <a:pos x="2" y="14"/>
              </a:cxn>
              <a:cxn ang="0">
                <a:pos x="12" y="7"/>
              </a:cxn>
              <a:cxn ang="0">
                <a:pos x="637" y="952"/>
              </a:cxn>
              <a:cxn ang="0">
                <a:pos x="625" y="959"/>
              </a:cxn>
              <a:cxn ang="0">
                <a:pos x="5" y="110"/>
              </a:cxn>
              <a:cxn ang="0">
                <a:pos x="0" y="0"/>
              </a:cxn>
              <a:cxn ang="0">
                <a:pos x="100" y="48"/>
              </a:cxn>
              <a:cxn ang="0">
                <a:pos x="103" y="53"/>
              </a:cxn>
              <a:cxn ang="0">
                <a:pos x="101" y="58"/>
              </a:cxn>
              <a:cxn ang="0">
                <a:pos x="98" y="62"/>
              </a:cxn>
              <a:cxn ang="0">
                <a:pos x="93" y="60"/>
              </a:cxn>
              <a:cxn ang="0">
                <a:pos x="4" y="17"/>
              </a:cxn>
              <a:cxn ang="0">
                <a:pos x="14" y="10"/>
              </a:cxn>
              <a:cxn ang="0">
                <a:pos x="19" y="110"/>
              </a:cxn>
              <a:cxn ang="0">
                <a:pos x="17" y="115"/>
              </a:cxn>
              <a:cxn ang="0">
                <a:pos x="12" y="117"/>
              </a:cxn>
              <a:cxn ang="0">
                <a:pos x="9" y="115"/>
              </a:cxn>
              <a:cxn ang="0">
                <a:pos x="5" y="110"/>
              </a:cxn>
              <a:cxn ang="0">
                <a:pos x="5" y="110"/>
              </a:cxn>
            </a:cxnLst>
            <a:rect l="0" t="0" r="r" b="b"/>
            <a:pathLst>
              <a:path w="637" h="959">
                <a:moveTo>
                  <a:pt x="625" y="959"/>
                </a:moveTo>
                <a:lnTo>
                  <a:pt x="2" y="14"/>
                </a:lnTo>
                <a:lnTo>
                  <a:pt x="12" y="7"/>
                </a:lnTo>
                <a:lnTo>
                  <a:pt x="637" y="952"/>
                </a:lnTo>
                <a:lnTo>
                  <a:pt x="625" y="959"/>
                </a:lnTo>
                <a:close/>
                <a:moveTo>
                  <a:pt x="5" y="110"/>
                </a:moveTo>
                <a:lnTo>
                  <a:pt x="0" y="0"/>
                </a:lnTo>
                <a:lnTo>
                  <a:pt x="100" y="48"/>
                </a:lnTo>
                <a:lnTo>
                  <a:pt x="103" y="53"/>
                </a:lnTo>
                <a:lnTo>
                  <a:pt x="101" y="58"/>
                </a:lnTo>
                <a:lnTo>
                  <a:pt x="98" y="62"/>
                </a:lnTo>
                <a:lnTo>
                  <a:pt x="93" y="60"/>
                </a:lnTo>
                <a:lnTo>
                  <a:pt x="4" y="17"/>
                </a:lnTo>
                <a:lnTo>
                  <a:pt x="14" y="10"/>
                </a:lnTo>
                <a:lnTo>
                  <a:pt x="19" y="110"/>
                </a:lnTo>
                <a:lnTo>
                  <a:pt x="17" y="115"/>
                </a:lnTo>
                <a:lnTo>
                  <a:pt x="12" y="117"/>
                </a:lnTo>
                <a:lnTo>
                  <a:pt x="9" y="115"/>
                </a:lnTo>
                <a:lnTo>
                  <a:pt x="5" y="110"/>
                </a:lnTo>
                <a:lnTo>
                  <a:pt x="5" y="1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8" name="Freeform 84"/>
          <p:cNvSpPr>
            <a:spLocks noEditPoints="1"/>
          </p:cNvSpPr>
          <p:nvPr/>
        </p:nvSpPr>
        <p:spPr bwMode="auto">
          <a:xfrm>
            <a:off x="5049525" y="2943457"/>
            <a:ext cx="539750" cy="444500"/>
          </a:xfrm>
          <a:custGeom>
            <a:avLst/>
            <a:gdLst/>
            <a:ahLst/>
            <a:cxnLst>
              <a:cxn ang="0">
                <a:pos x="670" y="560"/>
              </a:cxn>
              <a:cxn ang="0">
                <a:pos x="5" y="13"/>
              </a:cxn>
              <a:cxn ang="0">
                <a:pos x="13" y="3"/>
              </a:cxn>
              <a:cxn ang="0">
                <a:pos x="679" y="548"/>
              </a:cxn>
              <a:cxn ang="0">
                <a:pos x="670" y="560"/>
              </a:cxn>
              <a:cxn ang="0">
                <a:pos x="37" y="102"/>
              </a:cxn>
              <a:cxn ang="0">
                <a:pos x="0" y="0"/>
              </a:cxn>
              <a:cxn ang="0">
                <a:pos x="109" y="17"/>
              </a:cxn>
              <a:cxn ang="0">
                <a:pos x="113" y="20"/>
              </a:cxn>
              <a:cxn ang="0">
                <a:pos x="114" y="25"/>
              </a:cxn>
              <a:cxn ang="0">
                <a:pos x="111" y="29"/>
              </a:cxn>
              <a:cxn ang="0">
                <a:pos x="106" y="30"/>
              </a:cxn>
              <a:cxn ang="0">
                <a:pos x="8" y="15"/>
              </a:cxn>
              <a:cxn ang="0">
                <a:pos x="15" y="5"/>
              </a:cxn>
              <a:cxn ang="0">
                <a:pos x="51" y="99"/>
              </a:cxn>
              <a:cxn ang="0">
                <a:pos x="49" y="104"/>
              </a:cxn>
              <a:cxn ang="0">
                <a:pos x="46" y="108"/>
              </a:cxn>
              <a:cxn ang="0">
                <a:pos x="41" y="108"/>
              </a:cxn>
              <a:cxn ang="0">
                <a:pos x="37" y="102"/>
              </a:cxn>
              <a:cxn ang="0">
                <a:pos x="37" y="102"/>
              </a:cxn>
            </a:cxnLst>
            <a:rect l="0" t="0" r="r" b="b"/>
            <a:pathLst>
              <a:path w="679" h="560">
                <a:moveTo>
                  <a:pt x="670" y="560"/>
                </a:moveTo>
                <a:lnTo>
                  <a:pt x="5" y="13"/>
                </a:lnTo>
                <a:lnTo>
                  <a:pt x="13" y="3"/>
                </a:lnTo>
                <a:lnTo>
                  <a:pt x="679" y="548"/>
                </a:lnTo>
                <a:lnTo>
                  <a:pt x="670" y="560"/>
                </a:lnTo>
                <a:close/>
                <a:moveTo>
                  <a:pt x="37" y="102"/>
                </a:moveTo>
                <a:lnTo>
                  <a:pt x="0" y="0"/>
                </a:lnTo>
                <a:lnTo>
                  <a:pt x="109" y="17"/>
                </a:lnTo>
                <a:lnTo>
                  <a:pt x="113" y="20"/>
                </a:lnTo>
                <a:lnTo>
                  <a:pt x="114" y="25"/>
                </a:lnTo>
                <a:lnTo>
                  <a:pt x="111" y="29"/>
                </a:lnTo>
                <a:lnTo>
                  <a:pt x="106" y="30"/>
                </a:lnTo>
                <a:lnTo>
                  <a:pt x="8" y="15"/>
                </a:lnTo>
                <a:lnTo>
                  <a:pt x="15" y="5"/>
                </a:lnTo>
                <a:lnTo>
                  <a:pt x="51" y="99"/>
                </a:lnTo>
                <a:lnTo>
                  <a:pt x="49" y="104"/>
                </a:lnTo>
                <a:lnTo>
                  <a:pt x="46" y="108"/>
                </a:lnTo>
                <a:lnTo>
                  <a:pt x="41" y="108"/>
                </a:lnTo>
                <a:lnTo>
                  <a:pt x="37" y="102"/>
                </a:lnTo>
                <a:lnTo>
                  <a:pt x="37" y="10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09" name="Freeform 85"/>
          <p:cNvSpPr>
            <a:spLocks noEditPoints="1"/>
          </p:cNvSpPr>
          <p:nvPr/>
        </p:nvSpPr>
        <p:spPr bwMode="auto">
          <a:xfrm>
            <a:off x="4414525" y="3360969"/>
            <a:ext cx="1171575" cy="346075"/>
          </a:xfrm>
          <a:custGeom>
            <a:avLst/>
            <a:gdLst/>
            <a:ahLst/>
            <a:cxnLst>
              <a:cxn ang="0">
                <a:pos x="4" y="436"/>
              </a:cxn>
              <a:cxn ang="0">
                <a:pos x="1465" y="40"/>
              </a:cxn>
              <a:cxn ang="0">
                <a:pos x="1462" y="26"/>
              </a:cxn>
              <a:cxn ang="0">
                <a:pos x="0" y="422"/>
              </a:cxn>
              <a:cxn ang="0">
                <a:pos x="4" y="436"/>
              </a:cxn>
              <a:cxn ang="0">
                <a:pos x="1400" y="108"/>
              </a:cxn>
              <a:cxn ang="0">
                <a:pos x="1477" y="29"/>
              </a:cxn>
              <a:cxn ang="0">
                <a:pos x="1371" y="0"/>
              </a:cxn>
              <a:cxn ang="0">
                <a:pos x="1366" y="0"/>
              </a:cxn>
              <a:cxn ang="0">
                <a:pos x="1363" y="5"/>
              </a:cxn>
              <a:cxn ang="0">
                <a:pos x="1363" y="10"/>
              </a:cxn>
              <a:cxn ang="0">
                <a:pos x="1366" y="12"/>
              </a:cxn>
              <a:cxn ang="0">
                <a:pos x="1462" y="40"/>
              </a:cxn>
              <a:cxn ang="0">
                <a:pos x="1460" y="28"/>
              </a:cxn>
              <a:cxn ang="0">
                <a:pos x="1390" y="98"/>
              </a:cxn>
              <a:cxn ang="0">
                <a:pos x="1388" y="103"/>
              </a:cxn>
              <a:cxn ang="0">
                <a:pos x="1390" y="108"/>
              </a:cxn>
              <a:cxn ang="0">
                <a:pos x="1395" y="110"/>
              </a:cxn>
              <a:cxn ang="0">
                <a:pos x="1400" y="108"/>
              </a:cxn>
              <a:cxn ang="0">
                <a:pos x="1400" y="108"/>
              </a:cxn>
            </a:cxnLst>
            <a:rect l="0" t="0" r="r" b="b"/>
            <a:pathLst>
              <a:path w="1477" h="436">
                <a:moveTo>
                  <a:pt x="4" y="436"/>
                </a:moveTo>
                <a:lnTo>
                  <a:pt x="1465" y="40"/>
                </a:lnTo>
                <a:lnTo>
                  <a:pt x="1462" y="26"/>
                </a:lnTo>
                <a:lnTo>
                  <a:pt x="0" y="422"/>
                </a:lnTo>
                <a:lnTo>
                  <a:pt x="4" y="436"/>
                </a:lnTo>
                <a:close/>
                <a:moveTo>
                  <a:pt x="1400" y="108"/>
                </a:moveTo>
                <a:lnTo>
                  <a:pt x="1477" y="29"/>
                </a:lnTo>
                <a:lnTo>
                  <a:pt x="1371" y="0"/>
                </a:lnTo>
                <a:lnTo>
                  <a:pt x="1366" y="0"/>
                </a:lnTo>
                <a:lnTo>
                  <a:pt x="1363" y="5"/>
                </a:lnTo>
                <a:lnTo>
                  <a:pt x="1363" y="10"/>
                </a:lnTo>
                <a:lnTo>
                  <a:pt x="1366" y="12"/>
                </a:lnTo>
                <a:lnTo>
                  <a:pt x="1462" y="40"/>
                </a:lnTo>
                <a:lnTo>
                  <a:pt x="1460" y="28"/>
                </a:lnTo>
                <a:lnTo>
                  <a:pt x="1390" y="98"/>
                </a:lnTo>
                <a:lnTo>
                  <a:pt x="1388" y="103"/>
                </a:lnTo>
                <a:lnTo>
                  <a:pt x="1390" y="108"/>
                </a:lnTo>
                <a:lnTo>
                  <a:pt x="1395" y="110"/>
                </a:lnTo>
                <a:lnTo>
                  <a:pt x="1400" y="108"/>
                </a:lnTo>
                <a:lnTo>
                  <a:pt x="1400" y="10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0" name="Freeform 86"/>
          <p:cNvSpPr>
            <a:spLocks noEditPoints="1"/>
          </p:cNvSpPr>
          <p:nvPr/>
        </p:nvSpPr>
        <p:spPr bwMode="auto">
          <a:xfrm>
            <a:off x="1952312" y="3657832"/>
            <a:ext cx="2293938" cy="90488"/>
          </a:xfrm>
          <a:custGeom>
            <a:avLst/>
            <a:gdLst/>
            <a:ahLst/>
            <a:cxnLst>
              <a:cxn ang="0">
                <a:pos x="0" y="64"/>
              </a:cxn>
              <a:cxn ang="0">
                <a:pos x="2877" y="64"/>
              </a:cxn>
              <a:cxn ang="0">
                <a:pos x="2877" y="50"/>
              </a:cxn>
              <a:cxn ang="0">
                <a:pos x="0" y="50"/>
              </a:cxn>
              <a:cxn ang="0">
                <a:pos x="0" y="64"/>
              </a:cxn>
              <a:cxn ang="0">
                <a:pos x="2794" y="112"/>
              </a:cxn>
              <a:cxn ang="0">
                <a:pos x="2890" y="57"/>
              </a:cxn>
              <a:cxn ang="0">
                <a:pos x="2794" y="0"/>
              </a:cxn>
              <a:cxn ang="0">
                <a:pos x="2789" y="0"/>
              </a:cxn>
              <a:cxn ang="0">
                <a:pos x="2786" y="2"/>
              </a:cxn>
              <a:cxn ang="0">
                <a:pos x="2784" y="9"/>
              </a:cxn>
              <a:cxn ang="0">
                <a:pos x="2787" y="12"/>
              </a:cxn>
              <a:cxn ang="0">
                <a:pos x="2787" y="12"/>
              </a:cxn>
              <a:cxn ang="0">
                <a:pos x="2873" y="62"/>
              </a:cxn>
              <a:cxn ang="0">
                <a:pos x="2873" y="50"/>
              </a:cxn>
              <a:cxn ang="0">
                <a:pos x="2787" y="100"/>
              </a:cxn>
              <a:cxn ang="0">
                <a:pos x="2784" y="105"/>
              </a:cxn>
              <a:cxn ang="0">
                <a:pos x="2786" y="110"/>
              </a:cxn>
              <a:cxn ang="0">
                <a:pos x="2789" y="113"/>
              </a:cxn>
              <a:cxn ang="0">
                <a:pos x="2794" y="112"/>
              </a:cxn>
              <a:cxn ang="0">
                <a:pos x="2794" y="112"/>
              </a:cxn>
            </a:cxnLst>
            <a:rect l="0" t="0" r="r" b="b"/>
            <a:pathLst>
              <a:path w="2890" h="113">
                <a:moveTo>
                  <a:pt x="0" y="64"/>
                </a:moveTo>
                <a:lnTo>
                  <a:pt x="2877" y="64"/>
                </a:lnTo>
                <a:lnTo>
                  <a:pt x="2877" y="50"/>
                </a:lnTo>
                <a:lnTo>
                  <a:pt x="0" y="50"/>
                </a:lnTo>
                <a:lnTo>
                  <a:pt x="0" y="64"/>
                </a:lnTo>
                <a:close/>
                <a:moveTo>
                  <a:pt x="2794" y="112"/>
                </a:moveTo>
                <a:lnTo>
                  <a:pt x="2890" y="57"/>
                </a:lnTo>
                <a:lnTo>
                  <a:pt x="2794" y="0"/>
                </a:lnTo>
                <a:lnTo>
                  <a:pt x="2789" y="0"/>
                </a:lnTo>
                <a:lnTo>
                  <a:pt x="2786" y="2"/>
                </a:lnTo>
                <a:lnTo>
                  <a:pt x="2784" y="9"/>
                </a:lnTo>
                <a:lnTo>
                  <a:pt x="2787" y="12"/>
                </a:lnTo>
                <a:lnTo>
                  <a:pt x="2787" y="12"/>
                </a:lnTo>
                <a:lnTo>
                  <a:pt x="2873" y="62"/>
                </a:lnTo>
                <a:lnTo>
                  <a:pt x="2873" y="50"/>
                </a:lnTo>
                <a:lnTo>
                  <a:pt x="2787" y="100"/>
                </a:lnTo>
                <a:lnTo>
                  <a:pt x="2784" y="105"/>
                </a:lnTo>
                <a:lnTo>
                  <a:pt x="2786" y="110"/>
                </a:lnTo>
                <a:lnTo>
                  <a:pt x="2789" y="113"/>
                </a:lnTo>
                <a:lnTo>
                  <a:pt x="2794" y="112"/>
                </a:lnTo>
                <a:lnTo>
                  <a:pt x="2794" y="11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1" name="Freeform 93"/>
          <p:cNvSpPr>
            <a:spLocks noEditPoints="1"/>
          </p:cNvSpPr>
          <p:nvPr/>
        </p:nvSpPr>
        <p:spPr bwMode="auto">
          <a:xfrm>
            <a:off x="1839600" y="2259244"/>
            <a:ext cx="90488" cy="1339850"/>
          </a:xfrm>
          <a:custGeom>
            <a:avLst/>
            <a:gdLst/>
            <a:ahLst/>
            <a:cxnLst>
              <a:cxn ang="0">
                <a:pos x="50" y="1632"/>
              </a:cxn>
              <a:cxn ang="0">
                <a:pos x="36" y="1687"/>
              </a:cxn>
              <a:cxn ang="0">
                <a:pos x="50" y="1591"/>
              </a:cxn>
              <a:cxn ang="0">
                <a:pos x="36" y="1536"/>
              </a:cxn>
              <a:cxn ang="0">
                <a:pos x="50" y="1591"/>
              </a:cxn>
              <a:cxn ang="0">
                <a:pos x="52" y="1440"/>
              </a:cxn>
              <a:cxn ang="0">
                <a:pos x="38" y="1495"/>
              </a:cxn>
              <a:cxn ang="0">
                <a:pos x="52" y="1399"/>
              </a:cxn>
              <a:cxn ang="0">
                <a:pos x="40" y="1344"/>
              </a:cxn>
              <a:cxn ang="0">
                <a:pos x="52" y="1399"/>
              </a:cxn>
              <a:cxn ang="0">
                <a:pos x="54" y="1248"/>
              </a:cxn>
              <a:cxn ang="0">
                <a:pos x="40" y="1303"/>
              </a:cxn>
              <a:cxn ang="0">
                <a:pos x="54" y="1207"/>
              </a:cxn>
              <a:cxn ang="0">
                <a:pos x="42" y="1152"/>
              </a:cxn>
              <a:cxn ang="0">
                <a:pos x="54" y="1207"/>
              </a:cxn>
              <a:cxn ang="0">
                <a:pos x="55" y="1056"/>
              </a:cxn>
              <a:cxn ang="0">
                <a:pos x="42" y="1111"/>
              </a:cxn>
              <a:cxn ang="0">
                <a:pos x="55" y="1015"/>
              </a:cxn>
              <a:cxn ang="0">
                <a:pos x="43" y="960"/>
              </a:cxn>
              <a:cxn ang="0">
                <a:pos x="55" y="1015"/>
              </a:cxn>
              <a:cxn ang="0">
                <a:pos x="57" y="864"/>
              </a:cxn>
              <a:cxn ang="0">
                <a:pos x="43" y="919"/>
              </a:cxn>
              <a:cxn ang="0">
                <a:pos x="57" y="823"/>
              </a:cxn>
              <a:cxn ang="0">
                <a:pos x="45" y="768"/>
              </a:cxn>
              <a:cxn ang="0">
                <a:pos x="57" y="823"/>
              </a:cxn>
              <a:cxn ang="0">
                <a:pos x="59" y="672"/>
              </a:cxn>
              <a:cxn ang="0">
                <a:pos x="45" y="727"/>
              </a:cxn>
              <a:cxn ang="0">
                <a:pos x="59" y="631"/>
              </a:cxn>
              <a:cxn ang="0">
                <a:pos x="47" y="576"/>
              </a:cxn>
              <a:cxn ang="0">
                <a:pos x="59" y="631"/>
              </a:cxn>
              <a:cxn ang="0">
                <a:pos x="60" y="480"/>
              </a:cxn>
              <a:cxn ang="0">
                <a:pos x="47" y="535"/>
              </a:cxn>
              <a:cxn ang="0">
                <a:pos x="62" y="439"/>
              </a:cxn>
              <a:cxn ang="0">
                <a:pos x="48" y="384"/>
              </a:cxn>
              <a:cxn ang="0">
                <a:pos x="62" y="439"/>
              </a:cxn>
              <a:cxn ang="0">
                <a:pos x="62" y="288"/>
              </a:cxn>
              <a:cxn ang="0">
                <a:pos x="48" y="343"/>
              </a:cxn>
              <a:cxn ang="0">
                <a:pos x="64" y="247"/>
              </a:cxn>
              <a:cxn ang="0">
                <a:pos x="50" y="192"/>
              </a:cxn>
              <a:cxn ang="0">
                <a:pos x="64" y="247"/>
              </a:cxn>
              <a:cxn ang="0">
                <a:pos x="64" y="96"/>
              </a:cxn>
              <a:cxn ang="0">
                <a:pos x="50" y="150"/>
              </a:cxn>
              <a:cxn ang="0">
                <a:pos x="66" y="54"/>
              </a:cxn>
              <a:cxn ang="0">
                <a:pos x="52" y="12"/>
              </a:cxn>
              <a:cxn ang="0">
                <a:pos x="66" y="54"/>
              </a:cxn>
              <a:cxn ang="0">
                <a:pos x="59" y="0"/>
              </a:cxn>
              <a:cxn ang="0">
                <a:pos x="0" y="99"/>
              </a:cxn>
              <a:cxn ang="0">
                <a:pos x="9" y="104"/>
              </a:cxn>
              <a:cxn ang="0">
                <a:pos x="14" y="101"/>
              </a:cxn>
              <a:cxn ang="0">
                <a:pos x="52" y="17"/>
              </a:cxn>
              <a:cxn ang="0">
                <a:pos x="107" y="106"/>
              </a:cxn>
              <a:cxn ang="0">
                <a:pos x="115" y="101"/>
              </a:cxn>
              <a:cxn ang="0">
                <a:pos x="114" y="96"/>
              </a:cxn>
            </a:cxnLst>
            <a:rect l="0" t="0" r="r" b="b"/>
            <a:pathLst>
              <a:path w="115" h="1687">
                <a:moveTo>
                  <a:pt x="50" y="1687"/>
                </a:moveTo>
                <a:lnTo>
                  <a:pt x="50" y="1632"/>
                </a:lnTo>
                <a:lnTo>
                  <a:pt x="36" y="1632"/>
                </a:lnTo>
                <a:lnTo>
                  <a:pt x="36" y="1687"/>
                </a:lnTo>
                <a:lnTo>
                  <a:pt x="50" y="1687"/>
                </a:lnTo>
                <a:close/>
                <a:moveTo>
                  <a:pt x="50" y="1591"/>
                </a:moveTo>
                <a:lnTo>
                  <a:pt x="50" y="1536"/>
                </a:lnTo>
                <a:lnTo>
                  <a:pt x="36" y="1536"/>
                </a:lnTo>
                <a:lnTo>
                  <a:pt x="36" y="1591"/>
                </a:lnTo>
                <a:lnTo>
                  <a:pt x="50" y="1591"/>
                </a:lnTo>
                <a:close/>
                <a:moveTo>
                  <a:pt x="52" y="1495"/>
                </a:moveTo>
                <a:lnTo>
                  <a:pt x="52" y="1440"/>
                </a:lnTo>
                <a:lnTo>
                  <a:pt x="38" y="1440"/>
                </a:lnTo>
                <a:lnTo>
                  <a:pt x="38" y="1495"/>
                </a:lnTo>
                <a:lnTo>
                  <a:pt x="52" y="1495"/>
                </a:lnTo>
                <a:close/>
                <a:moveTo>
                  <a:pt x="52" y="1399"/>
                </a:moveTo>
                <a:lnTo>
                  <a:pt x="54" y="1344"/>
                </a:lnTo>
                <a:lnTo>
                  <a:pt x="40" y="1344"/>
                </a:lnTo>
                <a:lnTo>
                  <a:pt x="38" y="1399"/>
                </a:lnTo>
                <a:lnTo>
                  <a:pt x="52" y="1399"/>
                </a:lnTo>
                <a:close/>
                <a:moveTo>
                  <a:pt x="54" y="1303"/>
                </a:moveTo>
                <a:lnTo>
                  <a:pt x="54" y="1248"/>
                </a:lnTo>
                <a:lnTo>
                  <a:pt x="40" y="1248"/>
                </a:lnTo>
                <a:lnTo>
                  <a:pt x="40" y="1303"/>
                </a:lnTo>
                <a:lnTo>
                  <a:pt x="54" y="1303"/>
                </a:lnTo>
                <a:close/>
                <a:moveTo>
                  <a:pt x="54" y="1207"/>
                </a:moveTo>
                <a:lnTo>
                  <a:pt x="55" y="1152"/>
                </a:lnTo>
                <a:lnTo>
                  <a:pt x="42" y="1152"/>
                </a:lnTo>
                <a:lnTo>
                  <a:pt x="40" y="1207"/>
                </a:lnTo>
                <a:lnTo>
                  <a:pt x="54" y="1207"/>
                </a:lnTo>
                <a:close/>
                <a:moveTo>
                  <a:pt x="55" y="1111"/>
                </a:moveTo>
                <a:lnTo>
                  <a:pt x="55" y="1056"/>
                </a:lnTo>
                <a:lnTo>
                  <a:pt x="42" y="1056"/>
                </a:lnTo>
                <a:lnTo>
                  <a:pt x="42" y="1111"/>
                </a:lnTo>
                <a:lnTo>
                  <a:pt x="55" y="1111"/>
                </a:lnTo>
                <a:close/>
                <a:moveTo>
                  <a:pt x="55" y="1015"/>
                </a:moveTo>
                <a:lnTo>
                  <a:pt x="57" y="960"/>
                </a:lnTo>
                <a:lnTo>
                  <a:pt x="43" y="960"/>
                </a:lnTo>
                <a:lnTo>
                  <a:pt x="42" y="1015"/>
                </a:lnTo>
                <a:lnTo>
                  <a:pt x="55" y="1015"/>
                </a:lnTo>
                <a:close/>
                <a:moveTo>
                  <a:pt x="57" y="919"/>
                </a:moveTo>
                <a:lnTo>
                  <a:pt x="57" y="864"/>
                </a:lnTo>
                <a:lnTo>
                  <a:pt x="43" y="864"/>
                </a:lnTo>
                <a:lnTo>
                  <a:pt x="43" y="919"/>
                </a:lnTo>
                <a:lnTo>
                  <a:pt x="57" y="919"/>
                </a:lnTo>
                <a:close/>
                <a:moveTo>
                  <a:pt x="57" y="823"/>
                </a:moveTo>
                <a:lnTo>
                  <a:pt x="59" y="768"/>
                </a:lnTo>
                <a:lnTo>
                  <a:pt x="45" y="768"/>
                </a:lnTo>
                <a:lnTo>
                  <a:pt x="43" y="823"/>
                </a:lnTo>
                <a:lnTo>
                  <a:pt x="57" y="823"/>
                </a:lnTo>
                <a:close/>
                <a:moveTo>
                  <a:pt x="59" y="727"/>
                </a:moveTo>
                <a:lnTo>
                  <a:pt x="59" y="672"/>
                </a:lnTo>
                <a:lnTo>
                  <a:pt x="45" y="672"/>
                </a:lnTo>
                <a:lnTo>
                  <a:pt x="45" y="727"/>
                </a:lnTo>
                <a:lnTo>
                  <a:pt x="59" y="727"/>
                </a:lnTo>
                <a:close/>
                <a:moveTo>
                  <a:pt x="59" y="631"/>
                </a:moveTo>
                <a:lnTo>
                  <a:pt x="60" y="576"/>
                </a:lnTo>
                <a:lnTo>
                  <a:pt x="47" y="576"/>
                </a:lnTo>
                <a:lnTo>
                  <a:pt x="45" y="631"/>
                </a:lnTo>
                <a:lnTo>
                  <a:pt x="59" y="631"/>
                </a:lnTo>
                <a:close/>
                <a:moveTo>
                  <a:pt x="60" y="535"/>
                </a:moveTo>
                <a:lnTo>
                  <a:pt x="60" y="480"/>
                </a:lnTo>
                <a:lnTo>
                  <a:pt x="47" y="480"/>
                </a:lnTo>
                <a:lnTo>
                  <a:pt x="47" y="535"/>
                </a:lnTo>
                <a:lnTo>
                  <a:pt x="60" y="535"/>
                </a:lnTo>
                <a:close/>
                <a:moveTo>
                  <a:pt x="62" y="439"/>
                </a:moveTo>
                <a:lnTo>
                  <a:pt x="62" y="384"/>
                </a:lnTo>
                <a:lnTo>
                  <a:pt x="48" y="384"/>
                </a:lnTo>
                <a:lnTo>
                  <a:pt x="48" y="439"/>
                </a:lnTo>
                <a:lnTo>
                  <a:pt x="62" y="439"/>
                </a:lnTo>
                <a:close/>
                <a:moveTo>
                  <a:pt x="62" y="343"/>
                </a:moveTo>
                <a:lnTo>
                  <a:pt x="62" y="288"/>
                </a:lnTo>
                <a:lnTo>
                  <a:pt x="48" y="288"/>
                </a:lnTo>
                <a:lnTo>
                  <a:pt x="48" y="343"/>
                </a:lnTo>
                <a:lnTo>
                  <a:pt x="62" y="343"/>
                </a:lnTo>
                <a:close/>
                <a:moveTo>
                  <a:pt x="64" y="247"/>
                </a:moveTo>
                <a:lnTo>
                  <a:pt x="64" y="192"/>
                </a:lnTo>
                <a:lnTo>
                  <a:pt x="50" y="192"/>
                </a:lnTo>
                <a:lnTo>
                  <a:pt x="50" y="247"/>
                </a:lnTo>
                <a:lnTo>
                  <a:pt x="64" y="247"/>
                </a:lnTo>
                <a:close/>
                <a:moveTo>
                  <a:pt x="64" y="150"/>
                </a:moveTo>
                <a:lnTo>
                  <a:pt x="64" y="96"/>
                </a:lnTo>
                <a:lnTo>
                  <a:pt x="50" y="96"/>
                </a:lnTo>
                <a:lnTo>
                  <a:pt x="50" y="150"/>
                </a:lnTo>
                <a:lnTo>
                  <a:pt x="64" y="150"/>
                </a:lnTo>
                <a:close/>
                <a:moveTo>
                  <a:pt x="66" y="54"/>
                </a:moveTo>
                <a:lnTo>
                  <a:pt x="66" y="13"/>
                </a:lnTo>
                <a:lnTo>
                  <a:pt x="52" y="12"/>
                </a:lnTo>
                <a:lnTo>
                  <a:pt x="52" y="54"/>
                </a:lnTo>
                <a:lnTo>
                  <a:pt x="66" y="54"/>
                </a:lnTo>
                <a:close/>
                <a:moveTo>
                  <a:pt x="114" y="96"/>
                </a:moveTo>
                <a:lnTo>
                  <a:pt x="59" y="0"/>
                </a:lnTo>
                <a:lnTo>
                  <a:pt x="2" y="94"/>
                </a:lnTo>
                <a:lnTo>
                  <a:pt x="0" y="99"/>
                </a:lnTo>
                <a:lnTo>
                  <a:pt x="4" y="104"/>
                </a:lnTo>
                <a:lnTo>
                  <a:pt x="9" y="104"/>
                </a:lnTo>
                <a:lnTo>
                  <a:pt x="14" y="101"/>
                </a:lnTo>
                <a:lnTo>
                  <a:pt x="14" y="101"/>
                </a:lnTo>
                <a:lnTo>
                  <a:pt x="64" y="17"/>
                </a:lnTo>
                <a:lnTo>
                  <a:pt x="52" y="17"/>
                </a:lnTo>
                <a:lnTo>
                  <a:pt x="102" y="102"/>
                </a:lnTo>
                <a:lnTo>
                  <a:pt x="107" y="106"/>
                </a:lnTo>
                <a:lnTo>
                  <a:pt x="112" y="104"/>
                </a:lnTo>
                <a:lnTo>
                  <a:pt x="115" y="101"/>
                </a:lnTo>
                <a:lnTo>
                  <a:pt x="114" y="96"/>
                </a:lnTo>
                <a:lnTo>
                  <a:pt x="114" y="9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2" name="Freeform 94"/>
          <p:cNvSpPr>
            <a:spLocks noEditPoints="1"/>
          </p:cNvSpPr>
          <p:nvPr/>
        </p:nvSpPr>
        <p:spPr bwMode="auto">
          <a:xfrm>
            <a:off x="2399987" y="1252769"/>
            <a:ext cx="90488" cy="1600200"/>
          </a:xfrm>
          <a:custGeom>
            <a:avLst/>
            <a:gdLst/>
            <a:ahLst/>
            <a:cxnLst>
              <a:cxn ang="0">
                <a:pos x="62" y="1962"/>
              </a:cxn>
              <a:cxn ang="0">
                <a:pos x="48" y="2017"/>
              </a:cxn>
              <a:cxn ang="0">
                <a:pos x="62" y="1921"/>
              </a:cxn>
              <a:cxn ang="0">
                <a:pos x="48" y="1866"/>
              </a:cxn>
              <a:cxn ang="0">
                <a:pos x="62" y="1921"/>
              </a:cxn>
              <a:cxn ang="0">
                <a:pos x="62" y="1770"/>
              </a:cxn>
              <a:cxn ang="0">
                <a:pos x="48" y="1825"/>
              </a:cxn>
              <a:cxn ang="0">
                <a:pos x="62" y="1729"/>
              </a:cxn>
              <a:cxn ang="0">
                <a:pos x="48" y="1674"/>
              </a:cxn>
              <a:cxn ang="0">
                <a:pos x="62" y="1729"/>
              </a:cxn>
              <a:cxn ang="0">
                <a:pos x="62" y="1578"/>
              </a:cxn>
              <a:cxn ang="0">
                <a:pos x="48" y="1633"/>
              </a:cxn>
              <a:cxn ang="0">
                <a:pos x="62" y="1537"/>
              </a:cxn>
              <a:cxn ang="0">
                <a:pos x="48" y="1482"/>
              </a:cxn>
              <a:cxn ang="0">
                <a:pos x="62" y="1537"/>
              </a:cxn>
              <a:cxn ang="0">
                <a:pos x="62" y="1386"/>
              </a:cxn>
              <a:cxn ang="0">
                <a:pos x="48" y="1441"/>
              </a:cxn>
              <a:cxn ang="0">
                <a:pos x="62" y="1345"/>
              </a:cxn>
              <a:cxn ang="0">
                <a:pos x="48" y="1290"/>
              </a:cxn>
              <a:cxn ang="0">
                <a:pos x="62" y="1345"/>
              </a:cxn>
              <a:cxn ang="0">
                <a:pos x="62" y="1194"/>
              </a:cxn>
              <a:cxn ang="0">
                <a:pos x="48" y="1249"/>
              </a:cxn>
              <a:cxn ang="0">
                <a:pos x="62" y="1153"/>
              </a:cxn>
              <a:cxn ang="0">
                <a:pos x="48" y="1098"/>
              </a:cxn>
              <a:cxn ang="0">
                <a:pos x="62" y="1153"/>
              </a:cxn>
              <a:cxn ang="0">
                <a:pos x="62" y="1002"/>
              </a:cxn>
              <a:cxn ang="0">
                <a:pos x="48" y="1057"/>
              </a:cxn>
              <a:cxn ang="0">
                <a:pos x="62" y="961"/>
              </a:cxn>
              <a:cxn ang="0">
                <a:pos x="48" y="906"/>
              </a:cxn>
              <a:cxn ang="0">
                <a:pos x="62" y="961"/>
              </a:cxn>
              <a:cxn ang="0">
                <a:pos x="62" y="810"/>
              </a:cxn>
              <a:cxn ang="0">
                <a:pos x="48" y="865"/>
              </a:cxn>
              <a:cxn ang="0">
                <a:pos x="62" y="769"/>
              </a:cxn>
              <a:cxn ang="0">
                <a:pos x="48" y="714"/>
              </a:cxn>
              <a:cxn ang="0">
                <a:pos x="62" y="769"/>
              </a:cxn>
              <a:cxn ang="0">
                <a:pos x="62" y="618"/>
              </a:cxn>
              <a:cxn ang="0">
                <a:pos x="48" y="673"/>
              </a:cxn>
              <a:cxn ang="0">
                <a:pos x="62" y="577"/>
              </a:cxn>
              <a:cxn ang="0">
                <a:pos x="48" y="522"/>
              </a:cxn>
              <a:cxn ang="0">
                <a:pos x="62" y="577"/>
              </a:cxn>
              <a:cxn ang="0">
                <a:pos x="62" y="426"/>
              </a:cxn>
              <a:cxn ang="0">
                <a:pos x="48" y="481"/>
              </a:cxn>
              <a:cxn ang="0">
                <a:pos x="62" y="384"/>
              </a:cxn>
              <a:cxn ang="0">
                <a:pos x="48" y="330"/>
              </a:cxn>
              <a:cxn ang="0">
                <a:pos x="62" y="384"/>
              </a:cxn>
              <a:cxn ang="0">
                <a:pos x="62" y="234"/>
              </a:cxn>
              <a:cxn ang="0">
                <a:pos x="48" y="288"/>
              </a:cxn>
              <a:cxn ang="0">
                <a:pos x="64" y="192"/>
              </a:cxn>
              <a:cxn ang="0">
                <a:pos x="50" y="137"/>
              </a:cxn>
              <a:cxn ang="0">
                <a:pos x="64" y="192"/>
              </a:cxn>
              <a:cxn ang="0">
                <a:pos x="64" y="41"/>
              </a:cxn>
              <a:cxn ang="0">
                <a:pos x="50" y="96"/>
              </a:cxn>
              <a:cxn ang="0">
                <a:pos x="112" y="95"/>
              </a:cxn>
              <a:cxn ang="0">
                <a:pos x="0" y="95"/>
              </a:cxn>
              <a:cxn ang="0">
                <a:pos x="2" y="105"/>
              </a:cxn>
              <a:cxn ang="0">
                <a:pos x="12" y="101"/>
              </a:cxn>
              <a:cxn ang="0">
                <a:pos x="50" y="16"/>
              </a:cxn>
              <a:cxn ang="0">
                <a:pos x="105" y="105"/>
              </a:cxn>
              <a:cxn ang="0">
                <a:pos x="113" y="101"/>
              </a:cxn>
              <a:cxn ang="0">
                <a:pos x="112" y="95"/>
              </a:cxn>
            </a:cxnLst>
            <a:rect l="0" t="0" r="r" b="b"/>
            <a:pathLst>
              <a:path w="113" h="2017">
                <a:moveTo>
                  <a:pt x="62" y="2017"/>
                </a:moveTo>
                <a:lnTo>
                  <a:pt x="62" y="1962"/>
                </a:lnTo>
                <a:lnTo>
                  <a:pt x="48" y="1962"/>
                </a:lnTo>
                <a:lnTo>
                  <a:pt x="48" y="2017"/>
                </a:lnTo>
                <a:lnTo>
                  <a:pt x="62" y="2017"/>
                </a:lnTo>
                <a:close/>
                <a:moveTo>
                  <a:pt x="62" y="1921"/>
                </a:moveTo>
                <a:lnTo>
                  <a:pt x="62" y="1866"/>
                </a:lnTo>
                <a:lnTo>
                  <a:pt x="48" y="1866"/>
                </a:lnTo>
                <a:lnTo>
                  <a:pt x="48" y="1921"/>
                </a:lnTo>
                <a:lnTo>
                  <a:pt x="62" y="1921"/>
                </a:lnTo>
                <a:close/>
                <a:moveTo>
                  <a:pt x="62" y="1825"/>
                </a:moveTo>
                <a:lnTo>
                  <a:pt x="62" y="1770"/>
                </a:lnTo>
                <a:lnTo>
                  <a:pt x="48" y="1770"/>
                </a:lnTo>
                <a:lnTo>
                  <a:pt x="48" y="1825"/>
                </a:lnTo>
                <a:lnTo>
                  <a:pt x="62" y="1825"/>
                </a:lnTo>
                <a:close/>
                <a:moveTo>
                  <a:pt x="62" y="1729"/>
                </a:moveTo>
                <a:lnTo>
                  <a:pt x="62" y="1674"/>
                </a:lnTo>
                <a:lnTo>
                  <a:pt x="48" y="1674"/>
                </a:lnTo>
                <a:lnTo>
                  <a:pt x="48" y="1729"/>
                </a:lnTo>
                <a:lnTo>
                  <a:pt x="62" y="1729"/>
                </a:lnTo>
                <a:close/>
                <a:moveTo>
                  <a:pt x="62" y="1633"/>
                </a:moveTo>
                <a:lnTo>
                  <a:pt x="62" y="1578"/>
                </a:lnTo>
                <a:lnTo>
                  <a:pt x="48" y="1578"/>
                </a:lnTo>
                <a:lnTo>
                  <a:pt x="48" y="1633"/>
                </a:lnTo>
                <a:lnTo>
                  <a:pt x="62" y="1633"/>
                </a:lnTo>
                <a:close/>
                <a:moveTo>
                  <a:pt x="62" y="1537"/>
                </a:moveTo>
                <a:lnTo>
                  <a:pt x="62" y="1482"/>
                </a:lnTo>
                <a:lnTo>
                  <a:pt x="48" y="1482"/>
                </a:lnTo>
                <a:lnTo>
                  <a:pt x="48" y="1537"/>
                </a:lnTo>
                <a:lnTo>
                  <a:pt x="62" y="1537"/>
                </a:lnTo>
                <a:close/>
                <a:moveTo>
                  <a:pt x="62" y="1441"/>
                </a:moveTo>
                <a:lnTo>
                  <a:pt x="62" y="1386"/>
                </a:lnTo>
                <a:lnTo>
                  <a:pt x="48" y="1386"/>
                </a:lnTo>
                <a:lnTo>
                  <a:pt x="48" y="1441"/>
                </a:lnTo>
                <a:lnTo>
                  <a:pt x="62" y="1441"/>
                </a:lnTo>
                <a:close/>
                <a:moveTo>
                  <a:pt x="62" y="1345"/>
                </a:moveTo>
                <a:lnTo>
                  <a:pt x="62" y="1290"/>
                </a:lnTo>
                <a:lnTo>
                  <a:pt x="48" y="1290"/>
                </a:lnTo>
                <a:lnTo>
                  <a:pt x="48" y="1345"/>
                </a:lnTo>
                <a:lnTo>
                  <a:pt x="62" y="1345"/>
                </a:lnTo>
                <a:close/>
                <a:moveTo>
                  <a:pt x="62" y="1249"/>
                </a:moveTo>
                <a:lnTo>
                  <a:pt x="62" y="1194"/>
                </a:lnTo>
                <a:lnTo>
                  <a:pt x="48" y="1194"/>
                </a:lnTo>
                <a:lnTo>
                  <a:pt x="48" y="1249"/>
                </a:lnTo>
                <a:lnTo>
                  <a:pt x="62" y="1249"/>
                </a:lnTo>
                <a:close/>
                <a:moveTo>
                  <a:pt x="62" y="1153"/>
                </a:moveTo>
                <a:lnTo>
                  <a:pt x="62" y="1098"/>
                </a:lnTo>
                <a:lnTo>
                  <a:pt x="48" y="1098"/>
                </a:lnTo>
                <a:lnTo>
                  <a:pt x="48" y="1153"/>
                </a:lnTo>
                <a:lnTo>
                  <a:pt x="62" y="1153"/>
                </a:lnTo>
                <a:close/>
                <a:moveTo>
                  <a:pt x="62" y="1057"/>
                </a:moveTo>
                <a:lnTo>
                  <a:pt x="62" y="1002"/>
                </a:lnTo>
                <a:lnTo>
                  <a:pt x="48" y="1002"/>
                </a:lnTo>
                <a:lnTo>
                  <a:pt x="48" y="1057"/>
                </a:lnTo>
                <a:lnTo>
                  <a:pt x="62" y="1057"/>
                </a:lnTo>
                <a:close/>
                <a:moveTo>
                  <a:pt x="62" y="961"/>
                </a:moveTo>
                <a:lnTo>
                  <a:pt x="62" y="906"/>
                </a:lnTo>
                <a:lnTo>
                  <a:pt x="48" y="906"/>
                </a:lnTo>
                <a:lnTo>
                  <a:pt x="48" y="961"/>
                </a:lnTo>
                <a:lnTo>
                  <a:pt x="62" y="961"/>
                </a:lnTo>
                <a:close/>
                <a:moveTo>
                  <a:pt x="62" y="865"/>
                </a:moveTo>
                <a:lnTo>
                  <a:pt x="62" y="810"/>
                </a:lnTo>
                <a:lnTo>
                  <a:pt x="48" y="810"/>
                </a:lnTo>
                <a:lnTo>
                  <a:pt x="48" y="865"/>
                </a:lnTo>
                <a:lnTo>
                  <a:pt x="62" y="865"/>
                </a:lnTo>
                <a:close/>
                <a:moveTo>
                  <a:pt x="62" y="769"/>
                </a:moveTo>
                <a:lnTo>
                  <a:pt x="62" y="714"/>
                </a:lnTo>
                <a:lnTo>
                  <a:pt x="48" y="714"/>
                </a:lnTo>
                <a:lnTo>
                  <a:pt x="48" y="769"/>
                </a:lnTo>
                <a:lnTo>
                  <a:pt x="62" y="769"/>
                </a:lnTo>
                <a:close/>
                <a:moveTo>
                  <a:pt x="62" y="673"/>
                </a:moveTo>
                <a:lnTo>
                  <a:pt x="62" y="618"/>
                </a:lnTo>
                <a:lnTo>
                  <a:pt x="48" y="618"/>
                </a:lnTo>
                <a:lnTo>
                  <a:pt x="48" y="673"/>
                </a:lnTo>
                <a:lnTo>
                  <a:pt x="62" y="673"/>
                </a:lnTo>
                <a:close/>
                <a:moveTo>
                  <a:pt x="62" y="577"/>
                </a:moveTo>
                <a:lnTo>
                  <a:pt x="62" y="522"/>
                </a:lnTo>
                <a:lnTo>
                  <a:pt x="48" y="522"/>
                </a:lnTo>
                <a:lnTo>
                  <a:pt x="48" y="577"/>
                </a:lnTo>
                <a:lnTo>
                  <a:pt x="62" y="577"/>
                </a:lnTo>
                <a:close/>
                <a:moveTo>
                  <a:pt x="62" y="481"/>
                </a:moveTo>
                <a:lnTo>
                  <a:pt x="62" y="426"/>
                </a:lnTo>
                <a:lnTo>
                  <a:pt x="48" y="426"/>
                </a:lnTo>
                <a:lnTo>
                  <a:pt x="48" y="481"/>
                </a:lnTo>
                <a:lnTo>
                  <a:pt x="62" y="481"/>
                </a:lnTo>
                <a:close/>
                <a:moveTo>
                  <a:pt x="62" y="384"/>
                </a:moveTo>
                <a:lnTo>
                  <a:pt x="62" y="330"/>
                </a:lnTo>
                <a:lnTo>
                  <a:pt x="48" y="330"/>
                </a:lnTo>
                <a:lnTo>
                  <a:pt x="48" y="384"/>
                </a:lnTo>
                <a:lnTo>
                  <a:pt x="62" y="384"/>
                </a:lnTo>
                <a:close/>
                <a:moveTo>
                  <a:pt x="62" y="288"/>
                </a:moveTo>
                <a:lnTo>
                  <a:pt x="62" y="234"/>
                </a:lnTo>
                <a:lnTo>
                  <a:pt x="48" y="234"/>
                </a:lnTo>
                <a:lnTo>
                  <a:pt x="48" y="288"/>
                </a:lnTo>
                <a:lnTo>
                  <a:pt x="62" y="288"/>
                </a:lnTo>
                <a:close/>
                <a:moveTo>
                  <a:pt x="64" y="192"/>
                </a:moveTo>
                <a:lnTo>
                  <a:pt x="64" y="137"/>
                </a:lnTo>
                <a:lnTo>
                  <a:pt x="50" y="137"/>
                </a:lnTo>
                <a:lnTo>
                  <a:pt x="50" y="192"/>
                </a:lnTo>
                <a:lnTo>
                  <a:pt x="64" y="192"/>
                </a:lnTo>
                <a:close/>
                <a:moveTo>
                  <a:pt x="64" y="96"/>
                </a:moveTo>
                <a:lnTo>
                  <a:pt x="64" y="41"/>
                </a:lnTo>
                <a:lnTo>
                  <a:pt x="50" y="41"/>
                </a:lnTo>
                <a:lnTo>
                  <a:pt x="50" y="96"/>
                </a:lnTo>
                <a:lnTo>
                  <a:pt x="64" y="96"/>
                </a:lnTo>
                <a:close/>
                <a:moveTo>
                  <a:pt x="112" y="95"/>
                </a:moveTo>
                <a:lnTo>
                  <a:pt x="57" y="0"/>
                </a:lnTo>
                <a:lnTo>
                  <a:pt x="0" y="95"/>
                </a:lnTo>
                <a:lnTo>
                  <a:pt x="0" y="100"/>
                </a:lnTo>
                <a:lnTo>
                  <a:pt x="2" y="105"/>
                </a:lnTo>
                <a:lnTo>
                  <a:pt x="7" y="105"/>
                </a:lnTo>
                <a:lnTo>
                  <a:pt x="12" y="101"/>
                </a:lnTo>
                <a:lnTo>
                  <a:pt x="62" y="16"/>
                </a:lnTo>
                <a:lnTo>
                  <a:pt x="50" y="16"/>
                </a:lnTo>
                <a:lnTo>
                  <a:pt x="100" y="103"/>
                </a:lnTo>
                <a:lnTo>
                  <a:pt x="105" y="105"/>
                </a:lnTo>
                <a:lnTo>
                  <a:pt x="110" y="105"/>
                </a:lnTo>
                <a:lnTo>
                  <a:pt x="113" y="101"/>
                </a:lnTo>
                <a:lnTo>
                  <a:pt x="112" y="95"/>
                </a:lnTo>
                <a:lnTo>
                  <a:pt x="112" y="95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3" name="Freeform 95"/>
          <p:cNvSpPr>
            <a:spLocks noEditPoints="1"/>
          </p:cNvSpPr>
          <p:nvPr/>
        </p:nvSpPr>
        <p:spPr bwMode="auto">
          <a:xfrm>
            <a:off x="3065150" y="1817919"/>
            <a:ext cx="90488" cy="1457325"/>
          </a:xfrm>
          <a:custGeom>
            <a:avLst/>
            <a:gdLst/>
            <a:ahLst/>
            <a:cxnLst>
              <a:cxn ang="0">
                <a:pos x="62" y="1780"/>
              </a:cxn>
              <a:cxn ang="0">
                <a:pos x="48" y="1835"/>
              </a:cxn>
              <a:cxn ang="0">
                <a:pos x="62" y="1739"/>
              </a:cxn>
              <a:cxn ang="0">
                <a:pos x="48" y="1684"/>
              </a:cxn>
              <a:cxn ang="0">
                <a:pos x="62" y="1739"/>
              </a:cxn>
              <a:cxn ang="0">
                <a:pos x="62" y="1588"/>
              </a:cxn>
              <a:cxn ang="0">
                <a:pos x="48" y="1643"/>
              </a:cxn>
              <a:cxn ang="0">
                <a:pos x="62" y="1547"/>
              </a:cxn>
              <a:cxn ang="0">
                <a:pos x="48" y="1492"/>
              </a:cxn>
              <a:cxn ang="0">
                <a:pos x="62" y="1547"/>
              </a:cxn>
              <a:cxn ang="0">
                <a:pos x="62" y="1396"/>
              </a:cxn>
              <a:cxn ang="0">
                <a:pos x="48" y="1451"/>
              </a:cxn>
              <a:cxn ang="0">
                <a:pos x="62" y="1355"/>
              </a:cxn>
              <a:cxn ang="0">
                <a:pos x="48" y="1300"/>
              </a:cxn>
              <a:cxn ang="0">
                <a:pos x="62" y="1355"/>
              </a:cxn>
              <a:cxn ang="0">
                <a:pos x="62" y="1204"/>
              </a:cxn>
              <a:cxn ang="0">
                <a:pos x="48" y="1259"/>
              </a:cxn>
              <a:cxn ang="0">
                <a:pos x="62" y="1163"/>
              </a:cxn>
              <a:cxn ang="0">
                <a:pos x="48" y="1108"/>
              </a:cxn>
              <a:cxn ang="0">
                <a:pos x="62" y="1163"/>
              </a:cxn>
              <a:cxn ang="0">
                <a:pos x="62" y="1012"/>
              </a:cxn>
              <a:cxn ang="0">
                <a:pos x="48" y="1067"/>
              </a:cxn>
              <a:cxn ang="0">
                <a:pos x="64" y="971"/>
              </a:cxn>
              <a:cxn ang="0">
                <a:pos x="50" y="916"/>
              </a:cxn>
              <a:cxn ang="0">
                <a:pos x="64" y="971"/>
              </a:cxn>
              <a:cxn ang="0">
                <a:pos x="64" y="820"/>
              </a:cxn>
              <a:cxn ang="0">
                <a:pos x="50" y="875"/>
              </a:cxn>
              <a:cxn ang="0">
                <a:pos x="64" y="779"/>
              </a:cxn>
              <a:cxn ang="0">
                <a:pos x="50" y="724"/>
              </a:cxn>
              <a:cxn ang="0">
                <a:pos x="64" y="779"/>
              </a:cxn>
              <a:cxn ang="0">
                <a:pos x="64" y="628"/>
              </a:cxn>
              <a:cxn ang="0">
                <a:pos x="50" y="682"/>
              </a:cxn>
              <a:cxn ang="0">
                <a:pos x="64" y="586"/>
              </a:cxn>
              <a:cxn ang="0">
                <a:pos x="50" y="532"/>
              </a:cxn>
              <a:cxn ang="0">
                <a:pos x="64" y="586"/>
              </a:cxn>
              <a:cxn ang="0">
                <a:pos x="64" y="435"/>
              </a:cxn>
              <a:cxn ang="0">
                <a:pos x="50" y="490"/>
              </a:cxn>
              <a:cxn ang="0">
                <a:pos x="64" y="394"/>
              </a:cxn>
              <a:cxn ang="0">
                <a:pos x="50" y="339"/>
              </a:cxn>
              <a:cxn ang="0">
                <a:pos x="64" y="394"/>
              </a:cxn>
              <a:cxn ang="0">
                <a:pos x="64" y="243"/>
              </a:cxn>
              <a:cxn ang="0">
                <a:pos x="50" y="298"/>
              </a:cxn>
              <a:cxn ang="0">
                <a:pos x="64" y="202"/>
              </a:cxn>
              <a:cxn ang="0">
                <a:pos x="50" y="147"/>
              </a:cxn>
              <a:cxn ang="0">
                <a:pos x="64" y="202"/>
              </a:cxn>
              <a:cxn ang="0">
                <a:pos x="66" y="51"/>
              </a:cxn>
              <a:cxn ang="0">
                <a:pos x="52" y="106"/>
              </a:cxn>
              <a:cxn ang="0">
                <a:pos x="114" y="96"/>
              </a:cxn>
              <a:cxn ang="0">
                <a:pos x="2" y="94"/>
              </a:cxn>
              <a:cxn ang="0">
                <a:pos x="4" y="104"/>
              </a:cxn>
              <a:cxn ang="0">
                <a:pos x="14" y="101"/>
              </a:cxn>
              <a:cxn ang="0">
                <a:pos x="52" y="15"/>
              </a:cxn>
              <a:cxn ang="0">
                <a:pos x="107" y="104"/>
              </a:cxn>
              <a:cxn ang="0">
                <a:pos x="115" y="101"/>
              </a:cxn>
              <a:cxn ang="0">
                <a:pos x="114" y="96"/>
              </a:cxn>
            </a:cxnLst>
            <a:rect l="0" t="0" r="r" b="b"/>
            <a:pathLst>
              <a:path w="115" h="1835">
                <a:moveTo>
                  <a:pt x="62" y="1835"/>
                </a:moveTo>
                <a:lnTo>
                  <a:pt x="62" y="1780"/>
                </a:lnTo>
                <a:lnTo>
                  <a:pt x="48" y="1780"/>
                </a:lnTo>
                <a:lnTo>
                  <a:pt x="48" y="1835"/>
                </a:lnTo>
                <a:lnTo>
                  <a:pt x="62" y="1835"/>
                </a:lnTo>
                <a:close/>
                <a:moveTo>
                  <a:pt x="62" y="1739"/>
                </a:moveTo>
                <a:lnTo>
                  <a:pt x="62" y="1684"/>
                </a:lnTo>
                <a:lnTo>
                  <a:pt x="48" y="1684"/>
                </a:lnTo>
                <a:lnTo>
                  <a:pt x="48" y="1739"/>
                </a:lnTo>
                <a:lnTo>
                  <a:pt x="62" y="1739"/>
                </a:lnTo>
                <a:close/>
                <a:moveTo>
                  <a:pt x="62" y="1643"/>
                </a:moveTo>
                <a:lnTo>
                  <a:pt x="62" y="1588"/>
                </a:lnTo>
                <a:lnTo>
                  <a:pt x="48" y="1588"/>
                </a:lnTo>
                <a:lnTo>
                  <a:pt x="48" y="1643"/>
                </a:lnTo>
                <a:lnTo>
                  <a:pt x="62" y="1643"/>
                </a:lnTo>
                <a:close/>
                <a:moveTo>
                  <a:pt x="62" y="1547"/>
                </a:moveTo>
                <a:lnTo>
                  <a:pt x="62" y="1492"/>
                </a:lnTo>
                <a:lnTo>
                  <a:pt x="48" y="1492"/>
                </a:lnTo>
                <a:lnTo>
                  <a:pt x="48" y="1547"/>
                </a:lnTo>
                <a:lnTo>
                  <a:pt x="62" y="1547"/>
                </a:lnTo>
                <a:close/>
                <a:moveTo>
                  <a:pt x="62" y="1451"/>
                </a:moveTo>
                <a:lnTo>
                  <a:pt x="62" y="1396"/>
                </a:lnTo>
                <a:lnTo>
                  <a:pt x="48" y="1396"/>
                </a:lnTo>
                <a:lnTo>
                  <a:pt x="48" y="1451"/>
                </a:lnTo>
                <a:lnTo>
                  <a:pt x="62" y="1451"/>
                </a:lnTo>
                <a:close/>
                <a:moveTo>
                  <a:pt x="62" y="1355"/>
                </a:moveTo>
                <a:lnTo>
                  <a:pt x="62" y="1300"/>
                </a:lnTo>
                <a:lnTo>
                  <a:pt x="48" y="1300"/>
                </a:lnTo>
                <a:lnTo>
                  <a:pt x="48" y="1355"/>
                </a:lnTo>
                <a:lnTo>
                  <a:pt x="62" y="1355"/>
                </a:lnTo>
                <a:close/>
                <a:moveTo>
                  <a:pt x="62" y="1259"/>
                </a:moveTo>
                <a:lnTo>
                  <a:pt x="62" y="1204"/>
                </a:lnTo>
                <a:lnTo>
                  <a:pt x="48" y="1204"/>
                </a:lnTo>
                <a:lnTo>
                  <a:pt x="48" y="1259"/>
                </a:lnTo>
                <a:lnTo>
                  <a:pt x="62" y="1259"/>
                </a:lnTo>
                <a:close/>
                <a:moveTo>
                  <a:pt x="62" y="1163"/>
                </a:moveTo>
                <a:lnTo>
                  <a:pt x="62" y="1108"/>
                </a:lnTo>
                <a:lnTo>
                  <a:pt x="48" y="1108"/>
                </a:lnTo>
                <a:lnTo>
                  <a:pt x="48" y="1163"/>
                </a:lnTo>
                <a:lnTo>
                  <a:pt x="62" y="1163"/>
                </a:lnTo>
                <a:close/>
                <a:moveTo>
                  <a:pt x="62" y="1067"/>
                </a:moveTo>
                <a:lnTo>
                  <a:pt x="62" y="1012"/>
                </a:lnTo>
                <a:lnTo>
                  <a:pt x="48" y="1012"/>
                </a:lnTo>
                <a:lnTo>
                  <a:pt x="48" y="1067"/>
                </a:lnTo>
                <a:lnTo>
                  <a:pt x="62" y="1067"/>
                </a:lnTo>
                <a:close/>
                <a:moveTo>
                  <a:pt x="64" y="971"/>
                </a:moveTo>
                <a:lnTo>
                  <a:pt x="64" y="916"/>
                </a:lnTo>
                <a:lnTo>
                  <a:pt x="50" y="916"/>
                </a:lnTo>
                <a:lnTo>
                  <a:pt x="50" y="971"/>
                </a:lnTo>
                <a:lnTo>
                  <a:pt x="64" y="971"/>
                </a:lnTo>
                <a:close/>
                <a:moveTo>
                  <a:pt x="64" y="875"/>
                </a:moveTo>
                <a:lnTo>
                  <a:pt x="64" y="820"/>
                </a:lnTo>
                <a:lnTo>
                  <a:pt x="50" y="820"/>
                </a:lnTo>
                <a:lnTo>
                  <a:pt x="50" y="875"/>
                </a:lnTo>
                <a:lnTo>
                  <a:pt x="64" y="875"/>
                </a:lnTo>
                <a:close/>
                <a:moveTo>
                  <a:pt x="64" y="779"/>
                </a:moveTo>
                <a:lnTo>
                  <a:pt x="64" y="724"/>
                </a:lnTo>
                <a:lnTo>
                  <a:pt x="50" y="724"/>
                </a:lnTo>
                <a:lnTo>
                  <a:pt x="50" y="779"/>
                </a:lnTo>
                <a:lnTo>
                  <a:pt x="64" y="779"/>
                </a:lnTo>
                <a:close/>
                <a:moveTo>
                  <a:pt x="64" y="682"/>
                </a:moveTo>
                <a:lnTo>
                  <a:pt x="64" y="628"/>
                </a:lnTo>
                <a:lnTo>
                  <a:pt x="50" y="628"/>
                </a:lnTo>
                <a:lnTo>
                  <a:pt x="50" y="682"/>
                </a:lnTo>
                <a:lnTo>
                  <a:pt x="64" y="682"/>
                </a:lnTo>
                <a:close/>
                <a:moveTo>
                  <a:pt x="64" y="586"/>
                </a:moveTo>
                <a:lnTo>
                  <a:pt x="64" y="532"/>
                </a:lnTo>
                <a:lnTo>
                  <a:pt x="50" y="532"/>
                </a:lnTo>
                <a:lnTo>
                  <a:pt x="50" y="586"/>
                </a:lnTo>
                <a:lnTo>
                  <a:pt x="64" y="586"/>
                </a:lnTo>
                <a:close/>
                <a:moveTo>
                  <a:pt x="64" y="490"/>
                </a:moveTo>
                <a:lnTo>
                  <a:pt x="64" y="435"/>
                </a:lnTo>
                <a:lnTo>
                  <a:pt x="50" y="435"/>
                </a:lnTo>
                <a:lnTo>
                  <a:pt x="50" y="490"/>
                </a:lnTo>
                <a:lnTo>
                  <a:pt x="64" y="490"/>
                </a:lnTo>
                <a:close/>
                <a:moveTo>
                  <a:pt x="64" y="394"/>
                </a:moveTo>
                <a:lnTo>
                  <a:pt x="64" y="339"/>
                </a:lnTo>
                <a:lnTo>
                  <a:pt x="50" y="339"/>
                </a:lnTo>
                <a:lnTo>
                  <a:pt x="50" y="394"/>
                </a:lnTo>
                <a:lnTo>
                  <a:pt x="64" y="394"/>
                </a:lnTo>
                <a:close/>
                <a:moveTo>
                  <a:pt x="64" y="298"/>
                </a:moveTo>
                <a:lnTo>
                  <a:pt x="64" y="243"/>
                </a:lnTo>
                <a:lnTo>
                  <a:pt x="50" y="243"/>
                </a:lnTo>
                <a:lnTo>
                  <a:pt x="50" y="298"/>
                </a:lnTo>
                <a:lnTo>
                  <a:pt x="64" y="298"/>
                </a:lnTo>
                <a:close/>
                <a:moveTo>
                  <a:pt x="64" y="202"/>
                </a:moveTo>
                <a:lnTo>
                  <a:pt x="64" y="147"/>
                </a:lnTo>
                <a:lnTo>
                  <a:pt x="50" y="147"/>
                </a:lnTo>
                <a:lnTo>
                  <a:pt x="50" y="202"/>
                </a:lnTo>
                <a:lnTo>
                  <a:pt x="64" y="202"/>
                </a:lnTo>
                <a:close/>
                <a:moveTo>
                  <a:pt x="66" y="106"/>
                </a:moveTo>
                <a:lnTo>
                  <a:pt x="66" y="51"/>
                </a:lnTo>
                <a:lnTo>
                  <a:pt x="52" y="51"/>
                </a:lnTo>
                <a:lnTo>
                  <a:pt x="52" y="106"/>
                </a:lnTo>
                <a:lnTo>
                  <a:pt x="66" y="106"/>
                </a:lnTo>
                <a:close/>
                <a:moveTo>
                  <a:pt x="114" y="96"/>
                </a:moveTo>
                <a:lnTo>
                  <a:pt x="59" y="0"/>
                </a:lnTo>
                <a:lnTo>
                  <a:pt x="2" y="94"/>
                </a:lnTo>
                <a:lnTo>
                  <a:pt x="0" y="99"/>
                </a:lnTo>
                <a:lnTo>
                  <a:pt x="4" y="104"/>
                </a:lnTo>
                <a:lnTo>
                  <a:pt x="9" y="104"/>
                </a:lnTo>
                <a:lnTo>
                  <a:pt x="14" y="101"/>
                </a:lnTo>
                <a:lnTo>
                  <a:pt x="64" y="17"/>
                </a:lnTo>
                <a:lnTo>
                  <a:pt x="52" y="15"/>
                </a:lnTo>
                <a:lnTo>
                  <a:pt x="102" y="103"/>
                </a:lnTo>
                <a:lnTo>
                  <a:pt x="107" y="104"/>
                </a:lnTo>
                <a:lnTo>
                  <a:pt x="112" y="104"/>
                </a:lnTo>
                <a:lnTo>
                  <a:pt x="115" y="101"/>
                </a:lnTo>
                <a:lnTo>
                  <a:pt x="114" y="96"/>
                </a:lnTo>
                <a:lnTo>
                  <a:pt x="114" y="9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4" name="Freeform 96"/>
          <p:cNvSpPr>
            <a:spLocks noEditPoints="1"/>
          </p:cNvSpPr>
          <p:nvPr/>
        </p:nvSpPr>
        <p:spPr bwMode="auto">
          <a:xfrm>
            <a:off x="3657287" y="1252769"/>
            <a:ext cx="88900" cy="1600200"/>
          </a:xfrm>
          <a:custGeom>
            <a:avLst/>
            <a:gdLst/>
            <a:ahLst/>
            <a:cxnLst>
              <a:cxn ang="0">
                <a:pos x="61" y="1962"/>
              </a:cxn>
              <a:cxn ang="0">
                <a:pos x="48" y="2017"/>
              </a:cxn>
              <a:cxn ang="0">
                <a:pos x="61" y="1921"/>
              </a:cxn>
              <a:cxn ang="0">
                <a:pos x="48" y="1866"/>
              </a:cxn>
              <a:cxn ang="0">
                <a:pos x="61" y="1921"/>
              </a:cxn>
              <a:cxn ang="0">
                <a:pos x="61" y="1770"/>
              </a:cxn>
              <a:cxn ang="0">
                <a:pos x="48" y="1825"/>
              </a:cxn>
              <a:cxn ang="0">
                <a:pos x="61" y="1729"/>
              </a:cxn>
              <a:cxn ang="0">
                <a:pos x="48" y="1674"/>
              </a:cxn>
              <a:cxn ang="0">
                <a:pos x="61" y="1729"/>
              </a:cxn>
              <a:cxn ang="0">
                <a:pos x="61" y="1578"/>
              </a:cxn>
              <a:cxn ang="0">
                <a:pos x="48" y="1633"/>
              </a:cxn>
              <a:cxn ang="0">
                <a:pos x="61" y="1537"/>
              </a:cxn>
              <a:cxn ang="0">
                <a:pos x="48" y="1482"/>
              </a:cxn>
              <a:cxn ang="0">
                <a:pos x="61" y="1537"/>
              </a:cxn>
              <a:cxn ang="0">
                <a:pos x="61" y="1386"/>
              </a:cxn>
              <a:cxn ang="0">
                <a:pos x="48" y="1441"/>
              </a:cxn>
              <a:cxn ang="0">
                <a:pos x="61" y="1345"/>
              </a:cxn>
              <a:cxn ang="0">
                <a:pos x="48" y="1290"/>
              </a:cxn>
              <a:cxn ang="0">
                <a:pos x="61" y="1345"/>
              </a:cxn>
              <a:cxn ang="0">
                <a:pos x="61" y="1194"/>
              </a:cxn>
              <a:cxn ang="0">
                <a:pos x="48" y="1249"/>
              </a:cxn>
              <a:cxn ang="0">
                <a:pos x="61" y="1153"/>
              </a:cxn>
              <a:cxn ang="0">
                <a:pos x="48" y="1098"/>
              </a:cxn>
              <a:cxn ang="0">
                <a:pos x="61" y="1153"/>
              </a:cxn>
              <a:cxn ang="0">
                <a:pos x="61" y="1002"/>
              </a:cxn>
              <a:cxn ang="0">
                <a:pos x="48" y="1057"/>
              </a:cxn>
              <a:cxn ang="0">
                <a:pos x="61" y="961"/>
              </a:cxn>
              <a:cxn ang="0">
                <a:pos x="48" y="906"/>
              </a:cxn>
              <a:cxn ang="0">
                <a:pos x="61" y="961"/>
              </a:cxn>
              <a:cxn ang="0">
                <a:pos x="61" y="810"/>
              </a:cxn>
              <a:cxn ang="0">
                <a:pos x="48" y="865"/>
              </a:cxn>
              <a:cxn ang="0">
                <a:pos x="61" y="769"/>
              </a:cxn>
              <a:cxn ang="0">
                <a:pos x="48" y="714"/>
              </a:cxn>
              <a:cxn ang="0">
                <a:pos x="61" y="769"/>
              </a:cxn>
              <a:cxn ang="0">
                <a:pos x="61" y="618"/>
              </a:cxn>
              <a:cxn ang="0">
                <a:pos x="48" y="673"/>
              </a:cxn>
              <a:cxn ang="0">
                <a:pos x="61" y="577"/>
              </a:cxn>
              <a:cxn ang="0">
                <a:pos x="48" y="522"/>
              </a:cxn>
              <a:cxn ang="0">
                <a:pos x="61" y="577"/>
              </a:cxn>
              <a:cxn ang="0">
                <a:pos x="61" y="426"/>
              </a:cxn>
              <a:cxn ang="0">
                <a:pos x="48" y="481"/>
              </a:cxn>
              <a:cxn ang="0">
                <a:pos x="61" y="384"/>
              </a:cxn>
              <a:cxn ang="0">
                <a:pos x="48" y="330"/>
              </a:cxn>
              <a:cxn ang="0">
                <a:pos x="61" y="384"/>
              </a:cxn>
              <a:cxn ang="0">
                <a:pos x="61" y="234"/>
              </a:cxn>
              <a:cxn ang="0">
                <a:pos x="48" y="288"/>
              </a:cxn>
              <a:cxn ang="0">
                <a:pos x="63" y="192"/>
              </a:cxn>
              <a:cxn ang="0">
                <a:pos x="49" y="137"/>
              </a:cxn>
              <a:cxn ang="0">
                <a:pos x="63" y="192"/>
              </a:cxn>
              <a:cxn ang="0">
                <a:pos x="63" y="41"/>
              </a:cxn>
              <a:cxn ang="0">
                <a:pos x="49" y="96"/>
              </a:cxn>
              <a:cxn ang="0">
                <a:pos x="111" y="95"/>
              </a:cxn>
              <a:cxn ang="0">
                <a:pos x="0" y="95"/>
              </a:cxn>
              <a:cxn ang="0">
                <a:pos x="1" y="105"/>
              </a:cxn>
              <a:cxn ang="0">
                <a:pos x="12" y="101"/>
              </a:cxn>
              <a:cxn ang="0">
                <a:pos x="49" y="16"/>
              </a:cxn>
              <a:cxn ang="0">
                <a:pos x="104" y="105"/>
              </a:cxn>
              <a:cxn ang="0">
                <a:pos x="113" y="101"/>
              </a:cxn>
              <a:cxn ang="0">
                <a:pos x="111" y="95"/>
              </a:cxn>
            </a:cxnLst>
            <a:rect l="0" t="0" r="r" b="b"/>
            <a:pathLst>
              <a:path w="113" h="2017">
                <a:moveTo>
                  <a:pt x="61" y="2017"/>
                </a:moveTo>
                <a:lnTo>
                  <a:pt x="61" y="1962"/>
                </a:lnTo>
                <a:lnTo>
                  <a:pt x="48" y="1962"/>
                </a:lnTo>
                <a:lnTo>
                  <a:pt x="48" y="2017"/>
                </a:lnTo>
                <a:lnTo>
                  <a:pt x="61" y="2017"/>
                </a:lnTo>
                <a:close/>
                <a:moveTo>
                  <a:pt x="61" y="1921"/>
                </a:moveTo>
                <a:lnTo>
                  <a:pt x="61" y="1866"/>
                </a:lnTo>
                <a:lnTo>
                  <a:pt x="48" y="1866"/>
                </a:lnTo>
                <a:lnTo>
                  <a:pt x="48" y="1921"/>
                </a:lnTo>
                <a:lnTo>
                  <a:pt x="61" y="1921"/>
                </a:lnTo>
                <a:close/>
                <a:moveTo>
                  <a:pt x="61" y="1825"/>
                </a:moveTo>
                <a:lnTo>
                  <a:pt x="61" y="1770"/>
                </a:lnTo>
                <a:lnTo>
                  <a:pt x="48" y="1770"/>
                </a:lnTo>
                <a:lnTo>
                  <a:pt x="48" y="1825"/>
                </a:lnTo>
                <a:lnTo>
                  <a:pt x="61" y="1825"/>
                </a:lnTo>
                <a:close/>
                <a:moveTo>
                  <a:pt x="61" y="1729"/>
                </a:moveTo>
                <a:lnTo>
                  <a:pt x="61" y="1674"/>
                </a:lnTo>
                <a:lnTo>
                  <a:pt x="48" y="1674"/>
                </a:lnTo>
                <a:lnTo>
                  <a:pt x="48" y="1729"/>
                </a:lnTo>
                <a:lnTo>
                  <a:pt x="61" y="1729"/>
                </a:lnTo>
                <a:close/>
                <a:moveTo>
                  <a:pt x="61" y="1633"/>
                </a:moveTo>
                <a:lnTo>
                  <a:pt x="61" y="1578"/>
                </a:lnTo>
                <a:lnTo>
                  <a:pt x="48" y="1578"/>
                </a:lnTo>
                <a:lnTo>
                  <a:pt x="48" y="1633"/>
                </a:lnTo>
                <a:lnTo>
                  <a:pt x="61" y="1633"/>
                </a:lnTo>
                <a:close/>
                <a:moveTo>
                  <a:pt x="61" y="1537"/>
                </a:moveTo>
                <a:lnTo>
                  <a:pt x="61" y="1482"/>
                </a:lnTo>
                <a:lnTo>
                  <a:pt x="48" y="1482"/>
                </a:lnTo>
                <a:lnTo>
                  <a:pt x="48" y="1537"/>
                </a:lnTo>
                <a:lnTo>
                  <a:pt x="61" y="1537"/>
                </a:lnTo>
                <a:close/>
                <a:moveTo>
                  <a:pt x="61" y="1441"/>
                </a:moveTo>
                <a:lnTo>
                  <a:pt x="61" y="1386"/>
                </a:lnTo>
                <a:lnTo>
                  <a:pt x="48" y="1386"/>
                </a:lnTo>
                <a:lnTo>
                  <a:pt x="48" y="1441"/>
                </a:lnTo>
                <a:lnTo>
                  <a:pt x="61" y="1441"/>
                </a:lnTo>
                <a:close/>
                <a:moveTo>
                  <a:pt x="61" y="1345"/>
                </a:moveTo>
                <a:lnTo>
                  <a:pt x="61" y="1290"/>
                </a:lnTo>
                <a:lnTo>
                  <a:pt x="48" y="1290"/>
                </a:lnTo>
                <a:lnTo>
                  <a:pt x="48" y="1345"/>
                </a:lnTo>
                <a:lnTo>
                  <a:pt x="61" y="1345"/>
                </a:lnTo>
                <a:close/>
                <a:moveTo>
                  <a:pt x="61" y="1249"/>
                </a:moveTo>
                <a:lnTo>
                  <a:pt x="61" y="1194"/>
                </a:lnTo>
                <a:lnTo>
                  <a:pt x="48" y="1194"/>
                </a:lnTo>
                <a:lnTo>
                  <a:pt x="48" y="1249"/>
                </a:lnTo>
                <a:lnTo>
                  <a:pt x="61" y="1249"/>
                </a:lnTo>
                <a:close/>
                <a:moveTo>
                  <a:pt x="61" y="1153"/>
                </a:moveTo>
                <a:lnTo>
                  <a:pt x="61" y="1098"/>
                </a:lnTo>
                <a:lnTo>
                  <a:pt x="48" y="1098"/>
                </a:lnTo>
                <a:lnTo>
                  <a:pt x="48" y="1153"/>
                </a:lnTo>
                <a:lnTo>
                  <a:pt x="61" y="1153"/>
                </a:lnTo>
                <a:close/>
                <a:moveTo>
                  <a:pt x="61" y="1057"/>
                </a:moveTo>
                <a:lnTo>
                  <a:pt x="61" y="1002"/>
                </a:lnTo>
                <a:lnTo>
                  <a:pt x="48" y="1002"/>
                </a:lnTo>
                <a:lnTo>
                  <a:pt x="48" y="1057"/>
                </a:lnTo>
                <a:lnTo>
                  <a:pt x="61" y="1057"/>
                </a:lnTo>
                <a:close/>
                <a:moveTo>
                  <a:pt x="61" y="961"/>
                </a:moveTo>
                <a:lnTo>
                  <a:pt x="61" y="906"/>
                </a:lnTo>
                <a:lnTo>
                  <a:pt x="48" y="906"/>
                </a:lnTo>
                <a:lnTo>
                  <a:pt x="48" y="961"/>
                </a:lnTo>
                <a:lnTo>
                  <a:pt x="61" y="961"/>
                </a:lnTo>
                <a:close/>
                <a:moveTo>
                  <a:pt x="61" y="865"/>
                </a:moveTo>
                <a:lnTo>
                  <a:pt x="61" y="810"/>
                </a:lnTo>
                <a:lnTo>
                  <a:pt x="48" y="810"/>
                </a:lnTo>
                <a:lnTo>
                  <a:pt x="48" y="865"/>
                </a:lnTo>
                <a:lnTo>
                  <a:pt x="61" y="865"/>
                </a:lnTo>
                <a:close/>
                <a:moveTo>
                  <a:pt x="61" y="769"/>
                </a:moveTo>
                <a:lnTo>
                  <a:pt x="61" y="714"/>
                </a:lnTo>
                <a:lnTo>
                  <a:pt x="48" y="714"/>
                </a:lnTo>
                <a:lnTo>
                  <a:pt x="48" y="769"/>
                </a:lnTo>
                <a:lnTo>
                  <a:pt x="61" y="769"/>
                </a:lnTo>
                <a:close/>
                <a:moveTo>
                  <a:pt x="61" y="673"/>
                </a:moveTo>
                <a:lnTo>
                  <a:pt x="61" y="618"/>
                </a:lnTo>
                <a:lnTo>
                  <a:pt x="48" y="618"/>
                </a:lnTo>
                <a:lnTo>
                  <a:pt x="48" y="673"/>
                </a:lnTo>
                <a:lnTo>
                  <a:pt x="61" y="673"/>
                </a:lnTo>
                <a:close/>
                <a:moveTo>
                  <a:pt x="61" y="577"/>
                </a:moveTo>
                <a:lnTo>
                  <a:pt x="61" y="522"/>
                </a:lnTo>
                <a:lnTo>
                  <a:pt x="48" y="522"/>
                </a:lnTo>
                <a:lnTo>
                  <a:pt x="48" y="577"/>
                </a:lnTo>
                <a:lnTo>
                  <a:pt x="61" y="577"/>
                </a:lnTo>
                <a:close/>
                <a:moveTo>
                  <a:pt x="61" y="481"/>
                </a:moveTo>
                <a:lnTo>
                  <a:pt x="61" y="426"/>
                </a:lnTo>
                <a:lnTo>
                  <a:pt x="48" y="426"/>
                </a:lnTo>
                <a:lnTo>
                  <a:pt x="48" y="481"/>
                </a:lnTo>
                <a:lnTo>
                  <a:pt x="61" y="481"/>
                </a:lnTo>
                <a:close/>
                <a:moveTo>
                  <a:pt x="61" y="384"/>
                </a:moveTo>
                <a:lnTo>
                  <a:pt x="61" y="330"/>
                </a:lnTo>
                <a:lnTo>
                  <a:pt x="48" y="330"/>
                </a:lnTo>
                <a:lnTo>
                  <a:pt x="48" y="384"/>
                </a:lnTo>
                <a:lnTo>
                  <a:pt x="61" y="384"/>
                </a:lnTo>
                <a:close/>
                <a:moveTo>
                  <a:pt x="61" y="288"/>
                </a:moveTo>
                <a:lnTo>
                  <a:pt x="61" y="234"/>
                </a:lnTo>
                <a:lnTo>
                  <a:pt x="48" y="234"/>
                </a:lnTo>
                <a:lnTo>
                  <a:pt x="48" y="288"/>
                </a:lnTo>
                <a:lnTo>
                  <a:pt x="61" y="288"/>
                </a:lnTo>
                <a:close/>
                <a:moveTo>
                  <a:pt x="63" y="192"/>
                </a:moveTo>
                <a:lnTo>
                  <a:pt x="63" y="137"/>
                </a:lnTo>
                <a:lnTo>
                  <a:pt x="49" y="137"/>
                </a:lnTo>
                <a:lnTo>
                  <a:pt x="49" y="192"/>
                </a:lnTo>
                <a:lnTo>
                  <a:pt x="63" y="192"/>
                </a:lnTo>
                <a:close/>
                <a:moveTo>
                  <a:pt x="63" y="96"/>
                </a:moveTo>
                <a:lnTo>
                  <a:pt x="63" y="41"/>
                </a:lnTo>
                <a:lnTo>
                  <a:pt x="49" y="41"/>
                </a:lnTo>
                <a:lnTo>
                  <a:pt x="49" y="96"/>
                </a:lnTo>
                <a:lnTo>
                  <a:pt x="63" y="96"/>
                </a:lnTo>
                <a:close/>
                <a:moveTo>
                  <a:pt x="111" y="95"/>
                </a:moveTo>
                <a:lnTo>
                  <a:pt x="56" y="0"/>
                </a:lnTo>
                <a:lnTo>
                  <a:pt x="0" y="95"/>
                </a:lnTo>
                <a:lnTo>
                  <a:pt x="0" y="100"/>
                </a:lnTo>
                <a:lnTo>
                  <a:pt x="1" y="105"/>
                </a:lnTo>
                <a:lnTo>
                  <a:pt x="6" y="105"/>
                </a:lnTo>
                <a:lnTo>
                  <a:pt x="12" y="101"/>
                </a:lnTo>
                <a:lnTo>
                  <a:pt x="61" y="16"/>
                </a:lnTo>
                <a:lnTo>
                  <a:pt x="49" y="16"/>
                </a:lnTo>
                <a:lnTo>
                  <a:pt x="99" y="103"/>
                </a:lnTo>
                <a:lnTo>
                  <a:pt x="104" y="105"/>
                </a:lnTo>
                <a:lnTo>
                  <a:pt x="109" y="105"/>
                </a:lnTo>
                <a:lnTo>
                  <a:pt x="113" y="101"/>
                </a:lnTo>
                <a:lnTo>
                  <a:pt x="111" y="95"/>
                </a:lnTo>
                <a:lnTo>
                  <a:pt x="111" y="95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5" name="Freeform 97"/>
          <p:cNvSpPr>
            <a:spLocks noEditPoints="1"/>
          </p:cNvSpPr>
          <p:nvPr/>
        </p:nvSpPr>
        <p:spPr bwMode="auto">
          <a:xfrm>
            <a:off x="4290700" y="2259244"/>
            <a:ext cx="88900" cy="1339850"/>
          </a:xfrm>
          <a:custGeom>
            <a:avLst/>
            <a:gdLst/>
            <a:ahLst/>
            <a:cxnLst>
              <a:cxn ang="0">
                <a:pos x="59" y="1632"/>
              </a:cxn>
              <a:cxn ang="0">
                <a:pos x="45" y="1687"/>
              </a:cxn>
              <a:cxn ang="0">
                <a:pos x="59" y="1591"/>
              </a:cxn>
              <a:cxn ang="0">
                <a:pos x="45" y="1536"/>
              </a:cxn>
              <a:cxn ang="0">
                <a:pos x="59" y="1591"/>
              </a:cxn>
              <a:cxn ang="0">
                <a:pos x="59" y="1440"/>
              </a:cxn>
              <a:cxn ang="0">
                <a:pos x="45" y="1495"/>
              </a:cxn>
              <a:cxn ang="0">
                <a:pos x="59" y="1399"/>
              </a:cxn>
              <a:cxn ang="0">
                <a:pos x="45" y="1344"/>
              </a:cxn>
              <a:cxn ang="0">
                <a:pos x="59" y="1399"/>
              </a:cxn>
              <a:cxn ang="0">
                <a:pos x="59" y="1248"/>
              </a:cxn>
              <a:cxn ang="0">
                <a:pos x="45" y="1303"/>
              </a:cxn>
              <a:cxn ang="0">
                <a:pos x="60" y="1207"/>
              </a:cxn>
              <a:cxn ang="0">
                <a:pos x="47" y="1152"/>
              </a:cxn>
              <a:cxn ang="0">
                <a:pos x="60" y="1207"/>
              </a:cxn>
              <a:cxn ang="0">
                <a:pos x="60" y="1056"/>
              </a:cxn>
              <a:cxn ang="0">
                <a:pos x="47" y="1111"/>
              </a:cxn>
              <a:cxn ang="0">
                <a:pos x="60" y="1015"/>
              </a:cxn>
              <a:cxn ang="0">
                <a:pos x="47" y="960"/>
              </a:cxn>
              <a:cxn ang="0">
                <a:pos x="60" y="1015"/>
              </a:cxn>
              <a:cxn ang="0">
                <a:pos x="60" y="864"/>
              </a:cxn>
              <a:cxn ang="0">
                <a:pos x="47" y="919"/>
              </a:cxn>
              <a:cxn ang="0">
                <a:pos x="60" y="823"/>
              </a:cxn>
              <a:cxn ang="0">
                <a:pos x="47" y="768"/>
              </a:cxn>
              <a:cxn ang="0">
                <a:pos x="60" y="823"/>
              </a:cxn>
              <a:cxn ang="0">
                <a:pos x="60" y="672"/>
              </a:cxn>
              <a:cxn ang="0">
                <a:pos x="47" y="727"/>
              </a:cxn>
              <a:cxn ang="0">
                <a:pos x="62" y="631"/>
              </a:cxn>
              <a:cxn ang="0">
                <a:pos x="48" y="576"/>
              </a:cxn>
              <a:cxn ang="0">
                <a:pos x="62" y="631"/>
              </a:cxn>
              <a:cxn ang="0">
                <a:pos x="62" y="480"/>
              </a:cxn>
              <a:cxn ang="0">
                <a:pos x="48" y="535"/>
              </a:cxn>
              <a:cxn ang="0">
                <a:pos x="62" y="439"/>
              </a:cxn>
              <a:cxn ang="0">
                <a:pos x="48" y="384"/>
              </a:cxn>
              <a:cxn ang="0">
                <a:pos x="62" y="439"/>
              </a:cxn>
              <a:cxn ang="0">
                <a:pos x="62" y="288"/>
              </a:cxn>
              <a:cxn ang="0">
                <a:pos x="48" y="343"/>
              </a:cxn>
              <a:cxn ang="0">
                <a:pos x="62" y="247"/>
              </a:cxn>
              <a:cxn ang="0">
                <a:pos x="48" y="192"/>
              </a:cxn>
              <a:cxn ang="0">
                <a:pos x="62" y="247"/>
              </a:cxn>
              <a:cxn ang="0">
                <a:pos x="64" y="96"/>
              </a:cxn>
              <a:cxn ang="0">
                <a:pos x="48" y="150"/>
              </a:cxn>
              <a:cxn ang="0">
                <a:pos x="64" y="54"/>
              </a:cxn>
              <a:cxn ang="0">
                <a:pos x="50" y="13"/>
              </a:cxn>
              <a:cxn ang="0">
                <a:pos x="64" y="54"/>
              </a:cxn>
              <a:cxn ang="0">
                <a:pos x="57" y="0"/>
              </a:cxn>
              <a:cxn ang="0">
                <a:pos x="0" y="101"/>
              </a:cxn>
              <a:cxn ang="0">
                <a:pos x="7" y="104"/>
              </a:cxn>
              <a:cxn ang="0">
                <a:pos x="12" y="101"/>
              </a:cxn>
              <a:cxn ang="0">
                <a:pos x="50" y="17"/>
              </a:cxn>
              <a:cxn ang="0">
                <a:pos x="105" y="106"/>
              </a:cxn>
              <a:cxn ang="0">
                <a:pos x="114" y="101"/>
              </a:cxn>
              <a:cxn ang="0">
                <a:pos x="112" y="96"/>
              </a:cxn>
            </a:cxnLst>
            <a:rect l="0" t="0" r="r" b="b"/>
            <a:pathLst>
              <a:path w="114" h="1687">
                <a:moveTo>
                  <a:pt x="59" y="1687"/>
                </a:moveTo>
                <a:lnTo>
                  <a:pt x="59" y="1632"/>
                </a:lnTo>
                <a:lnTo>
                  <a:pt x="45" y="1632"/>
                </a:lnTo>
                <a:lnTo>
                  <a:pt x="45" y="1687"/>
                </a:lnTo>
                <a:lnTo>
                  <a:pt x="59" y="1687"/>
                </a:lnTo>
                <a:close/>
                <a:moveTo>
                  <a:pt x="59" y="1591"/>
                </a:moveTo>
                <a:lnTo>
                  <a:pt x="59" y="1536"/>
                </a:lnTo>
                <a:lnTo>
                  <a:pt x="45" y="1536"/>
                </a:lnTo>
                <a:lnTo>
                  <a:pt x="45" y="1591"/>
                </a:lnTo>
                <a:lnTo>
                  <a:pt x="59" y="1591"/>
                </a:lnTo>
                <a:close/>
                <a:moveTo>
                  <a:pt x="59" y="1495"/>
                </a:moveTo>
                <a:lnTo>
                  <a:pt x="59" y="1440"/>
                </a:lnTo>
                <a:lnTo>
                  <a:pt x="45" y="1440"/>
                </a:lnTo>
                <a:lnTo>
                  <a:pt x="45" y="1495"/>
                </a:lnTo>
                <a:lnTo>
                  <a:pt x="59" y="1495"/>
                </a:lnTo>
                <a:close/>
                <a:moveTo>
                  <a:pt x="59" y="1399"/>
                </a:moveTo>
                <a:lnTo>
                  <a:pt x="59" y="1344"/>
                </a:lnTo>
                <a:lnTo>
                  <a:pt x="45" y="1344"/>
                </a:lnTo>
                <a:lnTo>
                  <a:pt x="45" y="1399"/>
                </a:lnTo>
                <a:lnTo>
                  <a:pt x="59" y="1399"/>
                </a:lnTo>
                <a:close/>
                <a:moveTo>
                  <a:pt x="59" y="1303"/>
                </a:moveTo>
                <a:lnTo>
                  <a:pt x="59" y="1248"/>
                </a:lnTo>
                <a:lnTo>
                  <a:pt x="45" y="1248"/>
                </a:lnTo>
                <a:lnTo>
                  <a:pt x="45" y="1303"/>
                </a:lnTo>
                <a:lnTo>
                  <a:pt x="59" y="1303"/>
                </a:lnTo>
                <a:close/>
                <a:moveTo>
                  <a:pt x="60" y="1207"/>
                </a:moveTo>
                <a:lnTo>
                  <a:pt x="60" y="1152"/>
                </a:lnTo>
                <a:lnTo>
                  <a:pt x="47" y="1152"/>
                </a:lnTo>
                <a:lnTo>
                  <a:pt x="47" y="1207"/>
                </a:lnTo>
                <a:lnTo>
                  <a:pt x="60" y="1207"/>
                </a:lnTo>
                <a:close/>
                <a:moveTo>
                  <a:pt x="60" y="1111"/>
                </a:moveTo>
                <a:lnTo>
                  <a:pt x="60" y="1056"/>
                </a:lnTo>
                <a:lnTo>
                  <a:pt x="47" y="1056"/>
                </a:lnTo>
                <a:lnTo>
                  <a:pt x="47" y="1111"/>
                </a:lnTo>
                <a:lnTo>
                  <a:pt x="60" y="1111"/>
                </a:lnTo>
                <a:close/>
                <a:moveTo>
                  <a:pt x="60" y="1015"/>
                </a:moveTo>
                <a:lnTo>
                  <a:pt x="60" y="960"/>
                </a:lnTo>
                <a:lnTo>
                  <a:pt x="47" y="960"/>
                </a:lnTo>
                <a:lnTo>
                  <a:pt x="47" y="1015"/>
                </a:lnTo>
                <a:lnTo>
                  <a:pt x="60" y="1015"/>
                </a:lnTo>
                <a:close/>
                <a:moveTo>
                  <a:pt x="60" y="919"/>
                </a:moveTo>
                <a:lnTo>
                  <a:pt x="60" y="864"/>
                </a:lnTo>
                <a:lnTo>
                  <a:pt x="47" y="864"/>
                </a:lnTo>
                <a:lnTo>
                  <a:pt x="47" y="919"/>
                </a:lnTo>
                <a:lnTo>
                  <a:pt x="60" y="919"/>
                </a:lnTo>
                <a:close/>
                <a:moveTo>
                  <a:pt x="60" y="823"/>
                </a:moveTo>
                <a:lnTo>
                  <a:pt x="60" y="768"/>
                </a:lnTo>
                <a:lnTo>
                  <a:pt x="47" y="768"/>
                </a:lnTo>
                <a:lnTo>
                  <a:pt x="47" y="823"/>
                </a:lnTo>
                <a:lnTo>
                  <a:pt x="60" y="823"/>
                </a:lnTo>
                <a:close/>
                <a:moveTo>
                  <a:pt x="60" y="727"/>
                </a:moveTo>
                <a:lnTo>
                  <a:pt x="60" y="672"/>
                </a:lnTo>
                <a:lnTo>
                  <a:pt x="47" y="672"/>
                </a:lnTo>
                <a:lnTo>
                  <a:pt x="47" y="727"/>
                </a:lnTo>
                <a:lnTo>
                  <a:pt x="60" y="727"/>
                </a:lnTo>
                <a:close/>
                <a:moveTo>
                  <a:pt x="62" y="631"/>
                </a:moveTo>
                <a:lnTo>
                  <a:pt x="62" y="576"/>
                </a:lnTo>
                <a:lnTo>
                  <a:pt x="48" y="576"/>
                </a:lnTo>
                <a:lnTo>
                  <a:pt x="48" y="631"/>
                </a:lnTo>
                <a:lnTo>
                  <a:pt x="62" y="631"/>
                </a:lnTo>
                <a:close/>
                <a:moveTo>
                  <a:pt x="62" y="535"/>
                </a:moveTo>
                <a:lnTo>
                  <a:pt x="62" y="480"/>
                </a:lnTo>
                <a:lnTo>
                  <a:pt x="48" y="480"/>
                </a:lnTo>
                <a:lnTo>
                  <a:pt x="48" y="535"/>
                </a:lnTo>
                <a:lnTo>
                  <a:pt x="62" y="535"/>
                </a:lnTo>
                <a:close/>
                <a:moveTo>
                  <a:pt x="62" y="439"/>
                </a:moveTo>
                <a:lnTo>
                  <a:pt x="62" y="384"/>
                </a:lnTo>
                <a:lnTo>
                  <a:pt x="48" y="384"/>
                </a:lnTo>
                <a:lnTo>
                  <a:pt x="48" y="439"/>
                </a:lnTo>
                <a:lnTo>
                  <a:pt x="62" y="439"/>
                </a:lnTo>
                <a:close/>
                <a:moveTo>
                  <a:pt x="62" y="343"/>
                </a:moveTo>
                <a:lnTo>
                  <a:pt x="62" y="288"/>
                </a:lnTo>
                <a:lnTo>
                  <a:pt x="48" y="288"/>
                </a:lnTo>
                <a:lnTo>
                  <a:pt x="48" y="343"/>
                </a:lnTo>
                <a:lnTo>
                  <a:pt x="62" y="343"/>
                </a:lnTo>
                <a:close/>
                <a:moveTo>
                  <a:pt x="62" y="247"/>
                </a:moveTo>
                <a:lnTo>
                  <a:pt x="62" y="192"/>
                </a:lnTo>
                <a:lnTo>
                  <a:pt x="48" y="192"/>
                </a:lnTo>
                <a:lnTo>
                  <a:pt x="48" y="247"/>
                </a:lnTo>
                <a:lnTo>
                  <a:pt x="62" y="247"/>
                </a:lnTo>
                <a:close/>
                <a:moveTo>
                  <a:pt x="62" y="150"/>
                </a:moveTo>
                <a:lnTo>
                  <a:pt x="64" y="96"/>
                </a:lnTo>
                <a:lnTo>
                  <a:pt x="50" y="96"/>
                </a:lnTo>
                <a:lnTo>
                  <a:pt x="48" y="150"/>
                </a:lnTo>
                <a:lnTo>
                  <a:pt x="62" y="150"/>
                </a:lnTo>
                <a:close/>
                <a:moveTo>
                  <a:pt x="64" y="54"/>
                </a:moveTo>
                <a:lnTo>
                  <a:pt x="64" y="13"/>
                </a:lnTo>
                <a:lnTo>
                  <a:pt x="50" y="13"/>
                </a:lnTo>
                <a:lnTo>
                  <a:pt x="50" y="54"/>
                </a:lnTo>
                <a:lnTo>
                  <a:pt x="64" y="54"/>
                </a:lnTo>
                <a:close/>
                <a:moveTo>
                  <a:pt x="112" y="96"/>
                </a:moveTo>
                <a:lnTo>
                  <a:pt x="57" y="0"/>
                </a:lnTo>
                <a:lnTo>
                  <a:pt x="0" y="94"/>
                </a:lnTo>
                <a:lnTo>
                  <a:pt x="0" y="101"/>
                </a:lnTo>
                <a:lnTo>
                  <a:pt x="2" y="104"/>
                </a:lnTo>
                <a:lnTo>
                  <a:pt x="7" y="104"/>
                </a:lnTo>
                <a:lnTo>
                  <a:pt x="12" y="101"/>
                </a:lnTo>
                <a:lnTo>
                  <a:pt x="12" y="101"/>
                </a:lnTo>
                <a:lnTo>
                  <a:pt x="62" y="17"/>
                </a:lnTo>
                <a:lnTo>
                  <a:pt x="50" y="17"/>
                </a:lnTo>
                <a:lnTo>
                  <a:pt x="100" y="102"/>
                </a:lnTo>
                <a:lnTo>
                  <a:pt x="105" y="106"/>
                </a:lnTo>
                <a:lnTo>
                  <a:pt x="110" y="104"/>
                </a:lnTo>
                <a:lnTo>
                  <a:pt x="114" y="101"/>
                </a:lnTo>
                <a:lnTo>
                  <a:pt x="112" y="96"/>
                </a:lnTo>
                <a:lnTo>
                  <a:pt x="112" y="9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6" name="Freeform 98"/>
          <p:cNvSpPr>
            <a:spLocks noEditPoints="1"/>
          </p:cNvSpPr>
          <p:nvPr/>
        </p:nvSpPr>
        <p:spPr bwMode="auto">
          <a:xfrm>
            <a:off x="4908237" y="1232132"/>
            <a:ext cx="90488" cy="1608138"/>
          </a:xfrm>
          <a:custGeom>
            <a:avLst/>
            <a:gdLst/>
            <a:ahLst/>
            <a:cxnLst>
              <a:cxn ang="0">
                <a:pos x="65" y="1972"/>
              </a:cxn>
              <a:cxn ang="0">
                <a:pos x="79" y="2027"/>
              </a:cxn>
              <a:cxn ang="0">
                <a:pos x="65" y="1931"/>
              </a:cxn>
              <a:cxn ang="0">
                <a:pos x="77" y="1876"/>
              </a:cxn>
              <a:cxn ang="0">
                <a:pos x="65" y="1931"/>
              </a:cxn>
              <a:cxn ang="0">
                <a:pos x="64" y="1780"/>
              </a:cxn>
              <a:cxn ang="0">
                <a:pos x="77" y="1835"/>
              </a:cxn>
              <a:cxn ang="0">
                <a:pos x="64" y="1739"/>
              </a:cxn>
              <a:cxn ang="0">
                <a:pos x="76" y="1684"/>
              </a:cxn>
              <a:cxn ang="0">
                <a:pos x="64" y="1739"/>
              </a:cxn>
              <a:cxn ang="0">
                <a:pos x="62" y="1588"/>
              </a:cxn>
              <a:cxn ang="0">
                <a:pos x="76" y="1643"/>
              </a:cxn>
              <a:cxn ang="0">
                <a:pos x="62" y="1547"/>
              </a:cxn>
              <a:cxn ang="0">
                <a:pos x="76" y="1492"/>
              </a:cxn>
              <a:cxn ang="0">
                <a:pos x="62" y="1547"/>
              </a:cxn>
              <a:cxn ang="0">
                <a:pos x="60" y="1396"/>
              </a:cxn>
              <a:cxn ang="0">
                <a:pos x="74" y="1451"/>
              </a:cxn>
              <a:cxn ang="0">
                <a:pos x="60" y="1355"/>
              </a:cxn>
              <a:cxn ang="0">
                <a:pos x="74" y="1300"/>
              </a:cxn>
              <a:cxn ang="0">
                <a:pos x="60" y="1355"/>
              </a:cxn>
              <a:cxn ang="0">
                <a:pos x="58" y="1204"/>
              </a:cxn>
              <a:cxn ang="0">
                <a:pos x="72" y="1259"/>
              </a:cxn>
              <a:cxn ang="0">
                <a:pos x="58" y="1162"/>
              </a:cxn>
              <a:cxn ang="0">
                <a:pos x="72" y="1108"/>
              </a:cxn>
              <a:cxn ang="0">
                <a:pos x="58" y="1162"/>
              </a:cxn>
              <a:cxn ang="0">
                <a:pos x="57" y="1012"/>
              </a:cxn>
              <a:cxn ang="0">
                <a:pos x="72" y="1066"/>
              </a:cxn>
              <a:cxn ang="0">
                <a:pos x="57" y="970"/>
              </a:cxn>
              <a:cxn ang="0">
                <a:pos x="70" y="915"/>
              </a:cxn>
              <a:cxn ang="0">
                <a:pos x="57" y="970"/>
              </a:cxn>
              <a:cxn ang="0">
                <a:pos x="55" y="819"/>
              </a:cxn>
              <a:cxn ang="0">
                <a:pos x="70" y="874"/>
              </a:cxn>
              <a:cxn ang="0">
                <a:pos x="55" y="778"/>
              </a:cxn>
              <a:cxn ang="0">
                <a:pos x="69" y="723"/>
              </a:cxn>
              <a:cxn ang="0">
                <a:pos x="55" y="778"/>
              </a:cxn>
              <a:cxn ang="0">
                <a:pos x="55" y="627"/>
              </a:cxn>
              <a:cxn ang="0">
                <a:pos x="69" y="682"/>
              </a:cxn>
              <a:cxn ang="0">
                <a:pos x="53" y="586"/>
              </a:cxn>
              <a:cxn ang="0">
                <a:pos x="67" y="531"/>
              </a:cxn>
              <a:cxn ang="0">
                <a:pos x="53" y="586"/>
              </a:cxn>
              <a:cxn ang="0">
                <a:pos x="53" y="435"/>
              </a:cxn>
              <a:cxn ang="0">
                <a:pos x="67" y="490"/>
              </a:cxn>
              <a:cxn ang="0">
                <a:pos x="52" y="394"/>
              </a:cxn>
              <a:cxn ang="0">
                <a:pos x="65" y="339"/>
              </a:cxn>
              <a:cxn ang="0">
                <a:pos x="52" y="394"/>
              </a:cxn>
              <a:cxn ang="0">
                <a:pos x="52" y="243"/>
              </a:cxn>
              <a:cxn ang="0">
                <a:pos x="65" y="298"/>
              </a:cxn>
              <a:cxn ang="0">
                <a:pos x="52" y="202"/>
              </a:cxn>
              <a:cxn ang="0">
                <a:pos x="64" y="147"/>
              </a:cxn>
              <a:cxn ang="0">
                <a:pos x="52" y="202"/>
              </a:cxn>
              <a:cxn ang="0">
                <a:pos x="50" y="51"/>
              </a:cxn>
              <a:cxn ang="0">
                <a:pos x="64" y="106"/>
              </a:cxn>
              <a:cxn ang="0">
                <a:pos x="0" y="96"/>
              </a:cxn>
              <a:cxn ang="0">
                <a:pos x="113" y="94"/>
              </a:cxn>
              <a:cxn ang="0">
                <a:pos x="110" y="104"/>
              </a:cxn>
              <a:cxn ang="0">
                <a:pos x="101" y="101"/>
              </a:cxn>
              <a:cxn ang="0">
                <a:pos x="62" y="17"/>
              </a:cxn>
              <a:cxn ang="0">
                <a:pos x="9" y="106"/>
              </a:cxn>
              <a:cxn ang="0">
                <a:pos x="0" y="101"/>
              </a:cxn>
              <a:cxn ang="0">
                <a:pos x="0" y="96"/>
              </a:cxn>
            </a:cxnLst>
            <a:rect l="0" t="0" r="r" b="b"/>
            <a:pathLst>
              <a:path w="113" h="2027">
                <a:moveTo>
                  <a:pt x="65" y="2027"/>
                </a:moveTo>
                <a:lnTo>
                  <a:pt x="65" y="1972"/>
                </a:lnTo>
                <a:lnTo>
                  <a:pt x="79" y="1972"/>
                </a:lnTo>
                <a:lnTo>
                  <a:pt x="79" y="2027"/>
                </a:lnTo>
                <a:lnTo>
                  <a:pt x="65" y="2027"/>
                </a:lnTo>
                <a:close/>
                <a:moveTo>
                  <a:pt x="65" y="1931"/>
                </a:moveTo>
                <a:lnTo>
                  <a:pt x="64" y="1876"/>
                </a:lnTo>
                <a:lnTo>
                  <a:pt x="77" y="1876"/>
                </a:lnTo>
                <a:lnTo>
                  <a:pt x="79" y="1931"/>
                </a:lnTo>
                <a:lnTo>
                  <a:pt x="65" y="1931"/>
                </a:lnTo>
                <a:close/>
                <a:moveTo>
                  <a:pt x="64" y="1835"/>
                </a:moveTo>
                <a:lnTo>
                  <a:pt x="64" y="1780"/>
                </a:lnTo>
                <a:lnTo>
                  <a:pt x="77" y="1780"/>
                </a:lnTo>
                <a:lnTo>
                  <a:pt x="77" y="1835"/>
                </a:lnTo>
                <a:lnTo>
                  <a:pt x="64" y="1835"/>
                </a:lnTo>
                <a:close/>
                <a:moveTo>
                  <a:pt x="64" y="1739"/>
                </a:moveTo>
                <a:lnTo>
                  <a:pt x="62" y="1684"/>
                </a:lnTo>
                <a:lnTo>
                  <a:pt x="76" y="1684"/>
                </a:lnTo>
                <a:lnTo>
                  <a:pt x="77" y="1739"/>
                </a:lnTo>
                <a:lnTo>
                  <a:pt x="64" y="1739"/>
                </a:lnTo>
                <a:close/>
                <a:moveTo>
                  <a:pt x="62" y="1643"/>
                </a:moveTo>
                <a:lnTo>
                  <a:pt x="62" y="1588"/>
                </a:lnTo>
                <a:lnTo>
                  <a:pt x="76" y="1588"/>
                </a:lnTo>
                <a:lnTo>
                  <a:pt x="76" y="1643"/>
                </a:lnTo>
                <a:lnTo>
                  <a:pt x="62" y="1643"/>
                </a:lnTo>
                <a:close/>
                <a:moveTo>
                  <a:pt x="62" y="1547"/>
                </a:moveTo>
                <a:lnTo>
                  <a:pt x="62" y="1492"/>
                </a:lnTo>
                <a:lnTo>
                  <a:pt x="76" y="1492"/>
                </a:lnTo>
                <a:lnTo>
                  <a:pt x="76" y="1547"/>
                </a:lnTo>
                <a:lnTo>
                  <a:pt x="62" y="1547"/>
                </a:lnTo>
                <a:close/>
                <a:moveTo>
                  <a:pt x="60" y="1451"/>
                </a:moveTo>
                <a:lnTo>
                  <a:pt x="60" y="1396"/>
                </a:lnTo>
                <a:lnTo>
                  <a:pt x="74" y="1396"/>
                </a:lnTo>
                <a:lnTo>
                  <a:pt x="74" y="1451"/>
                </a:lnTo>
                <a:lnTo>
                  <a:pt x="60" y="1451"/>
                </a:lnTo>
                <a:close/>
                <a:moveTo>
                  <a:pt x="60" y="1355"/>
                </a:moveTo>
                <a:lnTo>
                  <a:pt x="60" y="1300"/>
                </a:lnTo>
                <a:lnTo>
                  <a:pt x="74" y="1300"/>
                </a:lnTo>
                <a:lnTo>
                  <a:pt x="74" y="1355"/>
                </a:lnTo>
                <a:lnTo>
                  <a:pt x="60" y="1355"/>
                </a:lnTo>
                <a:close/>
                <a:moveTo>
                  <a:pt x="58" y="1259"/>
                </a:moveTo>
                <a:lnTo>
                  <a:pt x="58" y="1204"/>
                </a:lnTo>
                <a:lnTo>
                  <a:pt x="72" y="1204"/>
                </a:lnTo>
                <a:lnTo>
                  <a:pt x="72" y="1259"/>
                </a:lnTo>
                <a:lnTo>
                  <a:pt x="58" y="1259"/>
                </a:lnTo>
                <a:close/>
                <a:moveTo>
                  <a:pt x="58" y="1162"/>
                </a:moveTo>
                <a:lnTo>
                  <a:pt x="58" y="1108"/>
                </a:lnTo>
                <a:lnTo>
                  <a:pt x="72" y="1108"/>
                </a:lnTo>
                <a:lnTo>
                  <a:pt x="72" y="1162"/>
                </a:lnTo>
                <a:lnTo>
                  <a:pt x="58" y="1162"/>
                </a:lnTo>
                <a:close/>
                <a:moveTo>
                  <a:pt x="58" y="1066"/>
                </a:moveTo>
                <a:lnTo>
                  <a:pt x="57" y="1012"/>
                </a:lnTo>
                <a:lnTo>
                  <a:pt x="70" y="1012"/>
                </a:lnTo>
                <a:lnTo>
                  <a:pt x="72" y="1066"/>
                </a:lnTo>
                <a:lnTo>
                  <a:pt x="58" y="1066"/>
                </a:lnTo>
                <a:close/>
                <a:moveTo>
                  <a:pt x="57" y="970"/>
                </a:moveTo>
                <a:lnTo>
                  <a:pt x="57" y="915"/>
                </a:lnTo>
                <a:lnTo>
                  <a:pt x="70" y="915"/>
                </a:lnTo>
                <a:lnTo>
                  <a:pt x="70" y="970"/>
                </a:lnTo>
                <a:lnTo>
                  <a:pt x="57" y="970"/>
                </a:lnTo>
                <a:close/>
                <a:moveTo>
                  <a:pt x="57" y="874"/>
                </a:moveTo>
                <a:lnTo>
                  <a:pt x="55" y="819"/>
                </a:lnTo>
                <a:lnTo>
                  <a:pt x="69" y="819"/>
                </a:lnTo>
                <a:lnTo>
                  <a:pt x="70" y="874"/>
                </a:lnTo>
                <a:lnTo>
                  <a:pt x="57" y="874"/>
                </a:lnTo>
                <a:close/>
                <a:moveTo>
                  <a:pt x="55" y="778"/>
                </a:moveTo>
                <a:lnTo>
                  <a:pt x="55" y="723"/>
                </a:lnTo>
                <a:lnTo>
                  <a:pt x="69" y="723"/>
                </a:lnTo>
                <a:lnTo>
                  <a:pt x="69" y="778"/>
                </a:lnTo>
                <a:lnTo>
                  <a:pt x="55" y="778"/>
                </a:lnTo>
                <a:close/>
                <a:moveTo>
                  <a:pt x="55" y="682"/>
                </a:moveTo>
                <a:lnTo>
                  <a:pt x="55" y="627"/>
                </a:lnTo>
                <a:lnTo>
                  <a:pt x="69" y="627"/>
                </a:lnTo>
                <a:lnTo>
                  <a:pt x="69" y="682"/>
                </a:lnTo>
                <a:lnTo>
                  <a:pt x="55" y="682"/>
                </a:lnTo>
                <a:close/>
                <a:moveTo>
                  <a:pt x="53" y="586"/>
                </a:moveTo>
                <a:lnTo>
                  <a:pt x="53" y="531"/>
                </a:lnTo>
                <a:lnTo>
                  <a:pt x="67" y="531"/>
                </a:lnTo>
                <a:lnTo>
                  <a:pt x="67" y="586"/>
                </a:lnTo>
                <a:lnTo>
                  <a:pt x="53" y="586"/>
                </a:lnTo>
                <a:close/>
                <a:moveTo>
                  <a:pt x="53" y="490"/>
                </a:moveTo>
                <a:lnTo>
                  <a:pt x="53" y="435"/>
                </a:lnTo>
                <a:lnTo>
                  <a:pt x="67" y="435"/>
                </a:lnTo>
                <a:lnTo>
                  <a:pt x="67" y="490"/>
                </a:lnTo>
                <a:lnTo>
                  <a:pt x="53" y="490"/>
                </a:lnTo>
                <a:close/>
                <a:moveTo>
                  <a:pt x="52" y="394"/>
                </a:moveTo>
                <a:lnTo>
                  <a:pt x="52" y="339"/>
                </a:lnTo>
                <a:lnTo>
                  <a:pt x="65" y="339"/>
                </a:lnTo>
                <a:lnTo>
                  <a:pt x="65" y="394"/>
                </a:lnTo>
                <a:lnTo>
                  <a:pt x="52" y="394"/>
                </a:lnTo>
                <a:close/>
                <a:moveTo>
                  <a:pt x="52" y="298"/>
                </a:moveTo>
                <a:lnTo>
                  <a:pt x="52" y="243"/>
                </a:lnTo>
                <a:lnTo>
                  <a:pt x="65" y="243"/>
                </a:lnTo>
                <a:lnTo>
                  <a:pt x="65" y="298"/>
                </a:lnTo>
                <a:lnTo>
                  <a:pt x="52" y="298"/>
                </a:lnTo>
                <a:close/>
                <a:moveTo>
                  <a:pt x="52" y="202"/>
                </a:moveTo>
                <a:lnTo>
                  <a:pt x="50" y="147"/>
                </a:lnTo>
                <a:lnTo>
                  <a:pt x="64" y="147"/>
                </a:lnTo>
                <a:lnTo>
                  <a:pt x="65" y="202"/>
                </a:lnTo>
                <a:lnTo>
                  <a:pt x="52" y="202"/>
                </a:lnTo>
                <a:close/>
                <a:moveTo>
                  <a:pt x="50" y="106"/>
                </a:moveTo>
                <a:lnTo>
                  <a:pt x="50" y="51"/>
                </a:lnTo>
                <a:lnTo>
                  <a:pt x="64" y="51"/>
                </a:lnTo>
                <a:lnTo>
                  <a:pt x="64" y="106"/>
                </a:lnTo>
                <a:lnTo>
                  <a:pt x="50" y="106"/>
                </a:lnTo>
                <a:close/>
                <a:moveTo>
                  <a:pt x="0" y="96"/>
                </a:moveTo>
                <a:lnTo>
                  <a:pt x="57" y="0"/>
                </a:lnTo>
                <a:lnTo>
                  <a:pt x="113" y="94"/>
                </a:lnTo>
                <a:lnTo>
                  <a:pt x="113" y="99"/>
                </a:lnTo>
                <a:lnTo>
                  <a:pt x="110" y="104"/>
                </a:lnTo>
                <a:lnTo>
                  <a:pt x="105" y="104"/>
                </a:lnTo>
                <a:lnTo>
                  <a:pt x="101" y="101"/>
                </a:lnTo>
                <a:lnTo>
                  <a:pt x="50" y="17"/>
                </a:lnTo>
                <a:lnTo>
                  <a:pt x="62" y="17"/>
                </a:lnTo>
                <a:lnTo>
                  <a:pt x="12" y="102"/>
                </a:lnTo>
                <a:lnTo>
                  <a:pt x="9" y="106"/>
                </a:lnTo>
                <a:lnTo>
                  <a:pt x="4" y="104"/>
                </a:lnTo>
                <a:lnTo>
                  <a:pt x="0" y="101"/>
                </a:lnTo>
                <a:lnTo>
                  <a:pt x="0" y="96"/>
                </a:lnTo>
                <a:lnTo>
                  <a:pt x="0" y="9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7" name="Freeform 99"/>
          <p:cNvSpPr>
            <a:spLocks noEditPoints="1"/>
          </p:cNvSpPr>
          <p:nvPr/>
        </p:nvSpPr>
        <p:spPr bwMode="auto">
          <a:xfrm>
            <a:off x="5621025" y="1829032"/>
            <a:ext cx="88900" cy="1452563"/>
          </a:xfrm>
          <a:custGeom>
            <a:avLst/>
            <a:gdLst/>
            <a:ahLst/>
            <a:cxnLst>
              <a:cxn ang="0">
                <a:pos x="50" y="1775"/>
              </a:cxn>
              <a:cxn ang="0">
                <a:pos x="64" y="1830"/>
              </a:cxn>
              <a:cxn ang="0">
                <a:pos x="50" y="1734"/>
              </a:cxn>
              <a:cxn ang="0">
                <a:pos x="64" y="1679"/>
              </a:cxn>
              <a:cxn ang="0">
                <a:pos x="50" y="1734"/>
              </a:cxn>
              <a:cxn ang="0">
                <a:pos x="50" y="1583"/>
              </a:cxn>
              <a:cxn ang="0">
                <a:pos x="64" y="1638"/>
              </a:cxn>
              <a:cxn ang="0">
                <a:pos x="50" y="1542"/>
              </a:cxn>
              <a:cxn ang="0">
                <a:pos x="64" y="1487"/>
              </a:cxn>
              <a:cxn ang="0">
                <a:pos x="50" y="1542"/>
              </a:cxn>
              <a:cxn ang="0">
                <a:pos x="50" y="1391"/>
              </a:cxn>
              <a:cxn ang="0">
                <a:pos x="64" y="1445"/>
              </a:cxn>
              <a:cxn ang="0">
                <a:pos x="50" y="1349"/>
              </a:cxn>
              <a:cxn ang="0">
                <a:pos x="64" y="1295"/>
              </a:cxn>
              <a:cxn ang="0">
                <a:pos x="50" y="1349"/>
              </a:cxn>
              <a:cxn ang="0">
                <a:pos x="50" y="1198"/>
              </a:cxn>
              <a:cxn ang="0">
                <a:pos x="64" y="1253"/>
              </a:cxn>
              <a:cxn ang="0">
                <a:pos x="50" y="1157"/>
              </a:cxn>
              <a:cxn ang="0">
                <a:pos x="64" y="1102"/>
              </a:cxn>
              <a:cxn ang="0">
                <a:pos x="50" y="1157"/>
              </a:cxn>
              <a:cxn ang="0">
                <a:pos x="50" y="1006"/>
              </a:cxn>
              <a:cxn ang="0">
                <a:pos x="64" y="1061"/>
              </a:cxn>
              <a:cxn ang="0">
                <a:pos x="50" y="965"/>
              </a:cxn>
              <a:cxn ang="0">
                <a:pos x="64" y="910"/>
              </a:cxn>
              <a:cxn ang="0">
                <a:pos x="50" y="965"/>
              </a:cxn>
              <a:cxn ang="0">
                <a:pos x="50" y="814"/>
              </a:cxn>
              <a:cxn ang="0">
                <a:pos x="64" y="869"/>
              </a:cxn>
              <a:cxn ang="0">
                <a:pos x="50" y="773"/>
              </a:cxn>
              <a:cxn ang="0">
                <a:pos x="64" y="718"/>
              </a:cxn>
              <a:cxn ang="0">
                <a:pos x="50" y="773"/>
              </a:cxn>
              <a:cxn ang="0">
                <a:pos x="50" y="622"/>
              </a:cxn>
              <a:cxn ang="0">
                <a:pos x="64" y="677"/>
              </a:cxn>
              <a:cxn ang="0">
                <a:pos x="50" y="581"/>
              </a:cxn>
              <a:cxn ang="0">
                <a:pos x="64" y="526"/>
              </a:cxn>
              <a:cxn ang="0">
                <a:pos x="50" y="581"/>
              </a:cxn>
              <a:cxn ang="0">
                <a:pos x="50" y="430"/>
              </a:cxn>
              <a:cxn ang="0">
                <a:pos x="64" y="485"/>
              </a:cxn>
              <a:cxn ang="0">
                <a:pos x="50" y="389"/>
              </a:cxn>
              <a:cxn ang="0">
                <a:pos x="64" y="334"/>
              </a:cxn>
              <a:cxn ang="0">
                <a:pos x="50" y="389"/>
              </a:cxn>
              <a:cxn ang="0">
                <a:pos x="50" y="238"/>
              </a:cxn>
              <a:cxn ang="0">
                <a:pos x="64" y="293"/>
              </a:cxn>
              <a:cxn ang="0">
                <a:pos x="50" y="197"/>
              </a:cxn>
              <a:cxn ang="0">
                <a:pos x="64" y="142"/>
              </a:cxn>
              <a:cxn ang="0">
                <a:pos x="50" y="197"/>
              </a:cxn>
              <a:cxn ang="0">
                <a:pos x="50" y="46"/>
              </a:cxn>
              <a:cxn ang="0">
                <a:pos x="64" y="101"/>
              </a:cxn>
              <a:cxn ang="0">
                <a:pos x="0" y="96"/>
              </a:cxn>
              <a:cxn ang="0">
                <a:pos x="112" y="96"/>
              </a:cxn>
              <a:cxn ang="0">
                <a:pos x="110" y="104"/>
              </a:cxn>
              <a:cxn ang="0">
                <a:pos x="100" y="102"/>
              </a:cxn>
              <a:cxn ang="0">
                <a:pos x="62" y="17"/>
              </a:cxn>
              <a:cxn ang="0">
                <a:pos x="9" y="104"/>
              </a:cxn>
              <a:cxn ang="0">
                <a:pos x="0" y="101"/>
              </a:cxn>
              <a:cxn ang="0">
                <a:pos x="0" y="96"/>
              </a:cxn>
            </a:cxnLst>
            <a:rect l="0" t="0" r="r" b="b"/>
            <a:pathLst>
              <a:path w="114" h="1830">
                <a:moveTo>
                  <a:pt x="50" y="1830"/>
                </a:moveTo>
                <a:lnTo>
                  <a:pt x="50" y="1775"/>
                </a:lnTo>
                <a:lnTo>
                  <a:pt x="64" y="1775"/>
                </a:lnTo>
                <a:lnTo>
                  <a:pt x="64" y="1830"/>
                </a:lnTo>
                <a:lnTo>
                  <a:pt x="50" y="1830"/>
                </a:lnTo>
                <a:close/>
                <a:moveTo>
                  <a:pt x="50" y="1734"/>
                </a:moveTo>
                <a:lnTo>
                  <a:pt x="50" y="1679"/>
                </a:lnTo>
                <a:lnTo>
                  <a:pt x="64" y="1679"/>
                </a:lnTo>
                <a:lnTo>
                  <a:pt x="64" y="1734"/>
                </a:lnTo>
                <a:lnTo>
                  <a:pt x="50" y="1734"/>
                </a:lnTo>
                <a:close/>
                <a:moveTo>
                  <a:pt x="50" y="1638"/>
                </a:moveTo>
                <a:lnTo>
                  <a:pt x="50" y="1583"/>
                </a:lnTo>
                <a:lnTo>
                  <a:pt x="64" y="1583"/>
                </a:lnTo>
                <a:lnTo>
                  <a:pt x="64" y="1638"/>
                </a:lnTo>
                <a:lnTo>
                  <a:pt x="50" y="1638"/>
                </a:lnTo>
                <a:close/>
                <a:moveTo>
                  <a:pt x="50" y="1542"/>
                </a:moveTo>
                <a:lnTo>
                  <a:pt x="50" y="1487"/>
                </a:lnTo>
                <a:lnTo>
                  <a:pt x="64" y="1487"/>
                </a:lnTo>
                <a:lnTo>
                  <a:pt x="64" y="1542"/>
                </a:lnTo>
                <a:lnTo>
                  <a:pt x="50" y="1542"/>
                </a:lnTo>
                <a:close/>
                <a:moveTo>
                  <a:pt x="50" y="1445"/>
                </a:moveTo>
                <a:lnTo>
                  <a:pt x="50" y="1391"/>
                </a:lnTo>
                <a:lnTo>
                  <a:pt x="64" y="1391"/>
                </a:lnTo>
                <a:lnTo>
                  <a:pt x="64" y="1445"/>
                </a:lnTo>
                <a:lnTo>
                  <a:pt x="50" y="1445"/>
                </a:lnTo>
                <a:close/>
                <a:moveTo>
                  <a:pt x="50" y="1349"/>
                </a:moveTo>
                <a:lnTo>
                  <a:pt x="50" y="1295"/>
                </a:lnTo>
                <a:lnTo>
                  <a:pt x="64" y="1295"/>
                </a:lnTo>
                <a:lnTo>
                  <a:pt x="64" y="1349"/>
                </a:lnTo>
                <a:lnTo>
                  <a:pt x="50" y="1349"/>
                </a:lnTo>
                <a:close/>
                <a:moveTo>
                  <a:pt x="50" y="1253"/>
                </a:moveTo>
                <a:lnTo>
                  <a:pt x="50" y="1198"/>
                </a:lnTo>
                <a:lnTo>
                  <a:pt x="64" y="1198"/>
                </a:lnTo>
                <a:lnTo>
                  <a:pt x="64" y="1253"/>
                </a:lnTo>
                <a:lnTo>
                  <a:pt x="50" y="1253"/>
                </a:lnTo>
                <a:close/>
                <a:moveTo>
                  <a:pt x="50" y="1157"/>
                </a:moveTo>
                <a:lnTo>
                  <a:pt x="50" y="1102"/>
                </a:lnTo>
                <a:lnTo>
                  <a:pt x="64" y="1102"/>
                </a:lnTo>
                <a:lnTo>
                  <a:pt x="64" y="1157"/>
                </a:lnTo>
                <a:lnTo>
                  <a:pt x="50" y="1157"/>
                </a:lnTo>
                <a:close/>
                <a:moveTo>
                  <a:pt x="50" y="1061"/>
                </a:moveTo>
                <a:lnTo>
                  <a:pt x="50" y="1006"/>
                </a:lnTo>
                <a:lnTo>
                  <a:pt x="64" y="1006"/>
                </a:lnTo>
                <a:lnTo>
                  <a:pt x="64" y="1061"/>
                </a:lnTo>
                <a:lnTo>
                  <a:pt x="50" y="1061"/>
                </a:lnTo>
                <a:close/>
                <a:moveTo>
                  <a:pt x="50" y="965"/>
                </a:moveTo>
                <a:lnTo>
                  <a:pt x="50" y="910"/>
                </a:lnTo>
                <a:lnTo>
                  <a:pt x="64" y="910"/>
                </a:lnTo>
                <a:lnTo>
                  <a:pt x="64" y="965"/>
                </a:lnTo>
                <a:lnTo>
                  <a:pt x="50" y="965"/>
                </a:lnTo>
                <a:close/>
                <a:moveTo>
                  <a:pt x="50" y="869"/>
                </a:moveTo>
                <a:lnTo>
                  <a:pt x="50" y="814"/>
                </a:lnTo>
                <a:lnTo>
                  <a:pt x="64" y="814"/>
                </a:lnTo>
                <a:lnTo>
                  <a:pt x="64" y="869"/>
                </a:lnTo>
                <a:lnTo>
                  <a:pt x="50" y="869"/>
                </a:lnTo>
                <a:close/>
                <a:moveTo>
                  <a:pt x="50" y="773"/>
                </a:moveTo>
                <a:lnTo>
                  <a:pt x="50" y="718"/>
                </a:lnTo>
                <a:lnTo>
                  <a:pt x="64" y="718"/>
                </a:lnTo>
                <a:lnTo>
                  <a:pt x="64" y="773"/>
                </a:lnTo>
                <a:lnTo>
                  <a:pt x="50" y="773"/>
                </a:lnTo>
                <a:close/>
                <a:moveTo>
                  <a:pt x="50" y="677"/>
                </a:moveTo>
                <a:lnTo>
                  <a:pt x="50" y="622"/>
                </a:lnTo>
                <a:lnTo>
                  <a:pt x="64" y="622"/>
                </a:lnTo>
                <a:lnTo>
                  <a:pt x="64" y="677"/>
                </a:lnTo>
                <a:lnTo>
                  <a:pt x="50" y="677"/>
                </a:lnTo>
                <a:close/>
                <a:moveTo>
                  <a:pt x="50" y="581"/>
                </a:moveTo>
                <a:lnTo>
                  <a:pt x="50" y="526"/>
                </a:lnTo>
                <a:lnTo>
                  <a:pt x="64" y="526"/>
                </a:lnTo>
                <a:lnTo>
                  <a:pt x="64" y="581"/>
                </a:lnTo>
                <a:lnTo>
                  <a:pt x="50" y="581"/>
                </a:lnTo>
                <a:close/>
                <a:moveTo>
                  <a:pt x="50" y="485"/>
                </a:moveTo>
                <a:lnTo>
                  <a:pt x="50" y="430"/>
                </a:lnTo>
                <a:lnTo>
                  <a:pt x="64" y="430"/>
                </a:lnTo>
                <a:lnTo>
                  <a:pt x="64" y="485"/>
                </a:lnTo>
                <a:lnTo>
                  <a:pt x="50" y="485"/>
                </a:lnTo>
                <a:close/>
                <a:moveTo>
                  <a:pt x="50" y="389"/>
                </a:moveTo>
                <a:lnTo>
                  <a:pt x="50" y="334"/>
                </a:lnTo>
                <a:lnTo>
                  <a:pt x="64" y="334"/>
                </a:lnTo>
                <a:lnTo>
                  <a:pt x="64" y="389"/>
                </a:lnTo>
                <a:lnTo>
                  <a:pt x="50" y="389"/>
                </a:lnTo>
                <a:close/>
                <a:moveTo>
                  <a:pt x="50" y="293"/>
                </a:moveTo>
                <a:lnTo>
                  <a:pt x="50" y="238"/>
                </a:lnTo>
                <a:lnTo>
                  <a:pt x="64" y="238"/>
                </a:lnTo>
                <a:lnTo>
                  <a:pt x="64" y="293"/>
                </a:lnTo>
                <a:lnTo>
                  <a:pt x="50" y="293"/>
                </a:lnTo>
                <a:close/>
                <a:moveTo>
                  <a:pt x="50" y="197"/>
                </a:moveTo>
                <a:lnTo>
                  <a:pt x="50" y="142"/>
                </a:lnTo>
                <a:lnTo>
                  <a:pt x="64" y="142"/>
                </a:lnTo>
                <a:lnTo>
                  <a:pt x="64" y="197"/>
                </a:lnTo>
                <a:lnTo>
                  <a:pt x="50" y="197"/>
                </a:lnTo>
                <a:close/>
                <a:moveTo>
                  <a:pt x="50" y="101"/>
                </a:moveTo>
                <a:lnTo>
                  <a:pt x="50" y="46"/>
                </a:lnTo>
                <a:lnTo>
                  <a:pt x="64" y="46"/>
                </a:lnTo>
                <a:lnTo>
                  <a:pt x="64" y="101"/>
                </a:lnTo>
                <a:lnTo>
                  <a:pt x="50" y="101"/>
                </a:lnTo>
                <a:close/>
                <a:moveTo>
                  <a:pt x="0" y="96"/>
                </a:moveTo>
                <a:lnTo>
                  <a:pt x="57" y="0"/>
                </a:lnTo>
                <a:lnTo>
                  <a:pt x="112" y="96"/>
                </a:lnTo>
                <a:lnTo>
                  <a:pt x="114" y="101"/>
                </a:lnTo>
                <a:lnTo>
                  <a:pt x="110" y="104"/>
                </a:lnTo>
                <a:lnTo>
                  <a:pt x="105" y="104"/>
                </a:lnTo>
                <a:lnTo>
                  <a:pt x="100" y="102"/>
                </a:lnTo>
                <a:lnTo>
                  <a:pt x="50" y="17"/>
                </a:lnTo>
                <a:lnTo>
                  <a:pt x="62" y="17"/>
                </a:lnTo>
                <a:lnTo>
                  <a:pt x="12" y="102"/>
                </a:lnTo>
                <a:lnTo>
                  <a:pt x="9" y="104"/>
                </a:lnTo>
                <a:lnTo>
                  <a:pt x="2" y="104"/>
                </a:lnTo>
                <a:lnTo>
                  <a:pt x="0" y="101"/>
                </a:lnTo>
                <a:lnTo>
                  <a:pt x="0" y="96"/>
                </a:lnTo>
                <a:lnTo>
                  <a:pt x="0" y="9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8" name="Freeform 100"/>
          <p:cNvSpPr>
            <a:spLocks noEditPoints="1"/>
          </p:cNvSpPr>
          <p:nvPr/>
        </p:nvSpPr>
        <p:spPr bwMode="auto">
          <a:xfrm>
            <a:off x="6179825" y="1235307"/>
            <a:ext cx="90488" cy="1608138"/>
          </a:xfrm>
          <a:custGeom>
            <a:avLst/>
            <a:gdLst/>
            <a:ahLst/>
            <a:cxnLst>
              <a:cxn ang="0">
                <a:pos x="57" y="1970"/>
              </a:cxn>
              <a:cxn ang="0">
                <a:pos x="71" y="2025"/>
              </a:cxn>
              <a:cxn ang="0">
                <a:pos x="57" y="1929"/>
              </a:cxn>
              <a:cxn ang="0">
                <a:pos x="69" y="1874"/>
              </a:cxn>
              <a:cxn ang="0">
                <a:pos x="57" y="1929"/>
              </a:cxn>
              <a:cxn ang="0">
                <a:pos x="55" y="1778"/>
              </a:cxn>
              <a:cxn ang="0">
                <a:pos x="69" y="1833"/>
              </a:cxn>
              <a:cxn ang="0">
                <a:pos x="55" y="1737"/>
              </a:cxn>
              <a:cxn ang="0">
                <a:pos x="69" y="1682"/>
              </a:cxn>
              <a:cxn ang="0">
                <a:pos x="55" y="1737"/>
              </a:cxn>
              <a:cxn ang="0">
                <a:pos x="55" y="1586"/>
              </a:cxn>
              <a:cxn ang="0">
                <a:pos x="69" y="1641"/>
              </a:cxn>
              <a:cxn ang="0">
                <a:pos x="55" y="1545"/>
              </a:cxn>
              <a:cxn ang="0">
                <a:pos x="69" y="1490"/>
              </a:cxn>
              <a:cxn ang="0">
                <a:pos x="55" y="1545"/>
              </a:cxn>
              <a:cxn ang="0">
                <a:pos x="54" y="1394"/>
              </a:cxn>
              <a:cxn ang="0">
                <a:pos x="69" y="1449"/>
              </a:cxn>
              <a:cxn ang="0">
                <a:pos x="54" y="1353"/>
              </a:cxn>
              <a:cxn ang="0">
                <a:pos x="67" y="1298"/>
              </a:cxn>
              <a:cxn ang="0">
                <a:pos x="54" y="1353"/>
              </a:cxn>
              <a:cxn ang="0">
                <a:pos x="54" y="1202"/>
              </a:cxn>
              <a:cxn ang="0">
                <a:pos x="67" y="1257"/>
              </a:cxn>
              <a:cxn ang="0">
                <a:pos x="54" y="1161"/>
              </a:cxn>
              <a:cxn ang="0">
                <a:pos x="67" y="1106"/>
              </a:cxn>
              <a:cxn ang="0">
                <a:pos x="54" y="1161"/>
              </a:cxn>
              <a:cxn ang="0">
                <a:pos x="54" y="1010"/>
              </a:cxn>
              <a:cxn ang="0">
                <a:pos x="67" y="1065"/>
              </a:cxn>
              <a:cxn ang="0">
                <a:pos x="54" y="969"/>
              </a:cxn>
              <a:cxn ang="0">
                <a:pos x="67" y="914"/>
              </a:cxn>
              <a:cxn ang="0">
                <a:pos x="54" y="969"/>
              </a:cxn>
              <a:cxn ang="0">
                <a:pos x="52" y="818"/>
              </a:cxn>
              <a:cxn ang="0">
                <a:pos x="66" y="873"/>
              </a:cxn>
              <a:cxn ang="0">
                <a:pos x="52" y="777"/>
              </a:cxn>
              <a:cxn ang="0">
                <a:pos x="66" y="722"/>
              </a:cxn>
              <a:cxn ang="0">
                <a:pos x="52" y="777"/>
              </a:cxn>
              <a:cxn ang="0">
                <a:pos x="52" y="626"/>
              </a:cxn>
              <a:cxn ang="0">
                <a:pos x="66" y="681"/>
              </a:cxn>
              <a:cxn ang="0">
                <a:pos x="52" y="585"/>
              </a:cxn>
              <a:cxn ang="0">
                <a:pos x="66" y="530"/>
              </a:cxn>
              <a:cxn ang="0">
                <a:pos x="52" y="585"/>
              </a:cxn>
              <a:cxn ang="0">
                <a:pos x="52" y="434"/>
              </a:cxn>
              <a:cxn ang="0">
                <a:pos x="66" y="489"/>
              </a:cxn>
              <a:cxn ang="0">
                <a:pos x="50" y="392"/>
              </a:cxn>
              <a:cxn ang="0">
                <a:pos x="64" y="338"/>
              </a:cxn>
              <a:cxn ang="0">
                <a:pos x="50" y="392"/>
              </a:cxn>
              <a:cxn ang="0">
                <a:pos x="50" y="242"/>
              </a:cxn>
              <a:cxn ang="0">
                <a:pos x="64" y="296"/>
              </a:cxn>
              <a:cxn ang="0">
                <a:pos x="50" y="200"/>
              </a:cxn>
              <a:cxn ang="0">
                <a:pos x="64" y="145"/>
              </a:cxn>
              <a:cxn ang="0">
                <a:pos x="50" y="200"/>
              </a:cxn>
              <a:cxn ang="0">
                <a:pos x="50" y="49"/>
              </a:cxn>
              <a:cxn ang="0">
                <a:pos x="64" y="104"/>
              </a:cxn>
              <a:cxn ang="0">
                <a:pos x="0" y="96"/>
              </a:cxn>
              <a:cxn ang="0">
                <a:pos x="112" y="94"/>
              </a:cxn>
              <a:cxn ang="0">
                <a:pos x="110" y="104"/>
              </a:cxn>
              <a:cxn ang="0">
                <a:pos x="102" y="101"/>
              </a:cxn>
              <a:cxn ang="0">
                <a:pos x="62" y="17"/>
              </a:cxn>
              <a:cxn ang="0">
                <a:pos x="9" y="106"/>
              </a:cxn>
              <a:cxn ang="0">
                <a:pos x="0" y="101"/>
              </a:cxn>
              <a:cxn ang="0">
                <a:pos x="0" y="96"/>
              </a:cxn>
            </a:cxnLst>
            <a:rect l="0" t="0" r="r" b="b"/>
            <a:pathLst>
              <a:path w="114" h="2025">
                <a:moveTo>
                  <a:pt x="57" y="2025"/>
                </a:moveTo>
                <a:lnTo>
                  <a:pt x="57" y="1970"/>
                </a:lnTo>
                <a:lnTo>
                  <a:pt x="71" y="1970"/>
                </a:lnTo>
                <a:lnTo>
                  <a:pt x="71" y="2025"/>
                </a:lnTo>
                <a:lnTo>
                  <a:pt x="57" y="2025"/>
                </a:lnTo>
                <a:close/>
                <a:moveTo>
                  <a:pt x="57" y="1929"/>
                </a:moveTo>
                <a:lnTo>
                  <a:pt x="55" y="1874"/>
                </a:lnTo>
                <a:lnTo>
                  <a:pt x="69" y="1874"/>
                </a:lnTo>
                <a:lnTo>
                  <a:pt x="71" y="1929"/>
                </a:lnTo>
                <a:lnTo>
                  <a:pt x="57" y="1929"/>
                </a:lnTo>
                <a:close/>
                <a:moveTo>
                  <a:pt x="55" y="1833"/>
                </a:moveTo>
                <a:lnTo>
                  <a:pt x="55" y="1778"/>
                </a:lnTo>
                <a:lnTo>
                  <a:pt x="69" y="1778"/>
                </a:lnTo>
                <a:lnTo>
                  <a:pt x="69" y="1833"/>
                </a:lnTo>
                <a:lnTo>
                  <a:pt x="55" y="1833"/>
                </a:lnTo>
                <a:close/>
                <a:moveTo>
                  <a:pt x="55" y="1737"/>
                </a:moveTo>
                <a:lnTo>
                  <a:pt x="55" y="1682"/>
                </a:lnTo>
                <a:lnTo>
                  <a:pt x="69" y="1682"/>
                </a:lnTo>
                <a:lnTo>
                  <a:pt x="69" y="1737"/>
                </a:lnTo>
                <a:lnTo>
                  <a:pt x="55" y="1737"/>
                </a:lnTo>
                <a:close/>
                <a:moveTo>
                  <a:pt x="55" y="1641"/>
                </a:moveTo>
                <a:lnTo>
                  <a:pt x="55" y="1586"/>
                </a:lnTo>
                <a:lnTo>
                  <a:pt x="69" y="1586"/>
                </a:lnTo>
                <a:lnTo>
                  <a:pt x="69" y="1641"/>
                </a:lnTo>
                <a:lnTo>
                  <a:pt x="55" y="1641"/>
                </a:lnTo>
                <a:close/>
                <a:moveTo>
                  <a:pt x="55" y="1545"/>
                </a:moveTo>
                <a:lnTo>
                  <a:pt x="55" y="1490"/>
                </a:lnTo>
                <a:lnTo>
                  <a:pt x="69" y="1490"/>
                </a:lnTo>
                <a:lnTo>
                  <a:pt x="69" y="1545"/>
                </a:lnTo>
                <a:lnTo>
                  <a:pt x="55" y="1545"/>
                </a:lnTo>
                <a:close/>
                <a:moveTo>
                  <a:pt x="55" y="1449"/>
                </a:moveTo>
                <a:lnTo>
                  <a:pt x="54" y="1394"/>
                </a:lnTo>
                <a:lnTo>
                  <a:pt x="67" y="1394"/>
                </a:lnTo>
                <a:lnTo>
                  <a:pt x="69" y="1449"/>
                </a:lnTo>
                <a:lnTo>
                  <a:pt x="55" y="1449"/>
                </a:lnTo>
                <a:close/>
                <a:moveTo>
                  <a:pt x="54" y="1353"/>
                </a:moveTo>
                <a:lnTo>
                  <a:pt x="54" y="1298"/>
                </a:lnTo>
                <a:lnTo>
                  <a:pt x="67" y="1298"/>
                </a:lnTo>
                <a:lnTo>
                  <a:pt x="67" y="1353"/>
                </a:lnTo>
                <a:lnTo>
                  <a:pt x="54" y="1353"/>
                </a:lnTo>
                <a:close/>
                <a:moveTo>
                  <a:pt x="54" y="1257"/>
                </a:moveTo>
                <a:lnTo>
                  <a:pt x="54" y="1202"/>
                </a:lnTo>
                <a:lnTo>
                  <a:pt x="67" y="1202"/>
                </a:lnTo>
                <a:lnTo>
                  <a:pt x="67" y="1257"/>
                </a:lnTo>
                <a:lnTo>
                  <a:pt x="54" y="1257"/>
                </a:lnTo>
                <a:close/>
                <a:moveTo>
                  <a:pt x="54" y="1161"/>
                </a:moveTo>
                <a:lnTo>
                  <a:pt x="54" y="1106"/>
                </a:lnTo>
                <a:lnTo>
                  <a:pt x="67" y="1106"/>
                </a:lnTo>
                <a:lnTo>
                  <a:pt x="67" y="1161"/>
                </a:lnTo>
                <a:lnTo>
                  <a:pt x="54" y="1161"/>
                </a:lnTo>
                <a:close/>
                <a:moveTo>
                  <a:pt x="54" y="1065"/>
                </a:moveTo>
                <a:lnTo>
                  <a:pt x="54" y="1010"/>
                </a:lnTo>
                <a:lnTo>
                  <a:pt x="67" y="1010"/>
                </a:lnTo>
                <a:lnTo>
                  <a:pt x="67" y="1065"/>
                </a:lnTo>
                <a:lnTo>
                  <a:pt x="54" y="1065"/>
                </a:lnTo>
                <a:close/>
                <a:moveTo>
                  <a:pt x="54" y="969"/>
                </a:moveTo>
                <a:lnTo>
                  <a:pt x="54" y="914"/>
                </a:lnTo>
                <a:lnTo>
                  <a:pt x="67" y="914"/>
                </a:lnTo>
                <a:lnTo>
                  <a:pt x="67" y="969"/>
                </a:lnTo>
                <a:lnTo>
                  <a:pt x="54" y="969"/>
                </a:lnTo>
                <a:close/>
                <a:moveTo>
                  <a:pt x="52" y="873"/>
                </a:moveTo>
                <a:lnTo>
                  <a:pt x="52" y="818"/>
                </a:lnTo>
                <a:lnTo>
                  <a:pt x="66" y="818"/>
                </a:lnTo>
                <a:lnTo>
                  <a:pt x="66" y="873"/>
                </a:lnTo>
                <a:lnTo>
                  <a:pt x="52" y="873"/>
                </a:lnTo>
                <a:close/>
                <a:moveTo>
                  <a:pt x="52" y="777"/>
                </a:moveTo>
                <a:lnTo>
                  <a:pt x="52" y="722"/>
                </a:lnTo>
                <a:lnTo>
                  <a:pt x="66" y="722"/>
                </a:lnTo>
                <a:lnTo>
                  <a:pt x="66" y="777"/>
                </a:lnTo>
                <a:lnTo>
                  <a:pt x="52" y="777"/>
                </a:lnTo>
                <a:close/>
                <a:moveTo>
                  <a:pt x="52" y="681"/>
                </a:moveTo>
                <a:lnTo>
                  <a:pt x="52" y="626"/>
                </a:lnTo>
                <a:lnTo>
                  <a:pt x="66" y="626"/>
                </a:lnTo>
                <a:lnTo>
                  <a:pt x="66" y="681"/>
                </a:lnTo>
                <a:lnTo>
                  <a:pt x="52" y="681"/>
                </a:lnTo>
                <a:close/>
                <a:moveTo>
                  <a:pt x="52" y="585"/>
                </a:moveTo>
                <a:lnTo>
                  <a:pt x="52" y="530"/>
                </a:lnTo>
                <a:lnTo>
                  <a:pt x="66" y="530"/>
                </a:lnTo>
                <a:lnTo>
                  <a:pt x="66" y="585"/>
                </a:lnTo>
                <a:lnTo>
                  <a:pt x="52" y="585"/>
                </a:lnTo>
                <a:close/>
                <a:moveTo>
                  <a:pt x="52" y="489"/>
                </a:moveTo>
                <a:lnTo>
                  <a:pt x="52" y="434"/>
                </a:lnTo>
                <a:lnTo>
                  <a:pt x="66" y="434"/>
                </a:lnTo>
                <a:lnTo>
                  <a:pt x="66" y="489"/>
                </a:lnTo>
                <a:lnTo>
                  <a:pt x="52" y="489"/>
                </a:lnTo>
                <a:close/>
                <a:moveTo>
                  <a:pt x="50" y="392"/>
                </a:moveTo>
                <a:lnTo>
                  <a:pt x="50" y="338"/>
                </a:lnTo>
                <a:lnTo>
                  <a:pt x="64" y="338"/>
                </a:lnTo>
                <a:lnTo>
                  <a:pt x="64" y="392"/>
                </a:lnTo>
                <a:lnTo>
                  <a:pt x="50" y="392"/>
                </a:lnTo>
                <a:close/>
                <a:moveTo>
                  <a:pt x="50" y="296"/>
                </a:moveTo>
                <a:lnTo>
                  <a:pt x="50" y="242"/>
                </a:lnTo>
                <a:lnTo>
                  <a:pt x="64" y="242"/>
                </a:lnTo>
                <a:lnTo>
                  <a:pt x="64" y="296"/>
                </a:lnTo>
                <a:lnTo>
                  <a:pt x="50" y="296"/>
                </a:lnTo>
                <a:close/>
                <a:moveTo>
                  <a:pt x="50" y="200"/>
                </a:moveTo>
                <a:lnTo>
                  <a:pt x="50" y="145"/>
                </a:lnTo>
                <a:lnTo>
                  <a:pt x="64" y="145"/>
                </a:lnTo>
                <a:lnTo>
                  <a:pt x="64" y="200"/>
                </a:lnTo>
                <a:lnTo>
                  <a:pt x="50" y="200"/>
                </a:lnTo>
                <a:close/>
                <a:moveTo>
                  <a:pt x="50" y="104"/>
                </a:moveTo>
                <a:lnTo>
                  <a:pt x="50" y="49"/>
                </a:lnTo>
                <a:lnTo>
                  <a:pt x="64" y="49"/>
                </a:lnTo>
                <a:lnTo>
                  <a:pt x="64" y="104"/>
                </a:lnTo>
                <a:lnTo>
                  <a:pt x="50" y="104"/>
                </a:lnTo>
                <a:close/>
                <a:moveTo>
                  <a:pt x="0" y="96"/>
                </a:moveTo>
                <a:lnTo>
                  <a:pt x="57" y="0"/>
                </a:lnTo>
                <a:lnTo>
                  <a:pt x="112" y="94"/>
                </a:lnTo>
                <a:lnTo>
                  <a:pt x="114" y="101"/>
                </a:lnTo>
                <a:lnTo>
                  <a:pt x="110" y="104"/>
                </a:lnTo>
                <a:lnTo>
                  <a:pt x="105" y="104"/>
                </a:lnTo>
                <a:lnTo>
                  <a:pt x="102" y="101"/>
                </a:lnTo>
                <a:lnTo>
                  <a:pt x="50" y="17"/>
                </a:lnTo>
                <a:lnTo>
                  <a:pt x="62" y="17"/>
                </a:lnTo>
                <a:lnTo>
                  <a:pt x="12" y="103"/>
                </a:lnTo>
                <a:lnTo>
                  <a:pt x="9" y="106"/>
                </a:lnTo>
                <a:lnTo>
                  <a:pt x="4" y="104"/>
                </a:lnTo>
                <a:lnTo>
                  <a:pt x="0" y="101"/>
                </a:lnTo>
                <a:lnTo>
                  <a:pt x="0" y="96"/>
                </a:lnTo>
                <a:lnTo>
                  <a:pt x="0" y="9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9" name="Freeform 101"/>
          <p:cNvSpPr>
            <a:spLocks noEditPoints="1"/>
          </p:cNvSpPr>
          <p:nvPr/>
        </p:nvSpPr>
        <p:spPr bwMode="auto">
          <a:xfrm>
            <a:off x="6846575" y="2265594"/>
            <a:ext cx="88900" cy="1336675"/>
          </a:xfrm>
          <a:custGeom>
            <a:avLst/>
            <a:gdLst/>
            <a:ahLst/>
            <a:cxnLst>
              <a:cxn ang="0">
                <a:pos x="55" y="1630"/>
              </a:cxn>
              <a:cxn ang="0">
                <a:pos x="69" y="1685"/>
              </a:cxn>
              <a:cxn ang="0">
                <a:pos x="55" y="1589"/>
              </a:cxn>
              <a:cxn ang="0">
                <a:pos x="67" y="1534"/>
              </a:cxn>
              <a:cxn ang="0">
                <a:pos x="55" y="1589"/>
              </a:cxn>
              <a:cxn ang="0">
                <a:pos x="53" y="1438"/>
              </a:cxn>
              <a:cxn ang="0">
                <a:pos x="67" y="1493"/>
              </a:cxn>
              <a:cxn ang="0">
                <a:pos x="53" y="1397"/>
              </a:cxn>
              <a:cxn ang="0">
                <a:pos x="67" y="1342"/>
              </a:cxn>
              <a:cxn ang="0">
                <a:pos x="53" y="1397"/>
              </a:cxn>
              <a:cxn ang="0">
                <a:pos x="53" y="1246"/>
              </a:cxn>
              <a:cxn ang="0">
                <a:pos x="67" y="1301"/>
              </a:cxn>
              <a:cxn ang="0">
                <a:pos x="53" y="1204"/>
              </a:cxn>
              <a:cxn ang="0">
                <a:pos x="67" y="1150"/>
              </a:cxn>
              <a:cxn ang="0">
                <a:pos x="53" y="1204"/>
              </a:cxn>
              <a:cxn ang="0">
                <a:pos x="53" y="1054"/>
              </a:cxn>
              <a:cxn ang="0">
                <a:pos x="67" y="1108"/>
              </a:cxn>
              <a:cxn ang="0">
                <a:pos x="52" y="1012"/>
              </a:cxn>
              <a:cxn ang="0">
                <a:pos x="65" y="957"/>
              </a:cxn>
              <a:cxn ang="0">
                <a:pos x="52" y="1012"/>
              </a:cxn>
              <a:cxn ang="0">
                <a:pos x="52" y="861"/>
              </a:cxn>
              <a:cxn ang="0">
                <a:pos x="65" y="916"/>
              </a:cxn>
              <a:cxn ang="0">
                <a:pos x="52" y="820"/>
              </a:cxn>
              <a:cxn ang="0">
                <a:pos x="65" y="765"/>
              </a:cxn>
              <a:cxn ang="0">
                <a:pos x="52" y="820"/>
              </a:cxn>
              <a:cxn ang="0">
                <a:pos x="52" y="669"/>
              </a:cxn>
              <a:cxn ang="0">
                <a:pos x="65" y="724"/>
              </a:cxn>
              <a:cxn ang="0">
                <a:pos x="52" y="628"/>
              </a:cxn>
              <a:cxn ang="0">
                <a:pos x="65" y="573"/>
              </a:cxn>
              <a:cxn ang="0">
                <a:pos x="52" y="628"/>
              </a:cxn>
              <a:cxn ang="0">
                <a:pos x="52" y="477"/>
              </a:cxn>
              <a:cxn ang="0">
                <a:pos x="65" y="532"/>
              </a:cxn>
              <a:cxn ang="0">
                <a:pos x="50" y="436"/>
              </a:cxn>
              <a:cxn ang="0">
                <a:pos x="64" y="381"/>
              </a:cxn>
              <a:cxn ang="0">
                <a:pos x="50" y="436"/>
              </a:cxn>
              <a:cxn ang="0">
                <a:pos x="50" y="285"/>
              </a:cxn>
              <a:cxn ang="0">
                <a:pos x="64" y="340"/>
              </a:cxn>
              <a:cxn ang="0">
                <a:pos x="50" y="244"/>
              </a:cxn>
              <a:cxn ang="0">
                <a:pos x="64" y="189"/>
              </a:cxn>
              <a:cxn ang="0">
                <a:pos x="50" y="244"/>
              </a:cxn>
              <a:cxn ang="0">
                <a:pos x="50" y="93"/>
              </a:cxn>
              <a:cxn ang="0">
                <a:pos x="64" y="148"/>
              </a:cxn>
              <a:cxn ang="0">
                <a:pos x="50" y="52"/>
              </a:cxn>
              <a:cxn ang="0">
                <a:pos x="64" y="14"/>
              </a:cxn>
              <a:cxn ang="0">
                <a:pos x="50" y="52"/>
              </a:cxn>
              <a:cxn ang="0">
                <a:pos x="57" y="0"/>
              </a:cxn>
              <a:cxn ang="0">
                <a:pos x="113" y="102"/>
              </a:cxn>
              <a:cxn ang="0">
                <a:pos x="105" y="105"/>
              </a:cxn>
              <a:cxn ang="0">
                <a:pos x="50" y="18"/>
              </a:cxn>
              <a:cxn ang="0">
                <a:pos x="12" y="103"/>
              </a:cxn>
              <a:cxn ang="0">
                <a:pos x="4" y="105"/>
              </a:cxn>
              <a:cxn ang="0">
                <a:pos x="0" y="96"/>
              </a:cxn>
            </a:cxnLst>
            <a:rect l="0" t="0" r="r" b="b"/>
            <a:pathLst>
              <a:path w="113" h="1685">
                <a:moveTo>
                  <a:pt x="55" y="1685"/>
                </a:moveTo>
                <a:lnTo>
                  <a:pt x="55" y="1630"/>
                </a:lnTo>
                <a:lnTo>
                  <a:pt x="69" y="1630"/>
                </a:lnTo>
                <a:lnTo>
                  <a:pt x="69" y="1685"/>
                </a:lnTo>
                <a:lnTo>
                  <a:pt x="55" y="1685"/>
                </a:lnTo>
                <a:close/>
                <a:moveTo>
                  <a:pt x="55" y="1589"/>
                </a:moveTo>
                <a:lnTo>
                  <a:pt x="53" y="1534"/>
                </a:lnTo>
                <a:lnTo>
                  <a:pt x="67" y="1534"/>
                </a:lnTo>
                <a:lnTo>
                  <a:pt x="69" y="1589"/>
                </a:lnTo>
                <a:lnTo>
                  <a:pt x="55" y="1589"/>
                </a:lnTo>
                <a:close/>
                <a:moveTo>
                  <a:pt x="53" y="1493"/>
                </a:moveTo>
                <a:lnTo>
                  <a:pt x="53" y="1438"/>
                </a:lnTo>
                <a:lnTo>
                  <a:pt x="67" y="1438"/>
                </a:lnTo>
                <a:lnTo>
                  <a:pt x="67" y="1493"/>
                </a:lnTo>
                <a:lnTo>
                  <a:pt x="53" y="1493"/>
                </a:lnTo>
                <a:close/>
                <a:moveTo>
                  <a:pt x="53" y="1397"/>
                </a:moveTo>
                <a:lnTo>
                  <a:pt x="53" y="1342"/>
                </a:lnTo>
                <a:lnTo>
                  <a:pt x="67" y="1342"/>
                </a:lnTo>
                <a:lnTo>
                  <a:pt x="67" y="1397"/>
                </a:lnTo>
                <a:lnTo>
                  <a:pt x="53" y="1397"/>
                </a:lnTo>
                <a:close/>
                <a:moveTo>
                  <a:pt x="53" y="1301"/>
                </a:moveTo>
                <a:lnTo>
                  <a:pt x="53" y="1246"/>
                </a:lnTo>
                <a:lnTo>
                  <a:pt x="67" y="1246"/>
                </a:lnTo>
                <a:lnTo>
                  <a:pt x="67" y="1301"/>
                </a:lnTo>
                <a:lnTo>
                  <a:pt x="53" y="1301"/>
                </a:lnTo>
                <a:close/>
                <a:moveTo>
                  <a:pt x="53" y="1204"/>
                </a:moveTo>
                <a:lnTo>
                  <a:pt x="53" y="1150"/>
                </a:lnTo>
                <a:lnTo>
                  <a:pt x="67" y="1150"/>
                </a:lnTo>
                <a:lnTo>
                  <a:pt x="67" y="1204"/>
                </a:lnTo>
                <a:lnTo>
                  <a:pt x="53" y="1204"/>
                </a:lnTo>
                <a:close/>
                <a:moveTo>
                  <a:pt x="53" y="1108"/>
                </a:moveTo>
                <a:lnTo>
                  <a:pt x="53" y="1054"/>
                </a:lnTo>
                <a:lnTo>
                  <a:pt x="67" y="1054"/>
                </a:lnTo>
                <a:lnTo>
                  <a:pt x="67" y="1108"/>
                </a:lnTo>
                <a:lnTo>
                  <a:pt x="53" y="1108"/>
                </a:lnTo>
                <a:close/>
                <a:moveTo>
                  <a:pt x="52" y="1012"/>
                </a:moveTo>
                <a:lnTo>
                  <a:pt x="52" y="957"/>
                </a:lnTo>
                <a:lnTo>
                  <a:pt x="65" y="957"/>
                </a:lnTo>
                <a:lnTo>
                  <a:pt x="65" y="1012"/>
                </a:lnTo>
                <a:lnTo>
                  <a:pt x="52" y="1012"/>
                </a:lnTo>
                <a:close/>
                <a:moveTo>
                  <a:pt x="52" y="916"/>
                </a:moveTo>
                <a:lnTo>
                  <a:pt x="52" y="861"/>
                </a:lnTo>
                <a:lnTo>
                  <a:pt x="65" y="861"/>
                </a:lnTo>
                <a:lnTo>
                  <a:pt x="65" y="916"/>
                </a:lnTo>
                <a:lnTo>
                  <a:pt x="52" y="916"/>
                </a:lnTo>
                <a:close/>
                <a:moveTo>
                  <a:pt x="52" y="820"/>
                </a:moveTo>
                <a:lnTo>
                  <a:pt x="52" y="765"/>
                </a:lnTo>
                <a:lnTo>
                  <a:pt x="65" y="765"/>
                </a:lnTo>
                <a:lnTo>
                  <a:pt x="65" y="820"/>
                </a:lnTo>
                <a:lnTo>
                  <a:pt x="52" y="820"/>
                </a:lnTo>
                <a:close/>
                <a:moveTo>
                  <a:pt x="52" y="724"/>
                </a:moveTo>
                <a:lnTo>
                  <a:pt x="52" y="669"/>
                </a:lnTo>
                <a:lnTo>
                  <a:pt x="65" y="669"/>
                </a:lnTo>
                <a:lnTo>
                  <a:pt x="65" y="724"/>
                </a:lnTo>
                <a:lnTo>
                  <a:pt x="52" y="724"/>
                </a:lnTo>
                <a:close/>
                <a:moveTo>
                  <a:pt x="52" y="628"/>
                </a:moveTo>
                <a:lnTo>
                  <a:pt x="52" y="573"/>
                </a:lnTo>
                <a:lnTo>
                  <a:pt x="65" y="573"/>
                </a:lnTo>
                <a:lnTo>
                  <a:pt x="65" y="628"/>
                </a:lnTo>
                <a:lnTo>
                  <a:pt x="52" y="628"/>
                </a:lnTo>
                <a:close/>
                <a:moveTo>
                  <a:pt x="52" y="532"/>
                </a:moveTo>
                <a:lnTo>
                  <a:pt x="52" y="477"/>
                </a:lnTo>
                <a:lnTo>
                  <a:pt x="65" y="477"/>
                </a:lnTo>
                <a:lnTo>
                  <a:pt x="65" y="532"/>
                </a:lnTo>
                <a:lnTo>
                  <a:pt x="52" y="532"/>
                </a:lnTo>
                <a:close/>
                <a:moveTo>
                  <a:pt x="50" y="436"/>
                </a:moveTo>
                <a:lnTo>
                  <a:pt x="50" y="381"/>
                </a:lnTo>
                <a:lnTo>
                  <a:pt x="64" y="381"/>
                </a:lnTo>
                <a:lnTo>
                  <a:pt x="64" y="436"/>
                </a:lnTo>
                <a:lnTo>
                  <a:pt x="50" y="436"/>
                </a:lnTo>
                <a:close/>
                <a:moveTo>
                  <a:pt x="50" y="340"/>
                </a:moveTo>
                <a:lnTo>
                  <a:pt x="50" y="285"/>
                </a:lnTo>
                <a:lnTo>
                  <a:pt x="64" y="285"/>
                </a:lnTo>
                <a:lnTo>
                  <a:pt x="64" y="340"/>
                </a:lnTo>
                <a:lnTo>
                  <a:pt x="50" y="340"/>
                </a:lnTo>
                <a:close/>
                <a:moveTo>
                  <a:pt x="50" y="244"/>
                </a:moveTo>
                <a:lnTo>
                  <a:pt x="50" y="189"/>
                </a:lnTo>
                <a:lnTo>
                  <a:pt x="64" y="189"/>
                </a:lnTo>
                <a:lnTo>
                  <a:pt x="64" y="244"/>
                </a:lnTo>
                <a:lnTo>
                  <a:pt x="50" y="244"/>
                </a:lnTo>
                <a:close/>
                <a:moveTo>
                  <a:pt x="50" y="148"/>
                </a:moveTo>
                <a:lnTo>
                  <a:pt x="50" y="93"/>
                </a:lnTo>
                <a:lnTo>
                  <a:pt x="64" y="93"/>
                </a:lnTo>
                <a:lnTo>
                  <a:pt x="64" y="148"/>
                </a:lnTo>
                <a:lnTo>
                  <a:pt x="50" y="148"/>
                </a:lnTo>
                <a:close/>
                <a:moveTo>
                  <a:pt x="50" y="52"/>
                </a:moveTo>
                <a:lnTo>
                  <a:pt x="50" y="14"/>
                </a:lnTo>
                <a:lnTo>
                  <a:pt x="64" y="14"/>
                </a:lnTo>
                <a:lnTo>
                  <a:pt x="64" y="52"/>
                </a:lnTo>
                <a:lnTo>
                  <a:pt x="50" y="52"/>
                </a:lnTo>
                <a:close/>
                <a:moveTo>
                  <a:pt x="0" y="96"/>
                </a:moveTo>
                <a:lnTo>
                  <a:pt x="57" y="0"/>
                </a:lnTo>
                <a:lnTo>
                  <a:pt x="112" y="95"/>
                </a:lnTo>
                <a:lnTo>
                  <a:pt x="113" y="102"/>
                </a:lnTo>
                <a:lnTo>
                  <a:pt x="110" y="105"/>
                </a:lnTo>
                <a:lnTo>
                  <a:pt x="105" y="105"/>
                </a:lnTo>
                <a:lnTo>
                  <a:pt x="101" y="102"/>
                </a:lnTo>
                <a:lnTo>
                  <a:pt x="50" y="18"/>
                </a:lnTo>
                <a:lnTo>
                  <a:pt x="62" y="18"/>
                </a:lnTo>
                <a:lnTo>
                  <a:pt x="12" y="103"/>
                </a:lnTo>
                <a:lnTo>
                  <a:pt x="9" y="107"/>
                </a:lnTo>
                <a:lnTo>
                  <a:pt x="4" y="105"/>
                </a:lnTo>
                <a:lnTo>
                  <a:pt x="0" y="102"/>
                </a:lnTo>
                <a:lnTo>
                  <a:pt x="0" y="96"/>
                </a:lnTo>
                <a:lnTo>
                  <a:pt x="0" y="9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0" name="Freeform 108"/>
          <p:cNvSpPr>
            <a:spLocks noEditPoints="1"/>
          </p:cNvSpPr>
          <p:nvPr/>
        </p:nvSpPr>
        <p:spPr bwMode="auto">
          <a:xfrm>
            <a:off x="4416112" y="3661007"/>
            <a:ext cx="2395538" cy="88900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3006" y="50"/>
              </a:cxn>
              <a:cxn ang="0">
                <a:pos x="3006" y="64"/>
              </a:cxn>
              <a:cxn ang="0">
                <a:pos x="0" y="61"/>
              </a:cxn>
              <a:cxn ang="0">
                <a:pos x="0" y="47"/>
              </a:cxn>
              <a:cxn ang="0">
                <a:pos x="2923" y="0"/>
              </a:cxn>
              <a:cxn ang="0">
                <a:pos x="3019" y="57"/>
              </a:cxn>
              <a:cxn ang="0">
                <a:pos x="2923" y="112"/>
              </a:cxn>
              <a:cxn ang="0">
                <a:pos x="2918" y="114"/>
              </a:cxn>
              <a:cxn ang="0">
                <a:pos x="2915" y="110"/>
              </a:cxn>
              <a:cxn ang="0">
                <a:pos x="2913" y="105"/>
              </a:cxn>
              <a:cxn ang="0">
                <a:pos x="2916" y="100"/>
              </a:cxn>
              <a:cxn ang="0">
                <a:pos x="2916" y="100"/>
              </a:cxn>
              <a:cxn ang="0">
                <a:pos x="3002" y="50"/>
              </a:cxn>
              <a:cxn ang="0">
                <a:pos x="3002" y="62"/>
              </a:cxn>
              <a:cxn ang="0">
                <a:pos x="2916" y="12"/>
              </a:cxn>
              <a:cxn ang="0">
                <a:pos x="2913" y="9"/>
              </a:cxn>
              <a:cxn ang="0">
                <a:pos x="2915" y="2"/>
              </a:cxn>
              <a:cxn ang="0">
                <a:pos x="2918" y="0"/>
              </a:cxn>
              <a:cxn ang="0">
                <a:pos x="2923" y="0"/>
              </a:cxn>
              <a:cxn ang="0">
                <a:pos x="2923" y="0"/>
              </a:cxn>
            </a:cxnLst>
            <a:rect l="0" t="0" r="r" b="b"/>
            <a:pathLst>
              <a:path w="3019" h="114">
                <a:moveTo>
                  <a:pt x="0" y="47"/>
                </a:moveTo>
                <a:lnTo>
                  <a:pt x="3006" y="50"/>
                </a:lnTo>
                <a:lnTo>
                  <a:pt x="3006" y="64"/>
                </a:lnTo>
                <a:lnTo>
                  <a:pt x="0" y="61"/>
                </a:lnTo>
                <a:lnTo>
                  <a:pt x="0" y="47"/>
                </a:lnTo>
                <a:close/>
                <a:moveTo>
                  <a:pt x="2923" y="0"/>
                </a:moveTo>
                <a:lnTo>
                  <a:pt x="3019" y="57"/>
                </a:lnTo>
                <a:lnTo>
                  <a:pt x="2923" y="112"/>
                </a:lnTo>
                <a:lnTo>
                  <a:pt x="2918" y="114"/>
                </a:lnTo>
                <a:lnTo>
                  <a:pt x="2915" y="110"/>
                </a:lnTo>
                <a:lnTo>
                  <a:pt x="2913" y="105"/>
                </a:lnTo>
                <a:lnTo>
                  <a:pt x="2916" y="100"/>
                </a:lnTo>
                <a:lnTo>
                  <a:pt x="2916" y="100"/>
                </a:lnTo>
                <a:lnTo>
                  <a:pt x="3002" y="50"/>
                </a:lnTo>
                <a:lnTo>
                  <a:pt x="3002" y="62"/>
                </a:lnTo>
                <a:lnTo>
                  <a:pt x="2916" y="12"/>
                </a:lnTo>
                <a:lnTo>
                  <a:pt x="2913" y="9"/>
                </a:lnTo>
                <a:lnTo>
                  <a:pt x="2915" y="2"/>
                </a:lnTo>
                <a:lnTo>
                  <a:pt x="2918" y="0"/>
                </a:lnTo>
                <a:lnTo>
                  <a:pt x="2923" y="0"/>
                </a:lnTo>
                <a:lnTo>
                  <a:pt x="292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1" name="Freeform 122"/>
          <p:cNvSpPr>
            <a:spLocks noEditPoints="1"/>
          </p:cNvSpPr>
          <p:nvPr/>
        </p:nvSpPr>
        <p:spPr bwMode="auto">
          <a:xfrm>
            <a:off x="3274700" y="1619482"/>
            <a:ext cx="898525" cy="452438"/>
          </a:xfrm>
          <a:custGeom>
            <a:avLst/>
            <a:gdLst/>
            <a:ahLst/>
            <a:cxnLst>
              <a:cxn ang="0">
                <a:pos x="1125" y="570"/>
              </a:cxn>
              <a:cxn ang="0">
                <a:pos x="8" y="21"/>
              </a:cxn>
              <a:cxn ang="0">
                <a:pos x="13" y="9"/>
              </a:cxn>
              <a:cxn ang="0">
                <a:pos x="1132" y="558"/>
              </a:cxn>
              <a:cxn ang="0">
                <a:pos x="1125" y="570"/>
              </a:cxn>
              <a:cxn ang="0">
                <a:pos x="60" y="102"/>
              </a:cxn>
              <a:cxn ang="0">
                <a:pos x="0" y="9"/>
              </a:cxn>
              <a:cxn ang="0">
                <a:pos x="109" y="0"/>
              </a:cxn>
              <a:cxn ang="0">
                <a:pos x="115" y="2"/>
              </a:cxn>
              <a:cxn ang="0">
                <a:pos x="116" y="7"/>
              </a:cxn>
              <a:cxn ang="0">
                <a:pos x="116" y="12"/>
              </a:cxn>
              <a:cxn ang="0">
                <a:pos x="111" y="14"/>
              </a:cxn>
              <a:cxn ang="0">
                <a:pos x="12" y="21"/>
              </a:cxn>
              <a:cxn ang="0">
                <a:pos x="17" y="11"/>
              </a:cxn>
              <a:cxn ang="0">
                <a:pos x="72" y="93"/>
              </a:cxn>
              <a:cxn ang="0">
                <a:pos x="73" y="98"/>
              </a:cxn>
              <a:cxn ang="0">
                <a:pos x="70" y="103"/>
              </a:cxn>
              <a:cxn ang="0">
                <a:pos x="65" y="103"/>
              </a:cxn>
              <a:cxn ang="0">
                <a:pos x="60" y="102"/>
              </a:cxn>
              <a:cxn ang="0">
                <a:pos x="60" y="102"/>
              </a:cxn>
            </a:cxnLst>
            <a:rect l="0" t="0" r="r" b="b"/>
            <a:pathLst>
              <a:path w="1132" h="570">
                <a:moveTo>
                  <a:pt x="1125" y="570"/>
                </a:moveTo>
                <a:lnTo>
                  <a:pt x="8" y="21"/>
                </a:lnTo>
                <a:lnTo>
                  <a:pt x="13" y="9"/>
                </a:lnTo>
                <a:lnTo>
                  <a:pt x="1132" y="558"/>
                </a:lnTo>
                <a:lnTo>
                  <a:pt x="1125" y="570"/>
                </a:lnTo>
                <a:close/>
                <a:moveTo>
                  <a:pt x="60" y="102"/>
                </a:moveTo>
                <a:lnTo>
                  <a:pt x="0" y="9"/>
                </a:lnTo>
                <a:lnTo>
                  <a:pt x="109" y="0"/>
                </a:lnTo>
                <a:lnTo>
                  <a:pt x="115" y="2"/>
                </a:lnTo>
                <a:lnTo>
                  <a:pt x="116" y="7"/>
                </a:lnTo>
                <a:lnTo>
                  <a:pt x="116" y="12"/>
                </a:lnTo>
                <a:lnTo>
                  <a:pt x="111" y="14"/>
                </a:lnTo>
                <a:lnTo>
                  <a:pt x="12" y="21"/>
                </a:lnTo>
                <a:lnTo>
                  <a:pt x="17" y="11"/>
                </a:lnTo>
                <a:lnTo>
                  <a:pt x="72" y="93"/>
                </a:lnTo>
                <a:lnTo>
                  <a:pt x="73" y="98"/>
                </a:lnTo>
                <a:lnTo>
                  <a:pt x="70" y="103"/>
                </a:lnTo>
                <a:lnTo>
                  <a:pt x="65" y="103"/>
                </a:lnTo>
                <a:lnTo>
                  <a:pt x="60" y="102"/>
                </a:lnTo>
                <a:lnTo>
                  <a:pt x="60" y="10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2" name="Freeform 123"/>
          <p:cNvSpPr>
            <a:spLocks noEditPoints="1"/>
          </p:cNvSpPr>
          <p:nvPr/>
        </p:nvSpPr>
        <p:spPr bwMode="auto">
          <a:xfrm>
            <a:off x="3192150" y="3357794"/>
            <a:ext cx="1057275" cy="349250"/>
          </a:xfrm>
          <a:custGeom>
            <a:avLst/>
            <a:gdLst/>
            <a:ahLst/>
            <a:cxnLst>
              <a:cxn ang="0">
                <a:pos x="1326" y="439"/>
              </a:cxn>
              <a:cxn ang="0">
                <a:pos x="10" y="36"/>
              </a:cxn>
              <a:cxn ang="0">
                <a:pos x="13" y="22"/>
              </a:cxn>
              <a:cxn ang="0">
                <a:pos x="1331" y="425"/>
              </a:cxn>
              <a:cxn ang="0">
                <a:pos x="1326" y="439"/>
              </a:cxn>
              <a:cxn ang="0">
                <a:pos x="75" y="106"/>
              </a:cxn>
              <a:cxn ang="0">
                <a:pos x="0" y="25"/>
              </a:cxn>
              <a:cxn ang="0">
                <a:pos x="108" y="0"/>
              </a:cxn>
              <a:cxn ang="0">
                <a:pos x="113" y="0"/>
              </a:cxn>
              <a:cxn ang="0">
                <a:pos x="115" y="5"/>
              </a:cxn>
              <a:cxn ang="0">
                <a:pos x="115" y="10"/>
              </a:cxn>
              <a:cxn ang="0">
                <a:pos x="109" y="13"/>
              </a:cxn>
              <a:cxn ang="0">
                <a:pos x="13" y="36"/>
              </a:cxn>
              <a:cxn ang="0">
                <a:pos x="17" y="24"/>
              </a:cxn>
              <a:cxn ang="0">
                <a:pos x="84" y="97"/>
              </a:cxn>
              <a:cxn ang="0">
                <a:pos x="87" y="103"/>
              </a:cxn>
              <a:cxn ang="0">
                <a:pos x="84" y="106"/>
              </a:cxn>
              <a:cxn ang="0">
                <a:pos x="79" y="109"/>
              </a:cxn>
              <a:cxn ang="0">
                <a:pos x="75" y="106"/>
              </a:cxn>
              <a:cxn ang="0">
                <a:pos x="75" y="106"/>
              </a:cxn>
            </a:cxnLst>
            <a:rect l="0" t="0" r="r" b="b"/>
            <a:pathLst>
              <a:path w="1331" h="439">
                <a:moveTo>
                  <a:pt x="1326" y="439"/>
                </a:moveTo>
                <a:lnTo>
                  <a:pt x="10" y="36"/>
                </a:lnTo>
                <a:lnTo>
                  <a:pt x="13" y="22"/>
                </a:lnTo>
                <a:lnTo>
                  <a:pt x="1331" y="425"/>
                </a:lnTo>
                <a:lnTo>
                  <a:pt x="1326" y="439"/>
                </a:lnTo>
                <a:close/>
                <a:moveTo>
                  <a:pt x="75" y="106"/>
                </a:moveTo>
                <a:lnTo>
                  <a:pt x="0" y="25"/>
                </a:lnTo>
                <a:lnTo>
                  <a:pt x="108" y="0"/>
                </a:lnTo>
                <a:lnTo>
                  <a:pt x="113" y="0"/>
                </a:lnTo>
                <a:lnTo>
                  <a:pt x="115" y="5"/>
                </a:lnTo>
                <a:lnTo>
                  <a:pt x="115" y="10"/>
                </a:lnTo>
                <a:lnTo>
                  <a:pt x="109" y="13"/>
                </a:lnTo>
                <a:lnTo>
                  <a:pt x="13" y="36"/>
                </a:lnTo>
                <a:lnTo>
                  <a:pt x="17" y="24"/>
                </a:lnTo>
                <a:lnTo>
                  <a:pt x="84" y="97"/>
                </a:lnTo>
                <a:lnTo>
                  <a:pt x="87" y="103"/>
                </a:lnTo>
                <a:lnTo>
                  <a:pt x="84" y="106"/>
                </a:lnTo>
                <a:lnTo>
                  <a:pt x="79" y="109"/>
                </a:lnTo>
                <a:lnTo>
                  <a:pt x="75" y="106"/>
                </a:lnTo>
                <a:lnTo>
                  <a:pt x="75" y="10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3" name="Freeform 124"/>
          <p:cNvSpPr>
            <a:spLocks noEditPoints="1"/>
          </p:cNvSpPr>
          <p:nvPr/>
        </p:nvSpPr>
        <p:spPr bwMode="auto">
          <a:xfrm>
            <a:off x="5746438" y="3362557"/>
            <a:ext cx="1066800" cy="347663"/>
          </a:xfrm>
          <a:custGeom>
            <a:avLst/>
            <a:gdLst/>
            <a:ahLst/>
            <a:cxnLst>
              <a:cxn ang="0">
                <a:pos x="1342" y="437"/>
              </a:cxn>
              <a:cxn ang="0">
                <a:pos x="10" y="38"/>
              </a:cxn>
              <a:cxn ang="0">
                <a:pos x="14" y="24"/>
              </a:cxn>
              <a:cxn ang="0">
                <a:pos x="1345" y="424"/>
              </a:cxn>
              <a:cxn ang="0">
                <a:pos x="1342" y="437"/>
              </a:cxn>
              <a:cxn ang="0">
                <a:pos x="76" y="108"/>
              </a:cxn>
              <a:cxn ang="0">
                <a:pos x="0" y="27"/>
              </a:cxn>
              <a:cxn ang="0">
                <a:pos x="108" y="0"/>
              </a:cxn>
              <a:cxn ang="0">
                <a:pos x="113" y="2"/>
              </a:cxn>
              <a:cxn ang="0">
                <a:pos x="115" y="5"/>
              </a:cxn>
              <a:cxn ang="0">
                <a:pos x="115" y="10"/>
              </a:cxn>
              <a:cxn ang="0">
                <a:pos x="110" y="14"/>
              </a:cxn>
              <a:cxn ang="0">
                <a:pos x="14" y="38"/>
              </a:cxn>
              <a:cxn ang="0">
                <a:pos x="17" y="26"/>
              </a:cxn>
              <a:cxn ang="0">
                <a:pos x="86" y="98"/>
              </a:cxn>
              <a:cxn ang="0">
                <a:pos x="88" y="103"/>
              </a:cxn>
              <a:cxn ang="0">
                <a:pos x="84" y="108"/>
              </a:cxn>
              <a:cxn ang="0">
                <a:pos x="81" y="110"/>
              </a:cxn>
              <a:cxn ang="0">
                <a:pos x="76" y="108"/>
              </a:cxn>
              <a:cxn ang="0">
                <a:pos x="76" y="108"/>
              </a:cxn>
            </a:cxnLst>
            <a:rect l="0" t="0" r="r" b="b"/>
            <a:pathLst>
              <a:path w="1345" h="437">
                <a:moveTo>
                  <a:pt x="1342" y="437"/>
                </a:moveTo>
                <a:lnTo>
                  <a:pt x="10" y="38"/>
                </a:lnTo>
                <a:lnTo>
                  <a:pt x="14" y="24"/>
                </a:lnTo>
                <a:lnTo>
                  <a:pt x="1345" y="424"/>
                </a:lnTo>
                <a:lnTo>
                  <a:pt x="1342" y="437"/>
                </a:lnTo>
                <a:close/>
                <a:moveTo>
                  <a:pt x="76" y="108"/>
                </a:moveTo>
                <a:lnTo>
                  <a:pt x="0" y="27"/>
                </a:lnTo>
                <a:lnTo>
                  <a:pt x="108" y="0"/>
                </a:lnTo>
                <a:lnTo>
                  <a:pt x="113" y="2"/>
                </a:lnTo>
                <a:lnTo>
                  <a:pt x="115" y="5"/>
                </a:lnTo>
                <a:lnTo>
                  <a:pt x="115" y="10"/>
                </a:lnTo>
                <a:lnTo>
                  <a:pt x="110" y="14"/>
                </a:lnTo>
                <a:lnTo>
                  <a:pt x="14" y="38"/>
                </a:lnTo>
                <a:lnTo>
                  <a:pt x="17" y="26"/>
                </a:lnTo>
                <a:lnTo>
                  <a:pt x="86" y="98"/>
                </a:lnTo>
                <a:lnTo>
                  <a:pt x="88" y="103"/>
                </a:lnTo>
                <a:lnTo>
                  <a:pt x="84" y="108"/>
                </a:lnTo>
                <a:lnTo>
                  <a:pt x="81" y="110"/>
                </a:lnTo>
                <a:lnTo>
                  <a:pt x="76" y="108"/>
                </a:lnTo>
                <a:lnTo>
                  <a:pt x="76" y="10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4" name="Rectangle 16"/>
          <p:cNvSpPr>
            <a:spLocks noChangeArrowheads="1"/>
          </p:cNvSpPr>
          <p:nvPr/>
        </p:nvSpPr>
        <p:spPr bwMode="auto">
          <a:xfrm>
            <a:off x="4813627" y="847825"/>
            <a:ext cx="319088" cy="385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5" name="Freeform 17"/>
          <p:cNvSpPr>
            <a:spLocks noEditPoints="1"/>
          </p:cNvSpPr>
          <p:nvPr/>
        </p:nvSpPr>
        <p:spPr bwMode="auto">
          <a:xfrm>
            <a:off x="4802515" y="836712"/>
            <a:ext cx="341313" cy="4079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4" y="4"/>
              </a:cxn>
              <a:cxn ang="0">
                <a:pos x="9" y="0"/>
              </a:cxn>
              <a:cxn ang="0">
                <a:pos x="14" y="0"/>
              </a:cxn>
              <a:cxn ang="0">
                <a:pos x="416" y="0"/>
              </a:cxn>
              <a:cxn ang="0">
                <a:pos x="421" y="0"/>
              </a:cxn>
              <a:cxn ang="0">
                <a:pos x="426" y="4"/>
              </a:cxn>
              <a:cxn ang="0">
                <a:pos x="429" y="9"/>
              </a:cxn>
              <a:cxn ang="0">
                <a:pos x="431" y="14"/>
              </a:cxn>
              <a:cxn ang="0">
                <a:pos x="431" y="499"/>
              </a:cxn>
              <a:cxn ang="0">
                <a:pos x="429" y="504"/>
              </a:cxn>
              <a:cxn ang="0">
                <a:pos x="426" y="510"/>
              </a:cxn>
              <a:cxn ang="0">
                <a:pos x="421" y="513"/>
              </a:cxn>
              <a:cxn ang="0">
                <a:pos x="416" y="515"/>
              </a:cxn>
              <a:cxn ang="0">
                <a:pos x="14" y="515"/>
              </a:cxn>
              <a:cxn ang="0">
                <a:pos x="9" y="513"/>
              </a:cxn>
              <a:cxn ang="0">
                <a:pos x="4" y="510"/>
              </a:cxn>
              <a:cxn ang="0">
                <a:pos x="0" y="504"/>
              </a:cxn>
              <a:cxn ang="0">
                <a:pos x="0" y="499"/>
              </a:cxn>
              <a:cxn ang="0">
                <a:pos x="0" y="14"/>
              </a:cxn>
              <a:cxn ang="0">
                <a:pos x="30" y="499"/>
              </a:cxn>
              <a:cxn ang="0">
                <a:pos x="14" y="486"/>
              </a:cxn>
              <a:cxn ang="0">
                <a:pos x="416" y="486"/>
              </a:cxn>
              <a:cxn ang="0">
                <a:pos x="402" y="499"/>
              </a:cxn>
              <a:cxn ang="0">
                <a:pos x="402" y="14"/>
              </a:cxn>
              <a:cxn ang="0">
                <a:pos x="416" y="29"/>
              </a:cxn>
              <a:cxn ang="0">
                <a:pos x="14" y="29"/>
              </a:cxn>
              <a:cxn ang="0">
                <a:pos x="30" y="14"/>
              </a:cxn>
              <a:cxn ang="0">
                <a:pos x="30" y="499"/>
              </a:cxn>
            </a:cxnLst>
            <a:rect l="0" t="0" r="r" b="b"/>
            <a:pathLst>
              <a:path w="431" h="515">
                <a:moveTo>
                  <a:pt x="0" y="14"/>
                </a:moveTo>
                <a:lnTo>
                  <a:pt x="0" y="9"/>
                </a:lnTo>
                <a:lnTo>
                  <a:pt x="4" y="4"/>
                </a:lnTo>
                <a:lnTo>
                  <a:pt x="9" y="0"/>
                </a:lnTo>
                <a:lnTo>
                  <a:pt x="14" y="0"/>
                </a:lnTo>
                <a:lnTo>
                  <a:pt x="416" y="0"/>
                </a:lnTo>
                <a:lnTo>
                  <a:pt x="421" y="0"/>
                </a:lnTo>
                <a:lnTo>
                  <a:pt x="426" y="4"/>
                </a:lnTo>
                <a:lnTo>
                  <a:pt x="429" y="9"/>
                </a:lnTo>
                <a:lnTo>
                  <a:pt x="431" y="14"/>
                </a:lnTo>
                <a:lnTo>
                  <a:pt x="431" y="499"/>
                </a:lnTo>
                <a:lnTo>
                  <a:pt x="429" y="504"/>
                </a:lnTo>
                <a:lnTo>
                  <a:pt x="426" y="510"/>
                </a:lnTo>
                <a:lnTo>
                  <a:pt x="421" y="513"/>
                </a:lnTo>
                <a:lnTo>
                  <a:pt x="416" y="515"/>
                </a:lnTo>
                <a:lnTo>
                  <a:pt x="14" y="515"/>
                </a:lnTo>
                <a:lnTo>
                  <a:pt x="9" y="513"/>
                </a:lnTo>
                <a:lnTo>
                  <a:pt x="4" y="510"/>
                </a:lnTo>
                <a:lnTo>
                  <a:pt x="0" y="504"/>
                </a:lnTo>
                <a:lnTo>
                  <a:pt x="0" y="499"/>
                </a:lnTo>
                <a:lnTo>
                  <a:pt x="0" y="14"/>
                </a:lnTo>
                <a:close/>
                <a:moveTo>
                  <a:pt x="30" y="499"/>
                </a:moveTo>
                <a:lnTo>
                  <a:pt x="14" y="486"/>
                </a:lnTo>
                <a:lnTo>
                  <a:pt x="416" y="486"/>
                </a:lnTo>
                <a:lnTo>
                  <a:pt x="402" y="499"/>
                </a:lnTo>
                <a:lnTo>
                  <a:pt x="402" y="14"/>
                </a:lnTo>
                <a:lnTo>
                  <a:pt x="416" y="29"/>
                </a:lnTo>
                <a:lnTo>
                  <a:pt x="14" y="29"/>
                </a:lnTo>
                <a:lnTo>
                  <a:pt x="30" y="14"/>
                </a:lnTo>
                <a:lnTo>
                  <a:pt x="30" y="49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6" name="Rectangle 18"/>
          <p:cNvSpPr>
            <a:spLocks noChangeArrowheads="1"/>
          </p:cNvSpPr>
          <p:nvPr/>
        </p:nvSpPr>
        <p:spPr bwMode="auto">
          <a:xfrm>
            <a:off x="5474027" y="1416150"/>
            <a:ext cx="328613" cy="382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7" name="Freeform 19"/>
          <p:cNvSpPr>
            <a:spLocks noEditPoints="1"/>
          </p:cNvSpPr>
          <p:nvPr/>
        </p:nvSpPr>
        <p:spPr bwMode="auto">
          <a:xfrm>
            <a:off x="5462915" y="1405037"/>
            <a:ext cx="352425" cy="406400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4" y="4"/>
              </a:cxn>
              <a:cxn ang="0">
                <a:pos x="9" y="0"/>
              </a:cxn>
              <a:cxn ang="0">
                <a:pos x="14" y="0"/>
              </a:cxn>
              <a:cxn ang="0">
                <a:pos x="428" y="0"/>
              </a:cxn>
              <a:cxn ang="0">
                <a:pos x="433" y="0"/>
              </a:cxn>
              <a:cxn ang="0">
                <a:pos x="438" y="4"/>
              </a:cxn>
              <a:cxn ang="0">
                <a:pos x="441" y="9"/>
              </a:cxn>
              <a:cxn ang="0">
                <a:pos x="443" y="14"/>
              </a:cxn>
              <a:cxn ang="0">
                <a:pos x="443" y="498"/>
              </a:cxn>
              <a:cxn ang="0">
                <a:pos x="441" y="503"/>
              </a:cxn>
              <a:cxn ang="0">
                <a:pos x="438" y="508"/>
              </a:cxn>
              <a:cxn ang="0">
                <a:pos x="433" y="512"/>
              </a:cxn>
              <a:cxn ang="0">
                <a:pos x="428" y="513"/>
              </a:cxn>
              <a:cxn ang="0">
                <a:pos x="14" y="513"/>
              </a:cxn>
              <a:cxn ang="0">
                <a:pos x="9" y="512"/>
              </a:cxn>
              <a:cxn ang="0">
                <a:pos x="4" y="508"/>
              </a:cxn>
              <a:cxn ang="0">
                <a:pos x="0" y="503"/>
              </a:cxn>
              <a:cxn ang="0">
                <a:pos x="0" y="498"/>
              </a:cxn>
              <a:cxn ang="0">
                <a:pos x="0" y="14"/>
              </a:cxn>
              <a:cxn ang="0">
                <a:pos x="30" y="498"/>
              </a:cxn>
              <a:cxn ang="0">
                <a:pos x="14" y="484"/>
              </a:cxn>
              <a:cxn ang="0">
                <a:pos x="428" y="484"/>
              </a:cxn>
              <a:cxn ang="0">
                <a:pos x="414" y="498"/>
              </a:cxn>
              <a:cxn ang="0">
                <a:pos x="414" y="14"/>
              </a:cxn>
              <a:cxn ang="0">
                <a:pos x="428" y="30"/>
              </a:cxn>
              <a:cxn ang="0">
                <a:pos x="14" y="30"/>
              </a:cxn>
              <a:cxn ang="0">
                <a:pos x="30" y="14"/>
              </a:cxn>
              <a:cxn ang="0">
                <a:pos x="30" y="498"/>
              </a:cxn>
            </a:cxnLst>
            <a:rect l="0" t="0" r="r" b="b"/>
            <a:pathLst>
              <a:path w="443" h="513">
                <a:moveTo>
                  <a:pt x="0" y="14"/>
                </a:moveTo>
                <a:lnTo>
                  <a:pt x="0" y="9"/>
                </a:lnTo>
                <a:lnTo>
                  <a:pt x="4" y="4"/>
                </a:lnTo>
                <a:lnTo>
                  <a:pt x="9" y="0"/>
                </a:lnTo>
                <a:lnTo>
                  <a:pt x="14" y="0"/>
                </a:lnTo>
                <a:lnTo>
                  <a:pt x="428" y="0"/>
                </a:lnTo>
                <a:lnTo>
                  <a:pt x="433" y="0"/>
                </a:lnTo>
                <a:lnTo>
                  <a:pt x="438" y="4"/>
                </a:lnTo>
                <a:lnTo>
                  <a:pt x="441" y="9"/>
                </a:lnTo>
                <a:lnTo>
                  <a:pt x="443" y="14"/>
                </a:lnTo>
                <a:lnTo>
                  <a:pt x="443" y="498"/>
                </a:lnTo>
                <a:lnTo>
                  <a:pt x="441" y="503"/>
                </a:lnTo>
                <a:lnTo>
                  <a:pt x="438" y="508"/>
                </a:lnTo>
                <a:lnTo>
                  <a:pt x="433" y="512"/>
                </a:lnTo>
                <a:lnTo>
                  <a:pt x="428" y="513"/>
                </a:lnTo>
                <a:lnTo>
                  <a:pt x="14" y="513"/>
                </a:lnTo>
                <a:lnTo>
                  <a:pt x="9" y="512"/>
                </a:lnTo>
                <a:lnTo>
                  <a:pt x="4" y="508"/>
                </a:lnTo>
                <a:lnTo>
                  <a:pt x="0" y="503"/>
                </a:lnTo>
                <a:lnTo>
                  <a:pt x="0" y="498"/>
                </a:lnTo>
                <a:lnTo>
                  <a:pt x="0" y="14"/>
                </a:lnTo>
                <a:close/>
                <a:moveTo>
                  <a:pt x="30" y="498"/>
                </a:moveTo>
                <a:lnTo>
                  <a:pt x="14" y="484"/>
                </a:lnTo>
                <a:lnTo>
                  <a:pt x="428" y="484"/>
                </a:lnTo>
                <a:lnTo>
                  <a:pt x="414" y="498"/>
                </a:lnTo>
                <a:lnTo>
                  <a:pt x="414" y="14"/>
                </a:lnTo>
                <a:lnTo>
                  <a:pt x="428" y="30"/>
                </a:lnTo>
                <a:lnTo>
                  <a:pt x="14" y="30"/>
                </a:lnTo>
                <a:lnTo>
                  <a:pt x="30" y="14"/>
                </a:lnTo>
                <a:lnTo>
                  <a:pt x="30" y="49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8" name="Rectangle 20"/>
          <p:cNvSpPr>
            <a:spLocks noChangeArrowheads="1"/>
          </p:cNvSpPr>
          <p:nvPr/>
        </p:nvSpPr>
        <p:spPr bwMode="auto">
          <a:xfrm>
            <a:off x="6062990" y="847825"/>
            <a:ext cx="333375" cy="3857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29" name="Freeform 21"/>
          <p:cNvSpPr>
            <a:spLocks noEditPoints="1"/>
          </p:cNvSpPr>
          <p:nvPr/>
        </p:nvSpPr>
        <p:spPr bwMode="auto">
          <a:xfrm>
            <a:off x="6051877" y="836712"/>
            <a:ext cx="355600" cy="40798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3" y="4"/>
              </a:cxn>
              <a:cxn ang="0">
                <a:pos x="8" y="0"/>
              </a:cxn>
              <a:cxn ang="0">
                <a:pos x="13" y="0"/>
              </a:cxn>
              <a:cxn ang="0">
                <a:pos x="434" y="0"/>
              </a:cxn>
              <a:cxn ang="0">
                <a:pos x="439" y="0"/>
              </a:cxn>
              <a:cxn ang="0">
                <a:pos x="444" y="4"/>
              </a:cxn>
              <a:cxn ang="0">
                <a:pos x="447" y="9"/>
              </a:cxn>
              <a:cxn ang="0">
                <a:pos x="449" y="14"/>
              </a:cxn>
              <a:cxn ang="0">
                <a:pos x="449" y="499"/>
              </a:cxn>
              <a:cxn ang="0">
                <a:pos x="447" y="504"/>
              </a:cxn>
              <a:cxn ang="0">
                <a:pos x="444" y="510"/>
              </a:cxn>
              <a:cxn ang="0">
                <a:pos x="439" y="513"/>
              </a:cxn>
              <a:cxn ang="0">
                <a:pos x="434" y="515"/>
              </a:cxn>
              <a:cxn ang="0">
                <a:pos x="13" y="515"/>
              </a:cxn>
              <a:cxn ang="0">
                <a:pos x="8" y="513"/>
              </a:cxn>
              <a:cxn ang="0">
                <a:pos x="3" y="510"/>
              </a:cxn>
              <a:cxn ang="0">
                <a:pos x="0" y="504"/>
              </a:cxn>
              <a:cxn ang="0">
                <a:pos x="0" y="499"/>
              </a:cxn>
              <a:cxn ang="0">
                <a:pos x="0" y="14"/>
              </a:cxn>
              <a:cxn ang="0">
                <a:pos x="29" y="499"/>
              </a:cxn>
              <a:cxn ang="0">
                <a:pos x="13" y="486"/>
              </a:cxn>
              <a:cxn ang="0">
                <a:pos x="434" y="486"/>
              </a:cxn>
              <a:cxn ang="0">
                <a:pos x="420" y="499"/>
              </a:cxn>
              <a:cxn ang="0">
                <a:pos x="420" y="14"/>
              </a:cxn>
              <a:cxn ang="0">
                <a:pos x="434" y="29"/>
              </a:cxn>
              <a:cxn ang="0">
                <a:pos x="13" y="29"/>
              </a:cxn>
              <a:cxn ang="0">
                <a:pos x="29" y="14"/>
              </a:cxn>
              <a:cxn ang="0">
                <a:pos x="29" y="499"/>
              </a:cxn>
            </a:cxnLst>
            <a:rect l="0" t="0" r="r" b="b"/>
            <a:pathLst>
              <a:path w="449" h="515">
                <a:moveTo>
                  <a:pt x="0" y="14"/>
                </a:moveTo>
                <a:lnTo>
                  <a:pt x="0" y="9"/>
                </a:lnTo>
                <a:lnTo>
                  <a:pt x="3" y="4"/>
                </a:lnTo>
                <a:lnTo>
                  <a:pt x="8" y="0"/>
                </a:lnTo>
                <a:lnTo>
                  <a:pt x="13" y="0"/>
                </a:lnTo>
                <a:lnTo>
                  <a:pt x="434" y="0"/>
                </a:lnTo>
                <a:lnTo>
                  <a:pt x="439" y="0"/>
                </a:lnTo>
                <a:lnTo>
                  <a:pt x="444" y="4"/>
                </a:lnTo>
                <a:lnTo>
                  <a:pt x="447" y="9"/>
                </a:lnTo>
                <a:lnTo>
                  <a:pt x="449" y="14"/>
                </a:lnTo>
                <a:lnTo>
                  <a:pt x="449" y="499"/>
                </a:lnTo>
                <a:lnTo>
                  <a:pt x="447" y="504"/>
                </a:lnTo>
                <a:lnTo>
                  <a:pt x="444" y="510"/>
                </a:lnTo>
                <a:lnTo>
                  <a:pt x="439" y="513"/>
                </a:lnTo>
                <a:lnTo>
                  <a:pt x="434" y="515"/>
                </a:lnTo>
                <a:lnTo>
                  <a:pt x="13" y="515"/>
                </a:lnTo>
                <a:lnTo>
                  <a:pt x="8" y="513"/>
                </a:lnTo>
                <a:lnTo>
                  <a:pt x="3" y="510"/>
                </a:lnTo>
                <a:lnTo>
                  <a:pt x="0" y="504"/>
                </a:lnTo>
                <a:lnTo>
                  <a:pt x="0" y="499"/>
                </a:lnTo>
                <a:lnTo>
                  <a:pt x="0" y="14"/>
                </a:lnTo>
                <a:close/>
                <a:moveTo>
                  <a:pt x="29" y="499"/>
                </a:moveTo>
                <a:lnTo>
                  <a:pt x="13" y="486"/>
                </a:lnTo>
                <a:lnTo>
                  <a:pt x="434" y="486"/>
                </a:lnTo>
                <a:lnTo>
                  <a:pt x="420" y="499"/>
                </a:lnTo>
                <a:lnTo>
                  <a:pt x="420" y="14"/>
                </a:lnTo>
                <a:lnTo>
                  <a:pt x="434" y="29"/>
                </a:lnTo>
                <a:lnTo>
                  <a:pt x="13" y="29"/>
                </a:lnTo>
                <a:lnTo>
                  <a:pt x="29" y="14"/>
                </a:lnTo>
                <a:lnTo>
                  <a:pt x="29" y="49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0" name="Rectangle 22"/>
          <p:cNvSpPr>
            <a:spLocks noChangeArrowheads="1"/>
          </p:cNvSpPr>
          <p:nvPr/>
        </p:nvSpPr>
        <p:spPr bwMode="auto">
          <a:xfrm>
            <a:off x="6678960" y="1855887"/>
            <a:ext cx="330200" cy="384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Freeform 23"/>
          <p:cNvSpPr>
            <a:spLocks noEditPoints="1"/>
          </p:cNvSpPr>
          <p:nvPr/>
        </p:nvSpPr>
        <p:spPr bwMode="auto">
          <a:xfrm>
            <a:off x="6667847" y="1846362"/>
            <a:ext cx="352425" cy="406400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9"/>
              </a:cxn>
              <a:cxn ang="0">
                <a:pos x="3" y="4"/>
              </a:cxn>
              <a:cxn ang="0">
                <a:pos x="8" y="0"/>
              </a:cxn>
              <a:cxn ang="0">
                <a:pos x="13" y="0"/>
              </a:cxn>
              <a:cxn ang="0">
                <a:pos x="428" y="0"/>
              </a:cxn>
              <a:cxn ang="0">
                <a:pos x="434" y="0"/>
              </a:cxn>
              <a:cxn ang="0">
                <a:pos x="439" y="4"/>
              </a:cxn>
              <a:cxn ang="0">
                <a:pos x="442" y="9"/>
              </a:cxn>
              <a:cxn ang="0">
                <a:pos x="444" y="14"/>
              </a:cxn>
              <a:cxn ang="0">
                <a:pos x="444" y="498"/>
              </a:cxn>
              <a:cxn ang="0">
                <a:pos x="442" y="503"/>
              </a:cxn>
              <a:cxn ang="0">
                <a:pos x="439" y="508"/>
              </a:cxn>
              <a:cxn ang="0">
                <a:pos x="434" y="511"/>
              </a:cxn>
              <a:cxn ang="0">
                <a:pos x="428" y="513"/>
              </a:cxn>
              <a:cxn ang="0">
                <a:pos x="13" y="513"/>
              </a:cxn>
              <a:cxn ang="0">
                <a:pos x="8" y="511"/>
              </a:cxn>
              <a:cxn ang="0">
                <a:pos x="3" y="508"/>
              </a:cxn>
              <a:cxn ang="0">
                <a:pos x="0" y="503"/>
              </a:cxn>
              <a:cxn ang="0">
                <a:pos x="0" y="498"/>
              </a:cxn>
              <a:cxn ang="0">
                <a:pos x="0" y="14"/>
              </a:cxn>
              <a:cxn ang="0">
                <a:pos x="29" y="498"/>
              </a:cxn>
              <a:cxn ang="0">
                <a:pos x="13" y="484"/>
              </a:cxn>
              <a:cxn ang="0">
                <a:pos x="428" y="484"/>
              </a:cxn>
              <a:cxn ang="0">
                <a:pos x="415" y="498"/>
              </a:cxn>
              <a:cxn ang="0">
                <a:pos x="415" y="14"/>
              </a:cxn>
              <a:cxn ang="0">
                <a:pos x="428" y="29"/>
              </a:cxn>
              <a:cxn ang="0">
                <a:pos x="13" y="29"/>
              </a:cxn>
              <a:cxn ang="0">
                <a:pos x="29" y="14"/>
              </a:cxn>
              <a:cxn ang="0">
                <a:pos x="29" y="498"/>
              </a:cxn>
            </a:cxnLst>
            <a:rect l="0" t="0" r="r" b="b"/>
            <a:pathLst>
              <a:path w="444" h="513">
                <a:moveTo>
                  <a:pt x="0" y="14"/>
                </a:moveTo>
                <a:lnTo>
                  <a:pt x="0" y="9"/>
                </a:lnTo>
                <a:lnTo>
                  <a:pt x="3" y="4"/>
                </a:lnTo>
                <a:lnTo>
                  <a:pt x="8" y="0"/>
                </a:lnTo>
                <a:lnTo>
                  <a:pt x="13" y="0"/>
                </a:lnTo>
                <a:lnTo>
                  <a:pt x="428" y="0"/>
                </a:lnTo>
                <a:lnTo>
                  <a:pt x="434" y="0"/>
                </a:lnTo>
                <a:lnTo>
                  <a:pt x="439" y="4"/>
                </a:lnTo>
                <a:lnTo>
                  <a:pt x="442" y="9"/>
                </a:lnTo>
                <a:lnTo>
                  <a:pt x="444" y="14"/>
                </a:lnTo>
                <a:lnTo>
                  <a:pt x="444" y="498"/>
                </a:lnTo>
                <a:lnTo>
                  <a:pt x="442" y="503"/>
                </a:lnTo>
                <a:lnTo>
                  <a:pt x="439" y="508"/>
                </a:lnTo>
                <a:lnTo>
                  <a:pt x="434" y="511"/>
                </a:lnTo>
                <a:lnTo>
                  <a:pt x="428" y="513"/>
                </a:lnTo>
                <a:lnTo>
                  <a:pt x="13" y="513"/>
                </a:lnTo>
                <a:lnTo>
                  <a:pt x="8" y="511"/>
                </a:lnTo>
                <a:lnTo>
                  <a:pt x="3" y="508"/>
                </a:lnTo>
                <a:lnTo>
                  <a:pt x="0" y="503"/>
                </a:lnTo>
                <a:lnTo>
                  <a:pt x="0" y="498"/>
                </a:lnTo>
                <a:lnTo>
                  <a:pt x="0" y="14"/>
                </a:lnTo>
                <a:close/>
                <a:moveTo>
                  <a:pt x="29" y="498"/>
                </a:moveTo>
                <a:lnTo>
                  <a:pt x="13" y="484"/>
                </a:lnTo>
                <a:lnTo>
                  <a:pt x="428" y="484"/>
                </a:lnTo>
                <a:lnTo>
                  <a:pt x="415" y="498"/>
                </a:lnTo>
                <a:lnTo>
                  <a:pt x="415" y="14"/>
                </a:lnTo>
                <a:lnTo>
                  <a:pt x="428" y="29"/>
                </a:lnTo>
                <a:lnTo>
                  <a:pt x="13" y="29"/>
                </a:lnTo>
                <a:lnTo>
                  <a:pt x="29" y="14"/>
                </a:lnTo>
                <a:lnTo>
                  <a:pt x="29" y="49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2" name="Freeform 24"/>
          <p:cNvSpPr>
            <a:spLocks noEditPoints="1"/>
          </p:cNvSpPr>
          <p:nvPr/>
        </p:nvSpPr>
        <p:spPr bwMode="auto">
          <a:xfrm>
            <a:off x="4527347" y="1041500"/>
            <a:ext cx="276225" cy="1008063"/>
          </a:xfrm>
          <a:custGeom>
            <a:avLst/>
            <a:gdLst/>
            <a:ahLst/>
            <a:cxnLst>
              <a:cxn ang="0">
                <a:pos x="12" y="1271"/>
              </a:cxn>
              <a:cxn ang="0">
                <a:pos x="320" y="14"/>
              </a:cxn>
              <a:cxn ang="0">
                <a:pos x="306" y="11"/>
              </a:cxn>
              <a:cxn ang="0">
                <a:pos x="0" y="1268"/>
              </a:cxn>
              <a:cxn ang="0">
                <a:pos x="12" y="1271"/>
              </a:cxn>
              <a:cxn ang="0">
                <a:pos x="347" y="107"/>
              </a:cxn>
              <a:cxn ang="0">
                <a:pos x="316" y="0"/>
              </a:cxn>
              <a:cxn ang="0">
                <a:pos x="239" y="79"/>
              </a:cxn>
              <a:cxn ang="0">
                <a:pos x="237" y="84"/>
              </a:cxn>
              <a:cxn ang="0">
                <a:pos x="239" y="90"/>
              </a:cxn>
              <a:cxn ang="0">
                <a:pos x="244" y="91"/>
              </a:cxn>
              <a:cxn ang="0">
                <a:pos x="249" y="90"/>
              </a:cxn>
              <a:cxn ang="0">
                <a:pos x="318" y="18"/>
              </a:cxn>
              <a:cxn ang="0">
                <a:pos x="306" y="14"/>
              </a:cxn>
              <a:cxn ang="0">
                <a:pos x="335" y="110"/>
              </a:cxn>
              <a:cxn ang="0">
                <a:pos x="338" y="114"/>
              </a:cxn>
              <a:cxn ang="0">
                <a:pos x="344" y="115"/>
              </a:cxn>
              <a:cxn ang="0">
                <a:pos x="347" y="112"/>
              </a:cxn>
              <a:cxn ang="0">
                <a:pos x="347" y="107"/>
              </a:cxn>
              <a:cxn ang="0">
                <a:pos x="347" y="107"/>
              </a:cxn>
            </a:cxnLst>
            <a:rect l="0" t="0" r="r" b="b"/>
            <a:pathLst>
              <a:path w="347" h="1271">
                <a:moveTo>
                  <a:pt x="12" y="1271"/>
                </a:moveTo>
                <a:lnTo>
                  <a:pt x="320" y="14"/>
                </a:lnTo>
                <a:lnTo>
                  <a:pt x="306" y="11"/>
                </a:lnTo>
                <a:lnTo>
                  <a:pt x="0" y="1268"/>
                </a:lnTo>
                <a:lnTo>
                  <a:pt x="12" y="1271"/>
                </a:lnTo>
                <a:close/>
                <a:moveTo>
                  <a:pt x="347" y="107"/>
                </a:moveTo>
                <a:lnTo>
                  <a:pt x="316" y="0"/>
                </a:lnTo>
                <a:lnTo>
                  <a:pt x="239" y="79"/>
                </a:lnTo>
                <a:lnTo>
                  <a:pt x="237" y="84"/>
                </a:lnTo>
                <a:lnTo>
                  <a:pt x="239" y="90"/>
                </a:lnTo>
                <a:lnTo>
                  <a:pt x="244" y="91"/>
                </a:lnTo>
                <a:lnTo>
                  <a:pt x="249" y="90"/>
                </a:lnTo>
                <a:lnTo>
                  <a:pt x="318" y="18"/>
                </a:lnTo>
                <a:lnTo>
                  <a:pt x="306" y="14"/>
                </a:lnTo>
                <a:lnTo>
                  <a:pt x="335" y="110"/>
                </a:lnTo>
                <a:lnTo>
                  <a:pt x="338" y="114"/>
                </a:lnTo>
                <a:lnTo>
                  <a:pt x="344" y="115"/>
                </a:lnTo>
                <a:lnTo>
                  <a:pt x="347" y="112"/>
                </a:lnTo>
                <a:lnTo>
                  <a:pt x="347" y="107"/>
                </a:lnTo>
                <a:lnTo>
                  <a:pt x="347" y="107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3" name="Freeform 25"/>
          <p:cNvSpPr>
            <a:spLocks noEditPoints="1"/>
          </p:cNvSpPr>
          <p:nvPr/>
        </p:nvSpPr>
        <p:spPr bwMode="auto">
          <a:xfrm>
            <a:off x="5132715" y="1041500"/>
            <a:ext cx="346075" cy="566738"/>
          </a:xfrm>
          <a:custGeom>
            <a:avLst/>
            <a:gdLst/>
            <a:ahLst/>
            <a:cxnLst>
              <a:cxn ang="0">
                <a:pos x="423" y="716"/>
              </a:cxn>
              <a:cxn ang="0">
                <a:pos x="0" y="14"/>
              </a:cxn>
              <a:cxn ang="0">
                <a:pos x="12" y="7"/>
              </a:cxn>
              <a:cxn ang="0">
                <a:pos x="435" y="709"/>
              </a:cxn>
              <a:cxn ang="0">
                <a:pos x="423" y="716"/>
              </a:cxn>
              <a:cxn ang="0">
                <a:pos x="1" y="110"/>
              </a:cxn>
              <a:cxn ang="0">
                <a:pos x="0" y="0"/>
              </a:cxn>
              <a:cxn ang="0">
                <a:pos x="96" y="54"/>
              </a:cxn>
              <a:cxn ang="0">
                <a:pos x="99" y="57"/>
              </a:cxn>
              <a:cxn ang="0">
                <a:pos x="99" y="62"/>
              </a:cxn>
              <a:cxn ang="0">
                <a:pos x="96" y="66"/>
              </a:cxn>
              <a:cxn ang="0">
                <a:pos x="90" y="66"/>
              </a:cxn>
              <a:cxn ang="0">
                <a:pos x="3" y="18"/>
              </a:cxn>
              <a:cxn ang="0">
                <a:pos x="13" y="11"/>
              </a:cxn>
              <a:cxn ang="0">
                <a:pos x="15" y="110"/>
              </a:cxn>
              <a:cxn ang="0">
                <a:pos x="12" y="115"/>
              </a:cxn>
              <a:cxn ang="0">
                <a:pos x="8" y="117"/>
              </a:cxn>
              <a:cxn ang="0">
                <a:pos x="3" y="115"/>
              </a:cxn>
              <a:cxn ang="0">
                <a:pos x="1" y="110"/>
              </a:cxn>
              <a:cxn ang="0">
                <a:pos x="1" y="110"/>
              </a:cxn>
            </a:cxnLst>
            <a:rect l="0" t="0" r="r" b="b"/>
            <a:pathLst>
              <a:path w="435" h="716">
                <a:moveTo>
                  <a:pt x="423" y="716"/>
                </a:moveTo>
                <a:lnTo>
                  <a:pt x="0" y="14"/>
                </a:lnTo>
                <a:lnTo>
                  <a:pt x="12" y="7"/>
                </a:lnTo>
                <a:lnTo>
                  <a:pt x="435" y="709"/>
                </a:lnTo>
                <a:lnTo>
                  <a:pt x="423" y="716"/>
                </a:lnTo>
                <a:close/>
                <a:moveTo>
                  <a:pt x="1" y="110"/>
                </a:moveTo>
                <a:lnTo>
                  <a:pt x="0" y="0"/>
                </a:lnTo>
                <a:lnTo>
                  <a:pt x="96" y="54"/>
                </a:lnTo>
                <a:lnTo>
                  <a:pt x="99" y="57"/>
                </a:lnTo>
                <a:lnTo>
                  <a:pt x="99" y="62"/>
                </a:lnTo>
                <a:lnTo>
                  <a:pt x="96" y="66"/>
                </a:lnTo>
                <a:lnTo>
                  <a:pt x="90" y="66"/>
                </a:lnTo>
                <a:lnTo>
                  <a:pt x="3" y="18"/>
                </a:lnTo>
                <a:lnTo>
                  <a:pt x="13" y="11"/>
                </a:lnTo>
                <a:lnTo>
                  <a:pt x="15" y="110"/>
                </a:lnTo>
                <a:lnTo>
                  <a:pt x="12" y="115"/>
                </a:lnTo>
                <a:lnTo>
                  <a:pt x="8" y="117"/>
                </a:lnTo>
                <a:lnTo>
                  <a:pt x="3" y="115"/>
                </a:lnTo>
                <a:lnTo>
                  <a:pt x="1" y="110"/>
                </a:lnTo>
                <a:lnTo>
                  <a:pt x="1" y="1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4" name="Freeform 26"/>
          <p:cNvSpPr>
            <a:spLocks noEditPoints="1"/>
          </p:cNvSpPr>
          <p:nvPr/>
        </p:nvSpPr>
        <p:spPr bwMode="auto">
          <a:xfrm>
            <a:off x="5796290" y="1041500"/>
            <a:ext cx="274638" cy="566738"/>
          </a:xfrm>
          <a:custGeom>
            <a:avLst/>
            <a:gdLst/>
            <a:ahLst/>
            <a:cxnLst>
              <a:cxn ang="0">
                <a:pos x="12" y="716"/>
              </a:cxn>
              <a:cxn ang="0">
                <a:pos x="334" y="14"/>
              </a:cxn>
              <a:cxn ang="0">
                <a:pos x="321" y="9"/>
              </a:cxn>
              <a:cxn ang="0">
                <a:pos x="0" y="711"/>
              </a:cxn>
              <a:cxn ang="0">
                <a:pos x="12" y="716"/>
              </a:cxn>
              <a:cxn ang="0">
                <a:pos x="345" y="110"/>
              </a:cxn>
              <a:cxn ang="0">
                <a:pos x="333" y="0"/>
              </a:cxn>
              <a:cxn ang="0">
                <a:pos x="242" y="64"/>
              </a:cxn>
              <a:cxn ang="0">
                <a:pos x="240" y="67"/>
              </a:cxn>
              <a:cxn ang="0">
                <a:pos x="240" y="72"/>
              </a:cxn>
              <a:cxn ang="0">
                <a:pos x="245" y="76"/>
              </a:cxn>
              <a:cxn ang="0">
                <a:pos x="250" y="74"/>
              </a:cxn>
              <a:cxn ang="0">
                <a:pos x="331" y="18"/>
              </a:cxn>
              <a:cxn ang="0">
                <a:pos x="321" y="12"/>
              </a:cxn>
              <a:cxn ang="0">
                <a:pos x="331" y="112"/>
              </a:cxn>
              <a:cxn ang="0">
                <a:pos x="333" y="115"/>
              </a:cxn>
              <a:cxn ang="0">
                <a:pos x="338" y="117"/>
              </a:cxn>
              <a:cxn ang="0">
                <a:pos x="343" y="115"/>
              </a:cxn>
              <a:cxn ang="0">
                <a:pos x="345" y="110"/>
              </a:cxn>
              <a:cxn ang="0">
                <a:pos x="345" y="110"/>
              </a:cxn>
            </a:cxnLst>
            <a:rect l="0" t="0" r="r" b="b"/>
            <a:pathLst>
              <a:path w="345" h="716">
                <a:moveTo>
                  <a:pt x="12" y="716"/>
                </a:moveTo>
                <a:lnTo>
                  <a:pt x="334" y="14"/>
                </a:lnTo>
                <a:lnTo>
                  <a:pt x="321" y="9"/>
                </a:lnTo>
                <a:lnTo>
                  <a:pt x="0" y="711"/>
                </a:lnTo>
                <a:lnTo>
                  <a:pt x="12" y="716"/>
                </a:lnTo>
                <a:close/>
                <a:moveTo>
                  <a:pt x="345" y="110"/>
                </a:moveTo>
                <a:lnTo>
                  <a:pt x="333" y="0"/>
                </a:lnTo>
                <a:lnTo>
                  <a:pt x="242" y="64"/>
                </a:lnTo>
                <a:lnTo>
                  <a:pt x="240" y="67"/>
                </a:lnTo>
                <a:lnTo>
                  <a:pt x="240" y="72"/>
                </a:lnTo>
                <a:lnTo>
                  <a:pt x="245" y="76"/>
                </a:lnTo>
                <a:lnTo>
                  <a:pt x="250" y="74"/>
                </a:lnTo>
                <a:lnTo>
                  <a:pt x="331" y="18"/>
                </a:lnTo>
                <a:lnTo>
                  <a:pt x="321" y="12"/>
                </a:lnTo>
                <a:lnTo>
                  <a:pt x="331" y="112"/>
                </a:lnTo>
                <a:lnTo>
                  <a:pt x="333" y="115"/>
                </a:lnTo>
                <a:lnTo>
                  <a:pt x="338" y="117"/>
                </a:lnTo>
                <a:lnTo>
                  <a:pt x="343" y="115"/>
                </a:lnTo>
                <a:lnTo>
                  <a:pt x="345" y="110"/>
                </a:lnTo>
                <a:lnTo>
                  <a:pt x="345" y="11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5" name="Freeform 27"/>
          <p:cNvSpPr>
            <a:spLocks noEditPoints="1"/>
          </p:cNvSpPr>
          <p:nvPr/>
        </p:nvSpPr>
        <p:spPr bwMode="auto">
          <a:xfrm>
            <a:off x="6375727" y="1041500"/>
            <a:ext cx="328613" cy="1006475"/>
          </a:xfrm>
          <a:custGeom>
            <a:avLst/>
            <a:gdLst/>
            <a:ahLst/>
            <a:cxnLst>
              <a:cxn ang="0">
                <a:pos x="401" y="1270"/>
              </a:cxn>
              <a:cxn ang="0">
                <a:pos x="22" y="14"/>
              </a:cxn>
              <a:cxn ang="0">
                <a:pos x="36" y="11"/>
              </a:cxn>
              <a:cxn ang="0">
                <a:pos x="413" y="1266"/>
              </a:cxn>
              <a:cxn ang="0">
                <a:pos x="401" y="1270"/>
              </a:cxn>
              <a:cxn ang="0">
                <a:pos x="0" y="108"/>
              </a:cxn>
              <a:cxn ang="0">
                <a:pos x="26" y="0"/>
              </a:cxn>
              <a:cxn ang="0">
                <a:pos x="106" y="76"/>
              </a:cxn>
              <a:cxn ang="0">
                <a:pos x="108" y="81"/>
              </a:cxn>
              <a:cxn ang="0">
                <a:pos x="106" y="84"/>
              </a:cxn>
              <a:cxn ang="0">
                <a:pos x="101" y="88"/>
              </a:cxn>
              <a:cxn ang="0">
                <a:pos x="98" y="86"/>
              </a:cxn>
              <a:cxn ang="0">
                <a:pos x="24" y="18"/>
              </a:cxn>
              <a:cxn ang="0">
                <a:pos x="36" y="14"/>
              </a:cxn>
              <a:cxn ang="0">
                <a:pos x="12" y="110"/>
              </a:cxn>
              <a:cxn ang="0">
                <a:pos x="10" y="115"/>
              </a:cxn>
              <a:cxn ang="0">
                <a:pos x="3" y="115"/>
              </a:cxn>
              <a:cxn ang="0">
                <a:pos x="0" y="114"/>
              </a:cxn>
              <a:cxn ang="0">
                <a:pos x="0" y="108"/>
              </a:cxn>
              <a:cxn ang="0">
                <a:pos x="0" y="108"/>
              </a:cxn>
            </a:cxnLst>
            <a:rect l="0" t="0" r="r" b="b"/>
            <a:pathLst>
              <a:path w="413" h="1270">
                <a:moveTo>
                  <a:pt x="401" y="1270"/>
                </a:moveTo>
                <a:lnTo>
                  <a:pt x="22" y="14"/>
                </a:lnTo>
                <a:lnTo>
                  <a:pt x="36" y="11"/>
                </a:lnTo>
                <a:lnTo>
                  <a:pt x="413" y="1266"/>
                </a:lnTo>
                <a:lnTo>
                  <a:pt x="401" y="1270"/>
                </a:lnTo>
                <a:close/>
                <a:moveTo>
                  <a:pt x="0" y="108"/>
                </a:moveTo>
                <a:lnTo>
                  <a:pt x="26" y="0"/>
                </a:lnTo>
                <a:lnTo>
                  <a:pt x="106" y="76"/>
                </a:lnTo>
                <a:lnTo>
                  <a:pt x="108" y="81"/>
                </a:lnTo>
                <a:lnTo>
                  <a:pt x="106" y="84"/>
                </a:lnTo>
                <a:lnTo>
                  <a:pt x="101" y="88"/>
                </a:lnTo>
                <a:lnTo>
                  <a:pt x="98" y="86"/>
                </a:lnTo>
                <a:lnTo>
                  <a:pt x="24" y="18"/>
                </a:lnTo>
                <a:lnTo>
                  <a:pt x="36" y="14"/>
                </a:lnTo>
                <a:lnTo>
                  <a:pt x="12" y="110"/>
                </a:lnTo>
                <a:lnTo>
                  <a:pt x="10" y="115"/>
                </a:lnTo>
                <a:lnTo>
                  <a:pt x="3" y="115"/>
                </a:lnTo>
                <a:lnTo>
                  <a:pt x="0" y="114"/>
                </a:lnTo>
                <a:lnTo>
                  <a:pt x="0" y="108"/>
                </a:lnTo>
                <a:lnTo>
                  <a:pt x="0" y="108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6" name="Freeform 28"/>
          <p:cNvSpPr>
            <a:spLocks noEditPoints="1"/>
          </p:cNvSpPr>
          <p:nvPr/>
        </p:nvSpPr>
        <p:spPr bwMode="auto">
          <a:xfrm>
            <a:off x="4530522" y="1600300"/>
            <a:ext cx="908050" cy="454025"/>
          </a:xfrm>
          <a:custGeom>
            <a:avLst/>
            <a:gdLst/>
            <a:ahLst/>
            <a:cxnLst>
              <a:cxn ang="0">
                <a:pos x="5" y="572"/>
              </a:cxn>
              <a:cxn ang="0">
                <a:pos x="1136" y="21"/>
              </a:cxn>
              <a:cxn ang="0">
                <a:pos x="1129" y="7"/>
              </a:cxn>
              <a:cxn ang="0">
                <a:pos x="0" y="560"/>
              </a:cxn>
              <a:cxn ang="0">
                <a:pos x="5" y="572"/>
              </a:cxn>
              <a:cxn ang="0">
                <a:pos x="1082" y="100"/>
              </a:cxn>
              <a:cxn ang="0">
                <a:pos x="1144" y="9"/>
              </a:cxn>
              <a:cxn ang="0">
                <a:pos x="1034" y="0"/>
              </a:cxn>
              <a:cxn ang="0">
                <a:pos x="1029" y="2"/>
              </a:cxn>
              <a:cxn ang="0">
                <a:pos x="1026" y="6"/>
              </a:cxn>
              <a:cxn ang="0">
                <a:pos x="1027" y="11"/>
              </a:cxn>
              <a:cxn ang="0">
                <a:pos x="1033" y="14"/>
              </a:cxn>
              <a:cxn ang="0">
                <a:pos x="1132" y="21"/>
              </a:cxn>
              <a:cxn ang="0">
                <a:pos x="1127" y="11"/>
              </a:cxn>
              <a:cxn ang="0">
                <a:pos x="1072" y="93"/>
              </a:cxn>
              <a:cxn ang="0">
                <a:pos x="1070" y="98"/>
              </a:cxn>
              <a:cxn ang="0">
                <a:pos x="1074" y="103"/>
              </a:cxn>
              <a:cxn ang="0">
                <a:pos x="1079" y="103"/>
              </a:cxn>
              <a:cxn ang="0">
                <a:pos x="1082" y="100"/>
              </a:cxn>
              <a:cxn ang="0">
                <a:pos x="1082" y="100"/>
              </a:cxn>
            </a:cxnLst>
            <a:rect l="0" t="0" r="r" b="b"/>
            <a:pathLst>
              <a:path w="1144" h="572">
                <a:moveTo>
                  <a:pt x="5" y="572"/>
                </a:moveTo>
                <a:lnTo>
                  <a:pt x="1136" y="21"/>
                </a:lnTo>
                <a:lnTo>
                  <a:pt x="1129" y="7"/>
                </a:lnTo>
                <a:lnTo>
                  <a:pt x="0" y="560"/>
                </a:lnTo>
                <a:lnTo>
                  <a:pt x="5" y="572"/>
                </a:lnTo>
                <a:close/>
                <a:moveTo>
                  <a:pt x="1082" y="100"/>
                </a:moveTo>
                <a:lnTo>
                  <a:pt x="1144" y="9"/>
                </a:lnTo>
                <a:lnTo>
                  <a:pt x="1034" y="0"/>
                </a:lnTo>
                <a:lnTo>
                  <a:pt x="1029" y="2"/>
                </a:lnTo>
                <a:lnTo>
                  <a:pt x="1026" y="6"/>
                </a:lnTo>
                <a:lnTo>
                  <a:pt x="1027" y="11"/>
                </a:lnTo>
                <a:lnTo>
                  <a:pt x="1033" y="14"/>
                </a:lnTo>
                <a:lnTo>
                  <a:pt x="1132" y="21"/>
                </a:lnTo>
                <a:lnTo>
                  <a:pt x="1127" y="11"/>
                </a:lnTo>
                <a:lnTo>
                  <a:pt x="1072" y="93"/>
                </a:lnTo>
                <a:lnTo>
                  <a:pt x="1070" y="98"/>
                </a:lnTo>
                <a:lnTo>
                  <a:pt x="1074" y="103"/>
                </a:lnTo>
                <a:lnTo>
                  <a:pt x="1079" y="103"/>
                </a:lnTo>
                <a:lnTo>
                  <a:pt x="1082" y="100"/>
                </a:lnTo>
                <a:lnTo>
                  <a:pt x="1082" y="10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7" name="Freeform 121"/>
          <p:cNvSpPr>
            <a:spLocks noEditPoints="1"/>
          </p:cNvSpPr>
          <p:nvPr/>
        </p:nvSpPr>
        <p:spPr bwMode="auto">
          <a:xfrm>
            <a:off x="4533697" y="2006700"/>
            <a:ext cx="2068513" cy="88900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2592" y="49"/>
              </a:cxn>
              <a:cxn ang="0">
                <a:pos x="2592" y="63"/>
              </a:cxn>
              <a:cxn ang="0">
                <a:pos x="0" y="61"/>
              </a:cxn>
              <a:cxn ang="0">
                <a:pos x="0" y="48"/>
              </a:cxn>
              <a:cxn ang="0">
                <a:pos x="2510" y="0"/>
              </a:cxn>
              <a:cxn ang="0">
                <a:pos x="2606" y="56"/>
              </a:cxn>
              <a:cxn ang="0">
                <a:pos x="2510" y="111"/>
              </a:cxn>
              <a:cxn ang="0">
                <a:pos x="2505" y="113"/>
              </a:cxn>
              <a:cxn ang="0">
                <a:pos x="2502" y="109"/>
              </a:cxn>
              <a:cxn ang="0">
                <a:pos x="2502" y="104"/>
              </a:cxn>
              <a:cxn ang="0">
                <a:pos x="2503" y="99"/>
              </a:cxn>
              <a:cxn ang="0">
                <a:pos x="2589" y="49"/>
              </a:cxn>
              <a:cxn ang="0">
                <a:pos x="2589" y="61"/>
              </a:cxn>
              <a:cxn ang="0">
                <a:pos x="2503" y="12"/>
              </a:cxn>
              <a:cxn ang="0">
                <a:pos x="2502" y="6"/>
              </a:cxn>
              <a:cxn ang="0">
                <a:pos x="2502" y="1"/>
              </a:cxn>
              <a:cxn ang="0">
                <a:pos x="2505" y="0"/>
              </a:cxn>
              <a:cxn ang="0">
                <a:pos x="2510" y="0"/>
              </a:cxn>
              <a:cxn ang="0">
                <a:pos x="2510" y="0"/>
              </a:cxn>
            </a:cxnLst>
            <a:rect l="0" t="0" r="r" b="b"/>
            <a:pathLst>
              <a:path w="2606" h="113">
                <a:moveTo>
                  <a:pt x="0" y="48"/>
                </a:moveTo>
                <a:lnTo>
                  <a:pt x="2592" y="49"/>
                </a:lnTo>
                <a:lnTo>
                  <a:pt x="2592" y="63"/>
                </a:lnTo>
                <a:lnTo>
                  <a:pt x="0" y="61"/>
                </a:lnTo>
                <a:lnTo>
                  <a:pt x="0" y="48"/>
                </a:lnTo>
                <a:close/>
                <a:moveTo>
                  <a:pt x="2510" y="0"/>
                </a:moveTo>
                <a:lnTo>
                  <a:pt x="2606" y="56"/>
                </a:lnTo>
                <a:lnTo>
                  <a:pt x="2510" y="111"/>
                </a:lnTo>
                <a:lnTo>
                  <a:pt x="2505" y="113"/>
                </a:lnTo>
                <a:lnTo>
                  <a:pt x="2502" y="109"/>
                </a:lnTo>
                <a:lnTo>
                  <a:pt x="2502" y="104"/>
                </a:lnTo>
                <a:lnTo>
                  <a:pt x="2503" y="99"/>
                </a:lnTo>
                <a:lnTo>
                  <a:pt x="2589" y="49"/>
                </a:lnTo>
                <a:lnTo>
                  <a:pt x="2589" y="61"/>
                </a:lnTo>
                <a:lnTo>
                  <a:pt x="2503" y="12"/>
                </a:lnTo>
                <a:lnTo>
                  <a:pt x="2502" y="6"/>
                </a:lnTo>
                <a:lnTo>
                  <a:pt x="2502" y="1"/>
                </a:lnTo>
                <a:lnTo>
                  <a:pt x="2505" y="0"/>
                </a:lnTo>
                <a:lnTo>
                  <a:pt x="2510" y="0"/>
                </a:lnTo>
                <a:lnTo>
                  <a:pt x="251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8" name="Freeform 122"/>
          <p:cNvSpPr>
            <a:spLocks noEditPoints="1"/>
          </p:cNvSpPr>
          <p:nvPr/>
        </p:nvSpPr>
        <p:spPr bwMode="auto">
          <a:xfrm>
            <a:off x="5802640" y="1600300"/>
            <a:ext cx="898525" cy="452438"/>
          </a:xfrm>
          <a:custGeom>
            <a:avLst/>
            <a:gdLst/>
            <a:ahLst/>
            <a:cxnLst>
              <a:cxn ang="0">
                <a:pos x="1125" y="570"/>
              </a:cxn>
              <a:cxn ang="0">
                <a:pos x="8" y="21"/>
              </a:cxn>
              <a:cxn ang="0">
                <a:pos x="13" y="9"/>
              </a:cxn>
              <a:cxn ang="0">
                <a:pos x="1132" y="558"/>
              </a:cxn>
              <a:cxn ang="0">
                <a:pos x="1125" y="570"/>
              </a:cxn>
              <a:cxn ang="0">
                <a:pos x="60" y="102"/>
              </a:cxn>
              <a:cxn ang="0">
                <a:pos x="0" y="9"/>
              </a:cxn>
              <a:cxn ang="0">
                <a:pos x="109" y="0"/>
              </a:cxn>
              <a:cxn ang="0">
                <a:pos x="115" y="2"/>
              </a:cxn>
              <a:cxn ang="0">
                <a:pos x="116" y="7"/>
              </a:cxn>
              <a:cxn ang="0">
                <a:pos x="116" y="12"/>
              </a:cxn>
              <a:cxn ang="0">
                <a:pos x="111" y="14"/>
              </a:cxn>
              <a:cxn ang="0">
                <a:pos x="12" y="21"/>
              </a:cxn>
              <a:cxn ang="0">
                <a:pos x="17" y="11"/>
              </a:cxn>
              <a:cxn ang="0">
                <a:pos x="72" y="93"/>
              </a:cxn>
              <a:cxn ang="0">
                <a:pos x="73" y="98"/>
              </a:cxn>
              <a:cxn ang="0">
                <a:pos x="70" y="103"/>
              </a:cxn>
              <a:cxn ang="0">
                <a:pos x="65" y="103"/>
              </a:cxn>
              <a:cxn ang="0">
                <a:pos x="60" y="102"/>
              </a:cxn>
              <a:cxn ang="0">
                <a:pos x="60" y="102"/>
              </a:cxn>
            </a:cxnLst>
            <a:rect l="0" t="0" r="r" b="b"/>
            <a:pathLst>
              <a:path w="1132" h="570">
                <a:moveTo>
                  <a:pt x="1125" y="570"/>
                </a:moveTo>
                <a:lnTo>
                  <a:pt x="8" y="21"/>
                </a:lnTo>
                <a:lnTo>
                  <a:pt x="13" y="9"/>
                </a:lnTo>
                <a:lnTo>
                  <a:pt x="1132" y="558"/>
                </a:lnTo>
                <a:lnTo>
                  <a:pt x="1125" y="570"/>
                </a:lnTo>
                <a:close/>
                <a:moveTo>
                  <a:pt x="60" y="102"/>
                </a:moveTo>
                <a:lnTo>
                  <a:pt x="0" y="9"/>
                </a:lnTo>
                <a:lnTo>
                  <a:pt x="109" y="0"/>
                </a:lnTo>
                <a:lnTo>
                  <a:pt x="115" y="2"/>
                </a:lnTo>
                <a:lnTo>
                  <a:pt x="116" y="7"/>
                </a:lnTo>
                <a:lnTo>
                  <a:pt x="116" y="12"/>
                </a:lnTo>
                <a:lnTo>
                  <a:pt x="111" y="14"/>
                </a:lnTo>
                <a:lnTo>
                  <a:pt x="12" y="21"/>
                </a:lnTo>
                <a:lnTo>
                  <a:pt x="17" y="11"/>
                </a:lnTo>
                <a:lnTo>
                  <a:pt x="72" y="93"/>
                </a:lnTo>
                <a:lnTo>
                  <a:pt x="73" y="98"/>
                </a:lnTo>
                <a:lnTo>
                  <a:pt x="70" y="103"/>
                </a:lnTo>
                <a:lnTo>
                  <a:pt x="65" y="103"/>
                </a:lnTo>
                <a:lnTo>
                  <a:pt x="60" y="102"/>
                </a:lnTo>
                <a:lnTo>
                  <a:pt x="60" y="10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9" name="TextBox 238"/>
          <p:cNvSpPr txBox="1"/>
          <p:nvPr/>
        </p:nvSpPr>
        <p:spPr>
          <a:xfrm>
            <a:off x="4100794" y="1916832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/>
              <a:t>CRA</a:t>
            </a:r>
            <a:endParaRPr lang="ko-KR" altLang="en-US" sz="1100" b="1" dirty="0"/>
          </a:p>
        </p:txBody>
      </p:sp>
      <p:sp>
        <p:nvSpPr>
          <p:cNvPr id="240" name="TextBox 239"/>
          <p:cNvSpPr txBox="1"/>
          <p:nvPr/>
        </p:nvSpPr>
        <p:spPr>
          <a:xfrm>
            <a:off x="3097518" y="181534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</a:rPr>
              <a:t>X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4121109" y="2606354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</a:rPr>
              <a:t>O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2" name="Freeform 121"/>
          <p:cNvSpPr>
            <a:spLocks noEditPoints="1"/>
          </p:cNvSpPr>
          <p:nvPr/>
        </p:nvSpPr>
        <p:spPr bwMode="auto">
          <a:xfrm>
            <a:off x="2061322" y="2027531"/>
            <a:ext cx="2068513" cy="88900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2592" y="49"/>
              </a:cxn>
              <a:cxn ang="0">
                <a:pos x="2592" y="63"/>
              </a:cxn>
              <a:cxn ang="0">
                <a:pos x="0" y="61"/>
              </a:cxn>
              <a:cxn ang="0">
                <a:pos x="0" y="48"/>
              </a:cxn>
              <a:cxn ang="0">
                <a:pos x="2510" y="0"/>
              </a:cxn>
              <a:cxn ang="0">
                <a:pos x="2606" y="56"/>
              </a:cxn>
              <a:cxn ang="0">
                <a:pos x="2510" y="111"/>
              </a:cxn>
              <a:cxn ang="0">
                <a:pos x="2505" y="113"/>
              </a:cxn>
              <a:cxn ang="0">
                <a:pos x="2502" y="109"/>
              </a:cxn>
              <a:cxn ang="0">
                <a:pos x="2502" y="104"/>
              </a:cxn>
              <a:cxn ang="0">
                <a:pos x="2503" y="99"/>
              </a:cxn>
              <a:cxn ang="0">
                <a:pos x="2589" y="49"/>
              </a:cxn>
              <a:cxn ang="0">
                <a:pos x="2589" y="61"/>
              </a:cxn>
              <a:cxn ang="0">
                <a:pos x="2503" y="12"/>
              </a:cxn>
              <a:cxn ang="0">
                <a:pos x="2502" y="6"/>
              </a:cxn>
              <a:cxn ang="0">
                <a:pos x="2502" y="1"/>
              </a:cxn>
              <a:cxn ang="0">
                <a:pos x="2505" y="0"/>
              </a:cxn>
              <a:cxn ang="0">
                <a:pos x="2510" y="0"/>
              </a:cxn>
              <a:cxn ang="0">
                <a:pos x="2510" y="0"/>
              </a:cxn>
            </a:cxnLst>
            <a:rect l="0" t="0" r="r" b="b"/>
            <a:pathLst>
              <a:path w="2606" h="113">
                <a:moveTo>
                  <a:pt x="0" y="48"/>
                </a:moveTo>
                <a:lnTo>
                  <a:pt x="2592" y="49"/>
                </a:lnTo>
                <a:lnTo>
                  <a:pt x="2592" y="63"/>
                </a:lnTo>
                <a:lnTo>
                  <a:pt x="0" y="61"/>
                </a:lnTo>
                <a:lnTo>
                  <a:pt x="0" y="48"/>
                </a:lnTo>
                <a:close/>
                <a:moveTo>
                  <a:pt x="2510" y="0"/>
                </a:moveTo>
                <a:lnTo>
                  <a:pt x="2606" y="56"/>
                </a:lnTo>
                <a:lnTo>
                  <a:pt x="2510" y="111"/>
                </a:lnTo>
                <a:lnTo>
                  <a:pt x="2505" y="113"/>
                </a:lnTo>
                <a:lnTo>
                  <a:pt x="2502" y="109"/>
                </a:lnTo>
                <a:lnTo>
                  <a:pt x="2502" y="104"/>
                </a:lnTo>
                <a:lnTo>
                  <a:pt x="2503" y="99"/>
                </a:lnTo>
                <a:lnTo>
                  <a:pt x="2589" y="49"/>
                </a:lnTo>
                <a:lnTo>
                  <a:pt x="2589" y="61"/>
                </a:lnTo>
                <a:lnTo>
                  <a:pt x="2503" y="12"/>
                </a:lnTo>
                <a:lnTo>
                  <a:pt x="2502" y="6"/>
                </a:lnTo>
                <a:lnTo>
                  <a:pt x="2502" y="1"/>
                </a:lnTo>
                <a:lnTo>
                  <a:pt x="2505" y="0"/>
                </a:lnTo>
                <a:lnTo>
                  <a:pt x="2510" y="0"/>
                </a:lnTo>
                <a:lnTo>
                  <a:pt x="251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43" name="TextBox 242"/>
          <p:cNvSpPr txBox="1"/>
          <p:nvPr/>
        </p:nvSpPr>
        <p:spPr>
          <a:xfrm>
            <a:off x="4177737" y="156261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</a:rPr>
              <a:t>B</a:t>
            </a:r>
            <a:endParaRPr lang="ko-KR" altLang="en-US" b="1" dirty="0">
              <a:solidFill>
                <a:srgbClr val="C00000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4283968" y="37797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tx2"/>
                </a:solidFill>
              </a:rPr>
              <a:t>b</a:t>
            </a:r>
            <a:endParaRPr lang="ko-KR" altLang="en-US" b="1" dirty="0">
              <a:solidFill>
                <a:schemeClr val="tx2"/>
              </a:solidFill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1835696" y="371703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tx2"/>
                </a:solidFill>
              </a:rPr>
              <a:t>a</a:t>
            </a:r>
            <a:endParaRPr lang="ko-KR" alt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000504"/>
            <a:ext cx="8784976" cy="2452832"/>
          </a:xfrm>
        </p:spPr>
        <p:txBody>
          <a:bodyPr/>
          <a:lstStyle/>
          <a:p>
            <a:endParaRPr lang="en-CA" altLang="ko-KR" sz="1600" dirty="0" smtClean="0"/>
          </a:p>
          <a:p>
            <a:r>
              <a:rPr lang="en-CA" altLang="ko-KR" dirty="0" smtClean="0"/>
              <a:t>Any picture following CRA </a:t>
            </a:r>
            <a:r>
              <a:rPr lang="en-CA" altLang="ko-KR" dirty="0" smtClean="0"/>
              <a:t>that has corresponding collocated non-IRAP are not safe to use ILP</a:t>
            </a:r>
            <a:endParaRPr lang="en-CA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Problem at non-aligned CRA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84" name="직사각형 83"/>
          <p:cNvSpPr/>
          <p:nvPr/>
        </p:nvSpPr>
        <p:spPr>
          <a:xfrm>
            <a:off x="2752212" y="250885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5429256" y="250030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/>
          <p:cNvSpPr/>
          <p:nvPr/>
        </p:nvSpPr>
        <p:spPr>
          <a:xfrm>
            <a:off x="2304783" y="250885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/>
          <p:cNvSpPr/>
          <p:nvPr/>
        </p:nvSpPr>
        <p:spPr>
          <a:xfrm>
            <a:off x="3199640" y="250885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/>
          <p:cNvSpPr/>
          <p:nvPr/>
        </p:nvSpPr>
        <p:spPr>
          <a:xfrm>
            <a:off x="4094497" y="250885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사각형 88"/>
          <p:cNvSpPr/>
          <p:nvPr/>
        </p:nvSpPr>
        <p:spPr>
          <a:xfrm>
            <a:off x="4989353" y="250885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직사각형 89"/>
          <p:cNvSpPr/>
          <p:nvPr/>
        </p:nvSpPr>
        <p:spPr>
          <a:xfrm>
            <a:off x="5884210" y="250885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직사각형 90"/>
          <p:cNvSpPr/>
          <p:nvPr/>
        </p:nvSpPr>
        <p:spPr>
          <a:xfrm>
            <a:off x="6298082" y="250885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/>
          <p:cNvSpPr/>
          <p:nvPr/>
        </p:nvSpPr>
        <p:spPr>
          <a:xfrm>
            <a:off x="6745510" y="250885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/>
          <p:cNvSpPr/>
          <p:nvPr/>
        </p:nvSpPr>
        <p:spPr>
          <a:xfrm>
            <a:off x="1857355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/>
          <p:cNvSpPr/>
          <p:nvPr/>
        </p:nvSpPr>
        <p:spPr>
          <a:xfrm>
            <a:off x="2752212" y="1000108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/>
          <p:cNvSpPr/>
          <p:nvPr/>
        </p:nvSpPr>
        <p:spPr>
          <a:xfrm>
            <a:off x="3647068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5436782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2304783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직사각형 97"/>
          <p:cNvSpPr/>
          <p:nvPr/>
        </p:nvSpPr>
        <p:spPr>
          <a:xfrm>
            <a:off x="3199640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직사각형 98"/>
          <p:cNvSpPr/>
          <p:nvPr/>
        </p:nvSpPr>
        <p:spPr>
          <a:xfrm>
            <a:off x="4094497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/>
          <p:cNvSpPr/>
          <p:nvPr/>
        </p:nvSpPr>
        <p:spPr>
          <a:xfrm>
            <a:off x="4989353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/>
          <p:cNvSpPr/>
          <p:nvPr/>
        </p:nvSpPr>
        <p:spPr>
          <a:xfrm>
            <a:off x="5884210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직사각형 101"/>
          <p:cNvSpPr/>
          <p:nvPr/>
        </p:nvSpPr>
        <p:spPr>
          <a:xfrm>
            <a:off x="6298082" y="1000108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직사각형 102"/>
          <p:cNvSpPr/>
          <p:nvPr/>
        </p:nvSpPr>
        <p:spPr>
          <a:xfrm>
            <a:off x="6745510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1881064" y="3522682"/>
            <a:ext cx="14401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직사각형 104"/>
          <p:cNvSpPr/>
          <p:nvPr/>
        </p:nvSpPr>
        <p:spPr>
          <a:xfrm>
            <a:off x="2097088" y="3500438"/>
            <a:ext cx="623889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dirty="0" smtClean="0">
                <a:latin typeface="+mn-ea"/>
              </a:rPr>
              <a:t>CRA</a:t>
            </a:r>
            <a:endParaRPr lang="en-CA" altLang="ko-KR" dirty="0" smtClean="0">
              <a:latin typeface="+mn-ea"/>
            </a:endParaRPr>
          </a:p>
        </p:txBody>
      </p:sp>
      <p:sp>
        <p:nvSpPr>
          <p:cNvPr id="106" name="직사각형 105"/>
          <p:cNvSpPr/>
          <p:nvPr/>
        </p:nvSpPr>
        <p:spPr>
          <a:xfrm>
            <a:off x="2745160" y="3522682"/>
            <a:ext cx="144016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직사각형 106"/>
          <p:cNvSpPr/>
          <p:nvPr/>
        </p:nvSpPr>
        <p:spPr>
          <a:xfrm>
            <a:off x="3071802" y="3500438"/>
            <a:ext cx="1213794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dirty="0" smtClean="0">
                <a:latin typeface="+mn-ea"/>
              </a:rPr>
              <a:t>Non-IRAP</a:t>
            </a:r>
            <a:endParaRPr lang="en-CA" altLang="ko-KR" dirty="0" smtClean="0">
              <a:latin typeface="+mn-ea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3673677" y="250030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직사각형 108"/>
          <p:cNvSpPr/>
          <p:nvPr/>
        </p:nvSpPr>
        <p:spPr>
          <a:xfrm>
            <a:off x="4572000" y="2500306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직사각형 109"/>
          <p:cNvSpPr/>
          <p:nvPr/>
        </p:nvSpPr>
        <p:spPr>
          <a:xfrm>
            <a:off x="4530933" y="10001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직사각형 110"/>
          <p:cNvSpPr/>
          <p:nvPr/>
        </p:nvSpPr>
        <p:spPr>
          <a:xfrm>
            <a:off x="1857356" y="2500306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2" name="직선 화살표 연결선 111"/>
          <p:cNvCxnSpPr>
            <a:stCxn id="94" idx="2"/>
            <a:endCxn id="84" idx="0"/>
          </p:cNvCxnSpPr>
          <p:nvPr/>
        </p:nvCxnSpPr>
        <p:spPr>
          <a:xfrm rot="5400000">
            <a:off x="2442725" y="2071678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직선 화살표 연결선 112"/>
          <p:cNvCxnSpPr/>
          <p:nvPr/>
        </p:nvCxnSpPr>
        <p:spPr>
          <a:xfrm rot="5400000">
            <a:off x="2919582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직선 화살표 연결선 113"/>
          <p:cNvCxnSpPr/>
          <p:nvPr/>
        </p:nvCxnSpPr>
        <p:spPr>
          <a:xfrm rot="5400000">
            <a:off x="3348209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직선 화살표 연결선 114"/>
          <p:cNvCxnSpPr/>
          <p:nvPr/>
        </p:nvCxnSpPr>
        <p:spPr>
          <a:xfrm rot="5400000">
            <a:off x="3776837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직선 화살표 연결선 115"/>
          <p:cNvCxnSpPr/>
          <p:nvPr/>
        </p:nvCxnSpPr>
        <p:spPr>
          <a:xfrm rot="5400000">
            <a:off x="4276904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직선 화살표 연결선 116"/>
          <p:cNvCxnSpPr/>
          <p:nvPr/>
        </p:nvCxnSpPr>
        <p:spPr>
          <a:xfrm rot="5400000">
            <a:off x="4705532" y="20623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직선 화살표 연결선 117"/>
          <p:cNvCxnSpPr/>
          <p:nvPr/>
        </p:nvCxnSpPr>
        <p:spPr>
          <a:xfrm rot="5400000">
            <a:off x="5134160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직선 화살표 연결선 118"/>
          <p:cNvCxnSpPr/>
          <p:nvPr/>
        </p:nvCxnSpPr>
        <p:spPr>
          <a:xfrm rot="5400000">
            <a:off x="5562788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직선 화살표 연결선 119"/>
          <p:cNvCxnSpPr/>
          <p:nvPr/>
        </p:nvCxnSpPr>
        <p:spPr>
          <a:xfrm rot="5400000">
            <a:off x="5991416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직선 화살표 연결선 120"/>
          <p:cNvCxnSpPr/>
          <p:nvPr/>
        </p:nvCxnSpPr>
        <p:spPr>
          <a:xfrm rot="5400000">
            <a:off x="6420044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직선 화살표 연결선 121"/>
          <p:cNvCxnSpPr/>
          <p:nvPr/>
        </p:nvCxnSpPr>
        <p:spPr>
          <a:xfrm rot="5400000">
            <a:off x="1992476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직선 화살표 연결선 122"/>
          <p:cNvCxnSpPr/>
          <p:nvPr/>
        </p:nvCxnSpPr>
        <p:spPr>
          <a:xfrm rot="5400000">
            <a:off x="1562260" y="2079434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모서리가 둥근 직사각형 123"/>
          <p:cNvSpPr/>
          <p:nvPr/>
        </p:nvSpPr>
        <p:spPr>
          <a:xfrm>
            <a:off x="3071802" y="857232"/>
            <a:ext cx="1357322" cy="928694"/>
          </a:xfrm>
          <a:prstGeom prst="roundRect">
            <a:avLst/>
          </a:prstGeom>
          <a:noFill/>
          <a:ln w="22225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아래로 구부러진 화살표 124"/>
          <p:cNvSpPr/>
          <p:nvPr/>
        </p:nvSpPr>
        <p:spPr>
          <a:xfrm flipH="1">
            <a:off x="2143108" y="1857364"/>
            <a:ext cx="1714512" cy="50006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949916"/>
          </a:xfrm>
        </p:spPr>
        <p:txBody>
          <a:bodyPr/>
          <a:lstStyle/>
          <a:p>
            <a:r>
              <a:rPr lang="en-CA" altLang="ko-KR" dirty="0" smtClean="0"/>
              <a:t>Option 1</a:t>
            </a:r>
          </a:p>
          <a:p>
            <a:pPr lvl="1"/>
            <a:r>
              <a:rPr lang="en-CA" altLang="ko-KR" dirty="0" smtClean="0"/>
              <a:t>When CRA picture </a:t>
            </a:r>
            <a:r>
              <a:rPr lang="en-CA" altLang="ko-KR" dirty="0" smtClean="0"/>
              <a:t>has collocated non-IRAP,  i</a:t>
            </a:r>
            <a:r>
              <a:rPr lang="en-CA" altLang="ko-KR" dirty="0" smtClean="0"/>
              <a:t>nter-layer </a:t>
            </a:r>
            <a:r>
              <a:rPr lang="en-CA" altLang="ko-KR" dirty="0" smtClean="0"/>
              <a:t>prediction </a:t>
            </a:r>
            <a:r>
              <a:rPr lang="en-CA" altLang="ko-KR" dirty="0" smtClean="0"/>
              <a:t>shall not be allowed for the CRA picture and any pictures following it in decoding order until the picture that has collocated IRAP.</a:t>
            </a:r>
            <a:endParaRPr lang="ko-KR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Options for </a:t>
            </a:r>
            <a:r>
              <a:rPr lang="en-US" altLang="ko-KR" dirty="0" smtClean="0"/>
              <a:t>solution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198" name="직사각형 197"/>
          <p:cNvSpPr/>
          <p:nvPr/>
        </p:nvSpPr>
        <p:spPr>
          <a:xfrm>
            <a:off x="2966527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9" name="직사각형 198"/>
          <p:cNvSpPr/>
          <p:nvPr/>
        </p:nvSpPr>
        <p:spPr>
          <a:xfrm>
            <a:off x="5643571" y="45720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0" name="직사각형 199"/>
          <p:cNvSpPr/>
          <p:nvPr/>
        </p:nvSpPr>
        <p:spPr>
          <a:xfrm>
            <a:off x="2519098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직사각형 200"/>
          <p:cNvSpPr/>
          <p:nvPr/>
        </p:nvSpPr>
        <p:spPr>
          <a:xfrm>
            <a:off x="3413955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직사각형 201"/>
          <p:cNvSpPr/>
          <p:nvPr/>
        </p:nvSpPr>
        <p:spPr>
          <a:xfrm>
            <a:off x="4308812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직사각형 202"/>
          <p:cNvSpPr/>
          <p:nvPr/>
        </p:nvSpPr>
        <p:spPr>
          <a:xfrm>
            <a:off x="5203668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직사각형 203"/>
          <p:cNvSpPr/>
          <p:nvPr/>
        </p:nvSpPr>
        <p:spPr>
          <a:xfrm>
            <a:off x="6098525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직사각형 204"/>
          <p:cNvSpPr/>
          <p:nvPr/>
        </p:nvSpPr>
        <p:spPr>
          <a:xfrm>
            <a:off x="6512397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6" name="직사각형 205"/>
          <p:cNvSpPr/>
          <p:nvPr/>
        </p:nvSpPr>
        <p:spPr>
          <a:xfrm>
            <a:off x="6959825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직사각형 206"/>
          <p:cNvSpPr/>
          <p:nvPr/>
        </p:nvSpPr>
        <p:spPr>
          <a:xfrm>
            <a:off x="2071670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직사각형 207"/>
          <p:cNvSpPr/>
          <p:nvPr/>
        </p:nvSpPr>
        <p:spPr>
          <a:xfrm>
            <a:off x="2966527" y="3071810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직사각형 208"/>
          <p:cNvSpPr/>
          <p:nvPr/>
        </p:nvSpPr>
        <p:spPr>
          <a:xfrm>
            <a:off x="3861383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0" name="직사각형 209"/>
          <p:cNvSpPr/>
          <p:nvPr/>
        </p:nvSpPr>
        <p:spPr>
          <a:xfrm>
            <a:off x="5651097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1" name="직사각형 210"/>
          <p:cNvSpPr/>
          <p:nvPr/>
        </p:nvSpPr>
        <p:spPr>
          <a:xfrm>
            <a:off x="2519098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2" name="직사각형 211"/>
          <p:cNvSpPr/>
          <p:nvPr/>
        </p:nvSpPr>
        <p:spPr>
          <a:xfrm>
            <a:off x="3413955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3" name="직사각형 212"/>
          <p:cNvSpPr/>
          <p:nvPr/>
        </p:nvSpPr>
        <p:spPr>
          <a:xfrm>
            <a:off x="4308812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4" name="직사각형 213"/>
          <p:cNvSpPr/>
          <p:nvPr/>
        </p:nvSpPr>
        <p:spPr>
          <a:xfrm>
            <a:off x="5203668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직사각형 214"/>
          <p:cNvSpPr/>
          <p:nvPr/>
        </p:nvSpPr>
        <p:spPr>
          <a:xfrm>
            <a:off x="6098525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6" name="직사각형 215"/>
          <p:cNvSpPr/>
          <p:nvPr/>
        </p:nvSpPr>
        <p:spPr>
          <a:xfrm>
            <a:off x="6512397" y="3071810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7" name="직사각형 216"/>
          <p:cNvSpPr/>
          <p:nvPr/>
        </p:nvSpPr>
        <p:spPr>
          <a:xfrm>
            <a:off x="6959825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8" name="직사각형 217"/>
          <p:cNvSpPr/>
          <p:nvPr/>
        </p:nvSpPr>
        <p:spPr>
          <a:xfrm>
            <a:off x="2095379" y="5594384"/>
            <a:ext cx="14401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직사각형 218"/>
          <p:cNvSpPr/>
          <p:nvPr/>
        </p:nvSpPr>
        <p:spPr>
          <a:xfrm>
            <a:off x="2311403" y="5572140"/>
            <a:ext cx="623889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dirty="0" smtClean="0">
                <a:latin typeface="+mn-ea"/>
              </a:rPr>
              <a:t>CRA</a:t>
            </a:r>
            <a:endParaRPr lang="en-CA" altLang="ko-KR" dirty="0" smtClean="0">
              <a:latin typeface="+mn-ea"/>
            </a:endParaRPr>
          </a:p>
        </p:txBody>
      </p:sp>
      <p:sp>
        <p:nvSpPr>
          <p:cNvPr id="220" name="직사각형 219"/>
          <p:cNvSpPr/>
          <p:nvPr/>
        </p:nvSpPr>
        <p:spPr>
          <a:xfrm>
            <a:off x="2959475" y="5594384"/>
            <a:ext cx="144016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1" name="직사각형 220"/>
          <p:cNvSpPr/>
          <p:nvPr/>
        </p:nvSpPr>
        <p:spPr>
          <a:xfrm>
            <a:off x="3286117" y="5572140"/>
            <a:ext cx="1213794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dirty="0" smtClean="0">
                <a:latin typeface="+mn-ea"/>
              </a:rPr>
              <a:t>Non-IRAP</a:t>
            </a:r>
            <a:endParaRPr lang="en-CA" altLang="ko-KR" dirty="0" smtClean="0">
              <a:latin typeface="+mn-ea"/>
            </a:endParaRPr>
          </a:p>
        </p:txBody>
      </p:sp>
      <p:sp>
        <p:nvSpPr>
          <p:cNvPr id="222" name="직사각형 221"/>
          <p:cNvSpPr/>
          <p:nvPr/>
        </p:nvSpPr>
        <p:spPr>
          <a:xfrm>
            <a:off x="3887992" y="45720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3" name="직사각형 222"/>
          <p:cNvSpPr/>
          <p:nvPr/>
        </p:nvSpPr>
        <p:spPr>
          <a:xfrm>
            <a:off x="4786315" y="4572008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4" name="직사각형 223"/>
          <p:cNvSpPr/>
          <p:nvPr/>
        </p:nvSpPr>
        <p:spPr>
          <a:xfrm>
            <a:off x="4745248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5" name="직사각형 224"/>
          <p:cNvSpPr/>
          <p:nvPr/>
        </p:nvSpPr>
        <p:spPr>
          <a:xfrm>
            <a:off x="2071671" y="45720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6" name="직선 화살표 연결선 225"/>
          <p:cNvCxnSpPr>
            <a:stCxn id="208" idx="2"/>
            <a:endCxn id="198" idx="0"/>
          </p:cNvCxnSpPr>
          <p:nvPr/>
        </p:nvCxnSpPr>
        <p:spPr>
          <a:xfrm rot="5400000">
            <a:off x="2657040" y="4143380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직선 화살표 연결선 226"/>
          <p:cNvCxnSpPr/>
          <p:nvPr/>
        </p:nvCxnSpPr>
        <p:spPr>
          <a:xfrm rot="5400000">
            <a:off x="3133897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직선 화살표 연결선 227"/>
          <p:cNvCxnSpPr/>
          <p:nvPr/>
        </p:nvCxnSpPr>
        <p:spPr>
          <a:xfrm rot="5400000">
            <a:off x="3562524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직선 화살표 연결선 228"/>
          <p:cNvCxnSpPr/>
          <p:nvPr/>
        </p:nvCxnSpPr>
        <p:spPr>
          <a:xfrm rot="5400000">
            <a:off x="3991152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직선 화살표 연결선 229"/>
          <p:cNvCxnSpPr/>
          <p:nvPr/>
        </p:nvCxnSpPr>
        <p:spPr>
          <a:xfrm rot="5400000">
            <a:off x="4491219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직선 화살표 연결선 230"/>
          <p:cNvCxnSpPr/>
          <p:nvPr/>
        </p:nvCxnSpPr>
        <p:spPr>
          <a:xfrm rot="5400000">
            <a:off x="4919847" y="41340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직선 화살표 연결선 231"/>
          <p:cNvCxnSpPr/>
          <p:nvPr/>
        </p:nvCxnSpPr>
        <p:spPr>
          <a:xfrm rot="5400000">
            <a:off x="5348475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직선 화살표 연결선 232"/>
          <p:cNvCxnSpPr/>
          <p:nvPr/>
        </p:nvCxnSpPr>
        <p:spPr>
          <a:xfrm rot="5400000">
            <a:off x="5777103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직선 화살표 연결선 233"/>
          <p:cNvCxnSpPr/>
          <p:nvPr/>
        </p:nvCxnSpPr>
        <p:spPr>
          <a:xfrm rot="5400000">
            <a:off x="6205731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직선 화살표 연결선 234"/>
          <p:cNvCxnSpPr/>
          <p:nvPr/>
        </p:nvCxnSpPr>
        <p:spPr>
          <a:xfrm rot="5400000">
            <a:off x="6634359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직선 화살표 연결선 235"/>
          <p:cNvCxnSpPr/>
          <p:nvPr/>
        </p:nvCxnSpPr>
        <p:spPr>
          <a:xfrm rot="5400000">
            <a:off x="2206791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직선 화살표 연결선 236"/>
          <p:cNvCxnSpPr/>
          <p:nvPr/>
        </p:nvCxnSpPr>
        <p:spPr>
          <a:xfrm rot="5400000">
            <a:off x="1776575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/>
          <p:cNvSpPr txBox="1"/>
          <p:nvPr/>
        </p:nvSpPr>
        <p:spPr>
          <a:xfrm>
            <a:off x="2928926" y="3857628"/>
            <a:ext cx="278755" cy="429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</a:rPr>
              <a:t>x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3435989" y="3857628"/>
            <a:ext cx="278755" cy="429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</a:rPr>
              <a:t>x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3864617" y="3857628"/>
            <a:ext cx="278755" cy="429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</a:rPr>
              <a:t>x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4293245" y="3857628"/>
            <a:ext cx="278755" cy="429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</a:rPr>
              <a:t>x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6507823" y="3857628"/>
            <a:ext cx="278755" cy="429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</a:rPr>
              <a:t>x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6936451" y="3857628"/>
            <a:ext cx="278755" cy="429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</a:rPr>
              <a:t>x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1949916"/>
          </a:xfrm>
        </p:spPr>
        <p:txBody>
          <a:bodyPr/>
          <a:lstStyle/>
          <a:p>
            <a:r>
              <a:rPr lang="en-CA" altLang="ko-KR" dirty="0" smtClean="0"/>
              <a:t>Option </a:t>
            </a:r>
            <a:r>
              <a:rPr lang="en-CA" altLang="ko-KR" dirty="0" smtClean="0"/>
              <a:t>2</a:t>
            </a:r>
            <a:endParaRPr lang="en-CA" altLang="ko-KR" dirty="0" smtClean="0"/>
          </a:p>
          <a:p>
            <a:pPr lvl="1"/>
            <a:r>
              <a:rPr lang="en-CA" altLang="ko-KR" dirty="0" smtClean="0"/>
              <a:t>When CRA picture </a:t>
            </a:r>
            <a:r>
              <a:rPr lang="en-CA" altLang="ko-KR" dirty="0" smtClean="0"/>
              <a:t>has collocated non-IRAP,  i</a:t>
            </a:r>
            <a:r>
              <a:rPr lang="en-CA" altLang="ko-KR" dirty="0" smtClean="0"/>
              <a:t>nter-layer texture </a:t>
            </a:r>
            <a:r>
              <a:rPr lang="en-CA" altLang="ko-KR" dirty="0" smtClean="0"/>
              <a:t>prediction </a:t>
            </a:r>
            <a:r>
              <a:rPr lang="en-CA" altLang="ko-KR" dirty="0" smtClean="0"/>
              <a:t>shall not be allowed but inter-layer syntax prediction shall be allowed for the CRA picture and any pictures following it in decoding order until the picture that has collocated IRAP.</a:t>
            </a:r>
            <a:endParaRPr lang="ko-KR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Options for </a:t>
            </a:r>
            <a:r>
              <a:rPr lang="en-US" altLang="ko-KR" dirty="0" smtClean="0"/>
              <a:t>solution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  <p:sp>
        <p:nvSpPr>
          <p:cNvPr id="198" name="직사각형 197"/>
          <p:cNvSpPr/>
          <p:nvPr/>
        </p:nvSpPr>
        <p:spPr>
          <a:xfrm>
            <a:off x="2966527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9" name="직사각형 198"/>
          <p:cNvSpPr/>
          <p:nvPr/>
        </p:nvSpPr>
        <p:spPr>
          <a:xfrm>
            <a:off x="5643571" y="45720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0" name="직사각형 199"/>
          <p:cNvSpPr/>
          <p:nvPr/>
        </p:nvSpPr>
        <p:spPr>
          <a:xfrm>
            <a:off x="2519098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직사각형 200"/>
          <p:cNvSpPr/>
          <p:nvPr/>
        </p:nvSpPr>
        <p:spPr>
          <a:xfrm>
            <a:off x="3413955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직사각형 201"/>
          <p:cNvSpPr/>
          <p:nvPr/>
        </p:nvSpPr>
        <p:spPr>
          <a:xfrm>
            <a:off x="4308812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직사각형 202"/>
          <p:cNvSpPr/>
          <p:nvPr/>
        </p:nvSpPr>
        <p:spPr>
          <a:xfrm>
            <a:off x="5203668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직사각형 203"/>
          <p:cNvSpPr/>
          <p:nvPr/>
        </p:nvSpPr>
        <p:spPr>
          <a:xfrm>
            <a:off x="6098525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직사각형 204"/>
          <p:cNvSpPr/>
          <p:nvPr/>
        </p:nvSpPr>
        <p:spPr>
          <a:xfrm>
            <a:off x="6512397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6" name="직사각형 205"/>
          <p:cNvSpPr/>
          <p:nvPr/>
        </p:nvSpPr>
        <p:spPr>
          <a:xfrm>
            <a:off x="6959825" y="458055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직사각형 206"/>
          <p:cNvSpPr/>
          <p:nvPr/>
        </p:nvSpPr>
        <p:spPr>
          <a:xfrm>
            <a:off x="2071670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직사각형 207"/>
          <p:cNvSpPr/>
          <p:nvPr/>
        </p:nvSpPr>
        <p:spPr>
          <a:xfrm>
            <a:off x="2966527" y="3071810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직사각형 208"/>
          <p:cNvSpPr/>
          <p:nvPr/>
        </p:nvSpPr>
        <p:spPr>
          <a:xfrm>
            <a:off x="3861383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0" name="직사각형 209"/>
          <p:cNvSpPr/>
          <p:nvPr/>
        </p:nvSpPr>
        <p:spPr>
          <a:xfrm>
            <a:off x="5651097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1" name="직사각형 210"/>
          <p:cNvSpPr/>
          <p:nvPr/>
        </p:nvSpPr>
        <p:spPr>
          <a:xfrm>
            <a:off x="2519098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2" name="직사각형 211"/>
          <p:cNvSpPr/>
          <p:nvPr/>
        </p:nvSpPr>
        <p:spPr>
          <a:xfrm>
            <a:off x="3413955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3" name="직사각형 212"/>
          <p:cNvSpPr/>
          <p:nvPr/>
        </p:nvSpPr>
        <p:spPr>
          <a:xfrm>
            <a:off x="4308812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4" name="직사각형 213"/>
          <p:cNvSpPr/>
          <p:nvPr/>
        </p:nvSpPr>
        <p:spPr>
          <a:xfrm>
            <a:off x="5203668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직사각형 214"/>
          <p:cNvSpPr/>
          <p:nvPr/>
        </p:nvSpPr>
        <p:spPr>
          <a:xfrm>
            <a:off x="6098525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6" name="직사각형 215"/>
          <p:cNvSpPr/>
          <p:nvPr/>
        </p:nvSpPr>
        <p:spPr>
          <a:xfrm>
            <a:off x="6512397" y="3071810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7" name="직사각형 216"/>
          <p:cNvSpPr/>
          <p:nvPr/>
        </p:nvSpPr>
        <p:spPr>
          <a:xfrm>
            <a:off x="6959825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8" name="직사각형 217"/>
          <p:cNvSpPr/>
          <p:nvPr/>
        </p:nvSpPr>
        <p:spPr>
          <a:xfrm>
            <a:off x="2095379" y="5594384"/>
            <a:ext cx="144016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직사각형 218"/>
          <p:cNvSpPr/>
          <p:nvPr/>
        </p:nvSpPr>
        <p:spPr>
          <a:xfrm>
            <a:off x="2311403" y="5572140"/>
            <a:ext cx="623889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dirty="0" smtClean="0">
                <a:latin typeface="+mn-ea"/>
              </a:rPr>
              <a:t>CRA</a:t>
            </a:r>
            <a:endParaRPr lang="en-CA" altLang="ko-KR" dirty="0" smtClean="0">
              <a:latin typeface="+mn-ea"/>
            </a:endParaRPr>
          </a:p>
        </p:txBody>
      </p:sp>
      <p:sp>
        <p:nvSpPr>
          <p:cNvPr id="220" name="직사각형 219"/>
          <p:cNvSpPr/>
          <p:nvPr/>
        </p:nvSpPr>
        <p:spPr>
          <a:xfrm>
            <a:off x="2959475" y="5594384"/>
            <a:ext cx="144016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1" name="직사각형 220"/>
          <p:cNvSpPr/>
          <p:nvPr/>
        </p:nvSpPr>
        <p:spPr>
          <a:xfrm>
            <a:off x="3286117" y="5572140"/>
            <a:ext cx="1213794" cy="454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</a:pPr>
            <a:r>
              <a:rPr lang="en-CA" altLang="ko-KR" dirty="0" smtClean="0">
                <a:latin typeface="+mn-ea"/>
              </a:rPr>
              <a:t>Non-IRAP</a:t>
            </a:r>
            <a:endParaRPr lang="en-CA" altLang="ko-KR" dirty="0" smtClean="0">
              <a:latin typeface="+mn-ea"/>
            </a:endParaRPr>
          </a:p>
        </p:txBody>
      </p:sp>
      <p:sp>
        <p:nvSpPr>
          <p:cNvPr id="222" name="직사각형 221"/>
          <p:cNvSpPr/>
          <p:nvPr/>
        </p:nvSpPr>
        <p:spPr>
          <a:xfrm>
            <a:off x="3887992" y="45720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3" name="직사각형 222"/>
          <p:cNvSpPr/>
          <p:nvPr/>
        </p:nvSpPr>
        <p:spPr>
          <a:xfrm>
            <a:off x="4786315" y="4572008"/>
            <a:ext cx="255381" cy="6343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4" name="직사각형 223"/>
          <p:cNvSpPr/>
          <p:nvPr/>
        </p:nvSpPr>
        <p:spPr>
          <a:xfrm>
            <a:off x="4745248" y="3071810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5" name="직사각형 224"/>
          <p:cNvSpPr/>
          <p:nvPr/>
        </p:nvSpPr>
        <p:spPr>
          <a:xfrm>
            <a:off x="2071671" y="4572008"/>
            <a:ext cx="255381" cy="6343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6" name="직선 화살표 연결선 225"/>
          <p:cNvCxnSpPr>
            <a:stCxn id="208" idx="2"/>
            <a:endCxn id="198" idx="0"/>
          </p:cNvCxnSpPr>
          <p:nvPr/>
        </p:nvCxnSpPr>
        <p:spPr>
          <a:xfrm rot="5400000">
            <a:off x="2657040" y="4143380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직선 화살표 연결선 226"/>
          <p:cNvCxnSpPr/>
          <p:nvPr/>
        </p:nvCxnSpPr>
        <p:spPr>
          <a:xfrm rot="5400000">
            <a:off x="3133897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직선 화살표 연결선 227"/>
          <p:cNvCxnSpPr/>
          <p:nvPr/>
        </p:nvCxnSpPr>
        <p:spPr>
          <a:xfrm rot="5400000">
            <a:off x="3562524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직선 화살표 연결선 228"/>
          <p:cNvCxnSpPr/>
          <p:nvPr/>
        </p:nvCxnSpPr>
        <p:spPr>
          <a:xfrm rot="5400000">
            <a:off x="3991152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직선 화살표 연결선 229"/>
          <p:cNvCxnSpPr/>
          <p:nvPr/>
        </p:nvCxnSpPr>
        <p:spPr>
          <a:xfrm rot="5400000">
            <a:off x="4491219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직선 화살표 연결선 230"/>
          <p:cNvCxnSpPr/>
          <p:nvPr/>
        </p:nvCxnSpPr>
        <p:spPr>
          <a:xfrm rot="5400000">
            <a:off x="4919847" y="41340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직선 화살표 연결선 231"/>
          <p:cNvCxnSpPr/>
          <p:nvPr/>
        </p:nvCxnSpPr>
        <p:spPr>
          <a:xfrm rot="5400000">
            <a:off x="5348475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직선 화살표 연결선 232"/>
          <p:cNvCxnSpPr/>
          <p:nvPr/>
        </p:nvCxnSpPr>
        <p:spPr>
          <a:xfrm rot="5400000">
            <a:off x="5777103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직선 화살표 연결선 233"/>
          <p:cNvCxnSpPr/>
          <p:nvPr/>
        </p:nvCxnSpPr>
        <p:spPr>
          <a:xfrm rot="5400000">
            <a:off x="6205731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직선 화살표 연결선 234"/>
          <p:cNvCxnSpPr/>
          <p:nvPr/>
        </p:nvCxnSpPr>
        <p:spPr>
          <a:xfrm rot="5400000">
            <a:off x="6634359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직선 화살표 연결선 235"/>
          <p:cNvCxnSpPr/>
          <p:nvPr/>
        </p:nvCxnSpPr>
        <p:spPr>
          <a:xfrm rot="5400000">
            <a:off x="2206791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직선 화살표 연결선 236"/>
          <p:cNvCxnSpPr/>
          <p:nvPr/>
        </p:nvCxnSpPr>
        <p:spPr>
          <a:xfrm rot="5400000">
            <a:off x="1776575" y="4151136"/>
            <a:ext cx="874356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그룹 58"/>
          <p:cNvGrpSpPr/>
          <p:nvPr/>
        </p:nvGrpSpPr>
        <p:grpSpPr>
          <a:xfrm>
            <a:off x="2928926" y="4000504"/>
            <a:ext cx="214314" cy="285752"/>
            <a:chOff x="500034" y="3643314"/>
            <a:chExt cx="214314" cy="285752"/>
          </a:xfrm>
        </p:grpSpPr>
        <p:cxnSp>
          <p:nvCxnSpPr>
            <p:cNvPr id="54" name="직선 연결선 53"/>
            <p:cNvCxnSpPr/>
            <p:nvPr/>
          </p:nvCxnSpPr>
          <p:spPr>
            <a:xfrm rot="16200000" flipH="1">
              <a:off x="500034" y="3714752"/>
              <a:ext cx="214314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 rot="5400000" flipH="1" flipV="1">
              <a:off x="464315" y="3679033"/>
              <a:ext cx="285752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그룹 59"/>
          <p:cNvGrpSpPr/>
          <p:nvPr/>
        </p:nvGrpSpPr>
        <p:grpSpPr>
          <a:xfrm>
            <a:off x="3428992" y="4000504"/>
            <a:ext cx="214314" cy="285752"/>
            <a:chOff x="500034" y="3643314"/>
            <a:chExt cx="214314" cy="285752"/>
          </a:xfrm>
        </p:grpSpPr>
        <p:cxnSp>
          <p:nvCxnSpPr>
            <p:cNvPr id="61" name="직선 연결선 60"/>
            <p:cNvCxnSpPr/>
            <p:nvPr/>
          </p:nvCxnSpPr>
          <p:spPr>
            <a:xfrm rot="16200000" flipH="1">
              <a:off x="500034" y="3714752"/>
              <a:ext cx="214314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연결선 61"/>
            <p:cNvCxnSpPr/>
            <p:nvPr/>
          </p:nvCxnSpPr>
          <p:spPr>
            <a:xfrm rot="5400000" flipH="1" flipV="1">
              <a:off x="464315" y="3679033"/>
              <a:ext cx="285752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그룹 62"/>
          <p:cNvGrpSpPr/>
          <p:nvPr/>
        </p:nvGrpSpPr>
        <p:grpSpPr>
          <a:xfrm>
            <a:off x="3857620" y="4000504"/>
            <a:ext cx="214314" cy="285752"/>
            <a:chOff x="500034" y="3643314"/>
            <a:chExt cx="214314" cy="285752"/>
          </a:xfrm>
        </p:grpSpPr>
        <p:cxnSp>
          <p:nvCxnSpPr>
            <p:cNvPr id="64" name="직선 연결선 63"/>
            <p:cNvCxnSpPr/>
            <p:nvPr/>
          </p:nvCxnSpPr>
          <p:spPr>
            <a:xfrm rot="16200000" flipH="1">
              <a:off x="500034" y="3714752"/>
              <a:ext cx="214314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연결선 64"/>
            <p:cNvCxnSpPr/>
            <p:nvPr/>
          </p:nvCxnSpPr>
          <p:spPr>
            <a:xfrm rot="5400000" flipH="1" flipV="1">
              <a:off x="464315" y="3679033"/>
              <a:ext cx="285752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그룹 65"/>
          <p:cNvGrpSpPr/>
          <p:nvPr/>
        </p:nvGrpSpPr>
        <p:grpSpPr>
          <a:xfrm>
            <a:off x="4286248" y="4000504"/>
            <a:ext cx="214314" cy="285752"/>
            <a:chOff x="500034" y="3643314"/>
            <a:chExt cx="214314" cy="285752"/>
          </a:xfrm>
        </p:grpSpPr>
        <p:cxnSp>
          <p:nvCxnSpPr>
            <p:cNvPr id="67" name="직선 연결선 66"/>
            <p:cNvCxnSpPr/>
            <p:nvPr/>
          </p:nvCxnSpPr>
          <p:spPr>
            <a:xfrm rot="16200000" flipH="1">
              <a:off x="500034" y="3714752"/>
              <a:ext cx="214314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5400000" flipH="1" flipV="1">
              <a:off x="464315" y="3679033"/>
              <a:ext cx="285752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그룹 71"/>
          <p:cNvGrpSpPr/>
          <p:nvPr/>
        </p:nvGrpSpPr>
        <p:grpSpPr>
          <a:xfrm>
            <a:off x="6500826" y="4000504"/>
            <a:ext cx="214314" cy="285752"/>
            <a:chOff x="500034" y="3643314"/>
            <a:chExt cx="214314" cy="285752"/>
          </a:xfrm>
        </p:grpSpPr>
        <p:cxnSp>
          <p:nvCxnSpPr>
            <p:cNvPr id="73" name="직선 연결선 72"/>
            <p:cNvCxnSpPr/>
            <p:nvPr/>
          </p:nvCxnSpPr>
          <p:spPr>
            <a:xfrm rot="16200000" flipH="1">
              <a:off x="500034" y="3714752"/>
              <a:ext cx="214314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rot="5400000" flipH="1" flipV="1">
              <a:off x="464315" y="3679033"/>
              <a:ext cx="285752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그룹 74"/>
          <p:cNvGrpSpPr/>
          <p:nvPr/>
        </p:nvGrpSpPr>
        <p:grpSpPr>
          <a:xfrm>
            <a:off x="6929454" y="4000504"/>
            <a:ext cx="214314" cy="285752"/>
            <a:chOff x="500034" y="3643314"/>
            <a:chExt cx="214314" cy="285752"/>
          </a:xfrm>
        </p:grpSpPr>
        <p:cxnSp>
          <p:nvCxnSpPr>
            <p:cNvPr id="76" name="직선 연결선 75"/>
            <p:cNvCxnSpPr/>
            <p:nvPr/>
          </p:nvCxnSpPr>
          <p:spPr>
            <a:xfrm rot="16200000" flipH="1">
              <a:off x="500034" y="3714752"/>
              <a:ext cx="214314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rot="5400000" flipH="1" flipV="1">
              <a:off x="464315" y="3679033"/>
              <a:ext cx="285752" cy="214314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32675</TotalTime>
  <Words>365</Words>
  <Application>Microsoft Office PowerPoint</Application>
  <PresentationFormat>화면 슬라이드 쇼(4:3)</PresentationFormat>
  <Paragraphs>51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JCTVC-M0096 AHG 9: On enhancement layer CRA </vt:lpstr>
      <vt:lpstr>Outline</vt:lpstr>
      <vt:lpstr>Problem at non-aligned CRA</vt:lpstr>
      <vt:lpstr>Problem at non-aligned CRA</vt:lpstr>
      <vt:lpstr>Options for solution</vt:lpstr>
      <vt:lpstr>Options for solution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</cp:lastModifiedBy>
  <cp:revision>1114</cp:revision>
  <dcterms:created xsi:type="dcterms:W3CDTF">2006-10-05T04:04:58Z</dcterms:created>
  <dcterms:modified xsi:type="dcterms:W3CDTF">2013-04-19T07:04:15Z</dcterms:modified>
</cp:coreProperties>
</file>