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sldIdLst>
    <p:sldId id="256" r:id="rId2"/>
    <p:sldId id="267" r:id="rId3"/>
    <p:sldId id="268" r:id="rId4"/>
    <p:sldId id="270" r:id="rId5"/>
    <p:sldId id="271" r:id="rId6"/>
    <p:sldId id="274" r:id="rId7"/>
    <p:sldId id="275" r:id="rId8"/>
    <p:sldId id="273" r:id="rId9"/>
    <p:sldId id="272" r:id="rId10"/>
  </p:sldIdLst>
  <p:sldSz cx="9144000" cy="6858000" type="screen4x3"/>
  <p:notesSz cx="6797675" cy="9926638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8F0"/>
    <a:srgbClr val="66F153"/>
    <a:srgbClr val="7BCBF3"/>
  </p:clrMru>
</p:presentationPr>
</file>

<file path=ppt/tableStyles.xml><?xml version="1.0" encoding="utf-8"?>
<a:tblStyleLst xmlns:a="http://schemas.openxmlformats.org/drawingml/2006/main" def="{5C22544A-7EE6-4342-B048-85BDC9FD1C3A}"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F2DE63D5-997A-4646-A377-4702673A728D}" styleName="淡色スタイル 2 - アクセント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中間スタイル 2 - アクセント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05" autoAdjust="0"/>
    <p:restoredTop sz="94660" autoAdjust="0"/>
  </p:normalViewPr>
  <p:slideViewPr>
    <p:cSldViewPr>
      <p:cViewPr varScale="1">
        <p:scale>
          <a:sx n="68" d="100"/>
          <a:sy n="68" d="100"/>
        </p:scale>
        <p:origin x="-1014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236"/>
    </p:cViewPr>
  </p:outlineViewPr>
  <p:notesTextViewPr>
    <p:cViewPr>
      <p:scale>
        <a:sx n="100" d="100"/>
        <a:sy n="100" d="100"/>
      </p:scale>
      <p:origin x="0" y="0"/>
    </p:cViewPr>
  </p:notesTextViewPr>
  <p:gridSpacing cx="36868100" cy="368681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5862" cy="497333"/>
          </a:xfrm>
          <a:prstGeom prst="rect">
            <a:avLst/>
          </a:prstGeom>
        </p:spPr>
        <p:txBody>
          <a:bodyPr vert="horz" lIns="91432" tIns="45716" rIns="91432" bIns="45716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50294" y="1"/>
            <a:ext cx="2945862" cy="497333"/>
          </a:xfrm>
          <a:prstGeom prst="rect">
            <a:avLst/>
          </a:prstGeom>
        </p:spPr>
        <p:txBody>
          <a:bodyPr vert="horz" lIns="91432" tIns="45716" rIns="91432" bIns="45716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4F411214-10D1-4335-B5EF-095B376D528C}" type="datetimeFigureOut">
              <a:rPr lang="ja-JP" altLang="en-US"/>
              <a:pPr>
                <a:defRPr/>
              </a:pPr>
              <a:t>2013/4/18</a:t>
            </a:fld>
            <a:endParaRPr lang="ja-JP" altLang="en-US" dirty="0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2" tIns="45716" rIns="91432" bIns="45716" rtlCol="0" anchor="ctr"/>
          <a:lstStyle/>
          <a:p>
            <a:pPr lvl="0"/>
            <a:endParaRPr lang="ja-JP" altLang="en-US" noProof="0" dirty="0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79464" y="4714653"/>
            <a:ext cx="5438748" cy="4466756"/>
          </a:xfrm>
          <a:prstGeom prst="rect">
            <a:avLst/>
          </a:prstGeom>
        </p:spPr>
        <p:txBody>
          <a:bodyPr vert="horz" lIns="91432" tIns="45716" rIns="91432" bIns="45716" rtlCol="0">
            <a:normAutofit/>
          </a:bodyPr>
          <a:lstStyle/>
          <a:p>
            <a:pPr lvl="0"/>
            <a:r>
              <a:rPr lang="ja-JP" altLang="en-US" noProof="0" smtClean="0"/>
              <a:t>マスタ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  <a:endParaRPr lang="ja-JP" altLang="en-US" noProof="0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9427766"/>
            <a:ext cx="2945862" cy="497332"/>
          </a:xfrm>
          <a:prstGeom prst="rect">
            <a:avLst/>
          </a:prstGeom>
        </p:spPr>
        <p:txBody>
          <a:bodyPr vert="horz" lIns="91432" tIns="45716" rIns="91432" bIns="45716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50294" y="9427766"/>
            <a:ext cx="2945862" cy="497332"/>
          </a:xfrm>
          <a:prstGeom prst="rect">
            <a:avLst/>
          </a:prstGeom>
        </p:spPr>
        <p:txBody>
          <a:bodyPr vert="horz" lIns="91432" tIns="45716" rIns="91432" bIns="45716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F5487424-4F12-43FD-9D67-797371138C79}" type="slidenum">
              <a:rPr lang="ja-JP" altLang="en-US"/>
              <a:pPr>
                <a:defRPr/>
              </a:pPr>
              <a:t>&lt;#&gt;</a:t>
            </a:fld>
            <a:endParaRPr lang="ja-JP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タイトル スライド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/>
          <p:cNvSpPr/>
          <p:nvPr/>
        </p:nvSpPr>
        <p:spPr bwMode="ltGray">
          <a:xfrm>
            <a:off x="0" y="0"/>
            <a:ext cx="9144000" cy="5135563"/>
          </a:xfrm>
          <a:prstGeom prst="rect">
            <a:avLst/>
          </a:prstGeom>
          <a:solidFill>
            <a:schemeClr val="accent3">
              <a:lumMod val="50000"/>
            </a:schemeClr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 dirty="0"/>
          </a:p>
        </p:txBody>
      </p:sp>
      <p:sp>
        <p:nvSpPr>
          <p:cNvPr id="6" name="正方形/長方形 5"/>
          <p:cNvSpPr/>
          <p:nvPr/>
        </p:nvSpPr>
        <p:spPr bwMode="invGray">
          <a:xfrm>
            <a:off x="0" y="5127625"/>
            <a:ext cx="9144000" cy="46038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 dirty="0"/>
          </a:p>
        </p:txBody>
      </p:sp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1571612"/>
            <a:ext cx="8077200" cy="787532"/>
          </a:xfrm>
        </p:spPr>
        <p:txBody>
          <a:bodyPr tIns="0" bIns="0" anchor="t"/>
          <a:lstStyle>
            <a:lvl1pPr algn="ctr">
              <a:defRPr sz="3600" b="1">
                <a:solidFill>
                  <a:schemeClr val="tx1"/>
                </a:solidFill>
              </a:defRPr>
            </a:lvl1pPr>
            <a:extLst/>
          </a:lstStyle>
          <a:p>
            <a:r>
              <a:rPr lang="ja-JP" altLang="en-US" smtClean="0"/>
              <a:t>マスタ タイトルの書式設定</a:t>
            </a:r>
            <a:endParaRPr 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685801" y="3143248"/>
            <a:ext cx="8077200" cy="1113862"/>
          </a:xfrm>
        </p:spPr>
        <p:txBody>
          <a:bodyPr lIns="118872" tIns="0" rIns="45720" bIns="0" anchor="b"/>
          <a:lstStyle>
            <a:lvl1pPr marL="0" indent="0" algn="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lang="ja-JP" altLang="en-US" smtClean="0"/>
              <a:t>マスタ サブタイトルの書式設定</a:t>
            </a:r>
            <a:endParaRPr lang="en-US" dirty="0"/>
          </a:p>
        </p:txBody>
      </p:sp>
      <p:sp>
        <p:nvSpPr>
          <p:cNvPr id="15" name="コンテンツ プレースホルダ 14"/>
          <p:cNvSpPr>
            <a:spLocks noGrp="1"/>
          </p:cNvSpPr>
          <p:nvPr>
            <p:ph sz="quarter" idx="10"/>
          </p:nvPr>
        </p:nvSpPr>
        <p:spPr>
          <a:xfrm>
            <a:off x="571472" y="6429396"/>
            <a:ext cx="2428875" cy="285750"/>
          </a:xfrm>
        </p:spPr>
        <p:txBody>
          <a:bodyPr>
            <a:noAutofit/>
          </a:bodyPr>
          <a:lstStyle>
            <a:lvl1pPr>
              <a:defRPr sz="1200"/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97080"/>
            <a:ext cx="8229600" cy="416032"/>
          </a:xfrm>
        </p:spPr>
        <p:txBody>
          <a:bodyPr/>
          <a:lstStyle>
            <a:lvl1pPr>
              <a:defRPr sz="2800"/>
            </a:lvl1pPr>
            <a:extLst/>
          </a:lstStyle>
          <a:p>
            <a:r>
              <a:rPr lang="ja-JP" altLang="en-US" smtClean="0"/>
              <a:t>マスタ タイトルの書式設定</a:t>
            </a:r>
            <a:endParaRPr 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200">
                <a:solidFill>
                  <a:schemeClr val="tx1">
                    <a:tint val="95000"/>
                  </a:schemeClr>
                </a:solidFill>
              </a:defRPr>
            </a:lvl1pPr>
          </a:lstStyle>
          <a:p>
            <a:pPr>
              <a:defRPr/>
            </a:pPr>
            <a:fld id="{901BCA6F-7E12-4952-972F-7A006C7FFD5C}" type="datetime1">
              <a:rPr lang="ja-JP" altLang="en-US"/>
              <a:pPr>
                <a:defRPr/>
              </a:pPr>
              <a:t>2013/4/18</a:t>
            </a:fld>
            <a:endParaRPr lang="ja-JP" alt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 sz="1200">
                <a:solidFill>
                  <a:schemeClr val="tx1">
                    <a:tint val="95000"/>
                  </a:schemeClr>
                </a:solidFill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>
                <a:solidFill>
                  <a:schemeClr val="tx1">
                    <a:tint val="95000"/>
                  </a:schemeClr>
                </a:solidFill>
              </a:defRPr>
            </a:lvl1pPr>
          </a:lstStyle>
          <a:p>
            <a:pPr>
              <a:defRPr/>
            </a:pPr>
            <a:fld id="{C90D651E-858F-4495-ADC9-7922E391B54B}" type="slidenum">
              <a:rPr lang="ja-JP" altLang="en-US"/>
              <a:pPr>
                <a:defRPr/>
              </a:pPr>
              <a:t>&lt;#&gt;</a:t>
            </a:fld>
            <a:endParaRPr lang="ja-JP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200">
                <a:solidFill>
                  <a:schemeClr val="tx1">
                    <a:tint val="95000"/>
                  </a:schemeClr>
                </a:solidFill>
              </a:defRPr>
            </a:lvl1pPr>
          </a:lstStyle>
          <a:p>
            <a:pPr>
              <a:defRPr/>
            </a:pPr>
            <a:fld id="{60AF01F5-8985-4CFB-AC5A-808BF2EF5893}" type="datetime1">
              <a:rPr lang="ja-JP" altLang="en-US"/>
              <a:pPr>
                <a:defRPr/>
              </a:pPr>
              <a:t>2013/4/18</a:t>
            </a:fld>
            <a:endParaRPr lang="ja-JP" altLang="en-US" dirty="0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 sz="1200">
                <a:solidFill>
                  <a:schemeClr val="tx1">
                    <a:tint val="95000"/>
                  </a:schemeClr>
                </a:solidFill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>
                <a:solidFill>
                  <a:schemeClr val="tx1">
                    <a:tint val="95000"/>
                  </a:schemeClr>
                </a:solidFill>
              </a:defRPr>
            </a:lvl1pPr>
          </a:lstStyle>
          <a:p>
            <a:pPr>
              <a:defRPr/>
            </a:pPr>
            <a:fld id="{D1D034A5-BB9D-4B78-9271-9EB69F909255}" type="slidenum">
              <a:rPr lang="ja-JP" altLang="en-US"/>
              <a:pPr>
                <a:defRPr/>
              </a:pPr>
              <a:t>&lt;#&gt;</a:t>
            </a:fld>
            <a:endParaRPr lang="ja-JP" alt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4" descr="C:\Documents and Settings\yasugi\My Documents\My Pictures\sharplogo.gif"/>
          <p:cNvPicPr>
            <a:picLocks noChangeAspect="1" noChangeArrowheads="1"/>
          </p:cNvPicPr>
          <p:nvPr userDrawn="1"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07950" y="6488113"/>
            <a:ext cx="15430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正方形/長方形 9"/>
          <p:cNvSpPr/>
          <p:nvPr/>
        </p:nvSpPr>
        <p:spPr bwMode="invGray">
          <a:xfrm>
            <a:off x="0" y="596900"/>
            <a:ext cx="9144000" cy="17463"/>
          </a:xfrm>
          <a:prstGeom prst="rect">
            <a:avLst/>
          </a:prstGeom>
          <a:solidFill>
            <a:srgbClr val="002060"/>
          </a:solidFill>
          <a:ln w="48000" cap="flat" cmpd="thickThin" algn="ctr">
            <a:noFill/>
            <a:prstDash val="solid"/>
          </a:ln>
          <a:effectLst/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 dirty="0"/>
          </a:p>
        </p:txBody>
      </p:sp>
      <p:sp>
        <p:nvSpPr>
          <p:cNvPr id="7" name="正方形/長方形 6"/>
          <p:cNvSpPr/>
          <p:nvPr/>
        </p:nvSpPr>
        <p:spPr bwMode="ltGray">
          <a:xfrm>
            <a:off x="0" y="0"/>
            <a:ext cx="9144000" cy="571500"/>
          </a:xfrm>
          <a:prstGeom prst="rect">
            <a:avLst/>
          </a:prstGeom>
          <a:solidFill>
            <a:schemeClr val="accent3">
              <a:lumMod val="50000"/>
            </a:schemeClr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 dirty="0"/>
          </a:p>
        </p:txBody>
      </p:sp>
      <p:sp>
        <p:nvSpPr>
          <p:cNvPr id="1028" name="タイトル プレースホルダ 1"/>
          <p:cNvSpPr>
            <a:spLocks noGrp="1"/>
          </p:cNvSpPr>
          <p:nvPr>
            <p:ph type="title"/>
          </p:nvPr>
        </p:nvSpPr>
        <p:spPr bwMode="auto">
          <a:xfrm>
            <a:off x="457200" y="84138"/>
            <a:ext cx="8229600" cy="41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4572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マスタタイトル </a:t>
            </a:r>
            <a:r>
              <a:rPr lang="en-US" altLang="ja-JP" smtClean="0"/>
              <a:t>(Master Title)</a:t>
            </a:r>
            <a:endParaRPr lang="ja-JP" altLang="en-US" smtClean="0"/>
          </a:p>
        </p:txBody>
      </p:sp>
      <p:sp>
        <p:nvSpPr>
          <p:cNvPr id="1029" name="テキスト プレースホルダ 2"/>
          <p:cNvSpPr>
            <a:spLocks noGrp="1"/>
          </p:cNvSpPr>
          <p:nvPr>
            <p:ph type="body" idx="1"/>
          </p:nvPr>
        </p:nvSpPr>
        <p:spPr bwMode="auto">
          <a:xfrm>
            <a:off x="457200" y="785813"/>
            <a:ext cx="8229600" cy="5614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54864" tIns="9144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477000"/>
            <a:ext cx="2133600" cy="274638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1" sz="1000">
                <a:solidFill>
                  <a:schemeClr val="tx1"/>
                </a:solidFill>
                <a:latin typeface="+mn-lt"/>
                <a:ea typeface="+mn-ea"/>
              </a:defRPr>
            </a:lvl1pPr>
            <a:extLst/>
          </a:lstStyle>
          <a:p>
            <a:pPr>
              <a:defRPr/>
            </a:pPr>
            <a:fld id="{3516AB99-F586-4AA3-B7A5-43F854553020}" type="datetime1">
              <a:rPr lang="ja-JP" altLang="en-US"/>
              <a:pPr>
                <a:defRPr/>
              </a:pPr>
              <a:t>2013/4/18</a:t>
            </a:fld>
            <a:endParaRPr lang="ja-JP" alt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2640013" y="6477000"/>
            <a:ext cx="5508625" cy="274638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1" sz="1000">
                <a:solidFill>
                  <a:schemeClr val="tx1"/>
                </a:solidFill>
                <a:latin typeface="+mn-lt"/>
                <a:ea typeface="+mn-ea"/>
              </a:defRPr>
            </a:lvl1pPr>
            <a:extLst/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8204200" y="6477000"/>
            <a:ext cx="733425" cy="274638"/>
          </a:xfrm>
          <a:prstGeom prst="rect">
            <a:avLst/>
          </a:prstGeom>
        </p:spPr>
        <p:txBody>
          <a:bodyPr vert="horz" bIns="0" rtlCol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1" sz="1400">
                <a:solidFill>
                  <a:schemeClr val="tx2">
                    <a:shade val="50000"/>
                  </a:schemeClr>
                </a:solidFill>
                <a:latin typeface="+mn-lt"/>
                <a:ea typeface="+mn-ea"/>
              </a:defRPr>
            </a:lvl1pPr>
            <a:extLst/>
          </a:lstStyle>
          <a:p>
            <a:pPr>
              <a:defRPr/>
            </a:pPr>
            <a:fld id="{94EA9006-7528-46C7-9D90-8D71DCC2BD72}" type="slidenum">
              <a:rPr lang="ja-JP" altLang="en-US"/>
              <a:pPr>
                <a:defRPr/>
              </a:pPr>
              <a:t>&lt;#&gt;</a:t>
            </a:fld>
            <a:endParaRPr lang="ja-JP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2800" b="1" kern="12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kumimoji="1" sz="2800" b="1">
          <a:solidFill>
            <a:schemeClr val="bg1"/>
          </a:solidFill>
          <a:latin typeface="Tahoma" pitchFamily="34" charset="0"/>
          <a:ea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kumimoji="1" sz="2800" b="1">
          <a:solidFill>
            <a:schemeClr val="bg1"/>
          </a:solidFill>
          <a:latin typeface="Tahoma" pitchFamily="34" charset="0"/>
          <a:ea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kumimoji="1" sz="2800" b="1">
          <a:solidFill>
            <a:schemeClr val="bg1"/>
          </a:solidFill>
          <a:latin typeface="Tahoma" pitchFamily="34" charset="0"/>
          <a:ea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kumimoji="1" sz="2800" b="1">
          <a:solidFill>
            <a:schemeClr val="bg1"/>
          </a:solidFill>
          <a:latin typeface="Tahoma" pitchFamily="34" charset="0"/>
          <a:ea typeface="ＭＳ Ｐゴシック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kumimoji="1" sz="2800" b="1">
          <a:solidFill>
            <a:schemeClr val="bg1"/>
          </a:solidFill>
          <a:latin typeface="Verdana" pitchFamily="34" charset="0"/>
          <a:ea typeface="HGｺﾞｼｯｸM" pitchFamily="49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kumimoji="1" sz="2800" b="1">
          <a:solidFill>
            <a:schemeClr val="bg1"/>
          </a:solidFill>
          <a:latin typeface="Verdana" pitchFamily="34" charset="0"/>
          <a:ea typeface="HGｺﾞｼｯｸM" pitchFamily="49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kumimoji="1" sz="2800" b="1">
          <a:solidFill>
            <a:schemeClr val="bg1"/>
          </a:solidFill>
          <a:latin typeface="Verdana" pitchFamily="34" charset="0"/>
          <a:ea typeface="HGｺﾞｼｯｸM" pitchFamily="49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kumimoji="1" sz="2800" b="1">
          <a:solidFill>
            <a:schemeClr val="bg1"/>
          </a:solidFill>
          <a:latin typeface="Verdana" pitchFamily="34" charset="0"/>
          <a:ea typeface="HGｺﾞｼｯｸM" pitchFamily="49" charset="-128"/>
        </a:defRPr>
      </a:lvl9pPr>
      <a:extLst/>
    </p:titleStyle>
    <p:bodyStyle>
      <a:lvl1pPr marL="360363" indent="-241300" algn="l" rtl="0" eaLnBrk="0" fontAlgn="base" hangingPunct="0">
        <a:spcBef>
          <a:spcPct val="0"/>
        </a:spcBef>
        <a:spcAft>
          <a:spcPct val="0"/>
        </a:spcAft>
        <a:buClr>
          <a:srgbClr val="0E2C3E"/>
        </a:buClr>
        <a:buSzPct val="80000"/>
        <a:buFont typeface="Wingdings 2" pitchFamily="18" charset="2"/>
        <a:buChar char="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22300" indent="-261938" algn="l" rtl="0" eaLnBrk="0" fontAlgn="base" hangingPunct="0">
        <a:spcBef>
          <a:spcPct val="20000"/>
        </a:spcBef>
        <a:spcAft>
          <a:spcPct val="0"/>
        </a:spcAft>
        <a:buClr>
          <a:srgbClr val="14425D"/>
        </a:buClr>
        <a:buSzPct val="90000"/>
        <a:buFont typeface="Wingdings" pitchFamily="2" charset="2"/>
        <a:buChar char="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808038" indent="-185738" algn="l" rtl="0" eaLnBrk="0" fontAlgn="base" hangingPunct="0">
        <a:spcBef>
          <a:spcPct val="20000"/>
        </a:spcBef>
        <a:spcAft>
          <a:spcPct val="0"/>
        </a:spcAft>
        <a:buClr>
          <a:srgbClr val="4EA5D8"/>
        </a:buClr>
        <a:buFont typeface="Arial" pitchFamily="34" charset="0"/>
        <a:buChar char="▪"/>
        <a:defRPr kumimoji="1" kern="1200">
          <a:solidFill>
            <a:schemeClr val="tx1"/>
          </a:solidFill>
          <a:latin typeface="+mn-lt"/>
          <a:ea typeface="+mn-ea"/>
          <a:cs typeface="+mn-cs"/>
        </a:defRPr>
      </a:lvl3pPr>
      <a:lvl4pPr marL="982663" indent="-174625" algn="l" rtl="0" eaLnBrk="0" fontAlgn="base" hangingPunct="0">
        <a:spcBef>
          <a:spcPct val="20000"/>
        </a:spcBef>
        <a:spcAft>
          <a:spcPct val="0"/>
        </a:spcAft>
        <a:buClr>
          <a:srgbClr val="4EA5D8"/>
        </a:buClr>
        <a:buFont typeface="Arial" pitchFamily="34" charset="0"/>
        <a:buChar char="▪"/>
        <a:defRPr kumimoji="1" kern="1200">
          <a:solidFill>
            <a:schemeClr val="tx1"/>
          </a:solidFill>
          <a:latin typeface="+mn-lt"/>
          <a:ea typeface="+mn-ea"/>
          <a:cs typeface="+mn-cs"/>
        </a:defRPr>
      </a:lvl4pPr>
      <a:lvl5pPr marL="1166813" indent="-184150" algn="l" rtl="0" eaLnBrk="0" fontAlgn="base" hangingPunct="0">
        <a:spcBef>
          <a:spcPct val="20000"/>
        </a:spcBef>
        <a:spcAft>
          <a:spcPct val="0"/>
        </a:spcAft>
        <a:buClr>
          <a:srgbClr val="4EA5D8"/>
        </a:buClr>
        <a:buFont typeface="Wingdings 3" pitchFamily="18" charset="2"/>
        <a:buChar char=""/>
        <a:defRPr kumimoji="1" lang="en-US" kern="120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1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em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タイトル 3"/>
          <p:cNvSpPr>
            <a:spLocks noGrp="1"/>
          </p:cNvSpPr>
          <p:nvPr>
            <p:ph type="ctrTitle"/>
          </p:nvPr>
        </p:nvSpPr>
        <p:spPr>
          <a:xfrm>
            <a:off x="685800" y="1341438"/>
            <a:ext cx="8077200" cy="1208087"/>
          </a:xfrm>
        </p:spPr>
        <p:txBody>
          <a:bodyPr/>
          <a:lstStyle/>
          <a:p>
            <a:pPr eaLnBrk="1" hangingPunct="1"/>
            <a:r>
              <a:rPr lang="en-CA" sz="3200" dirty="0" smtClean="0"/>
              <a:t>Evaluation of IBP-like coding structure and non-HEVC base layer for hybrid standard scalability</a:t>
            </a:r>
            <a:r>
              <a:rPr lang="en-US" altLang="ja-JP" sz="3200" dirty="0" smtClean="0"/>
              <a:t/>
            </a:r>
            <a:br>
              <a:rPr lang="en-US" altLang="ja-JP" sz="3200" dirty="0" smtClean="0"/>
            </a:br>
            <a:r>
              <a:rPr lang="en-US" altLang="ja-JP" sz="3200" dirty="0" smtClean="0"/>
              <a:t>(JCTVC-M0076)</a:t>
            </a:r>
            <a:endParaRPr lang="ja-JP" altLang="en-US" sz="3200" dirty="0" smtClean="0"/>
          </a:p>
        </p:txBody>
      </p:sp>
      <p:sp>
        <p:nvSpPr>
          <p:cNvPr id="5123" name="コンテンツ プレースホルダ 5"/>
          <p:cNvSpPr>
            <a:spLocks noGrp="1"/>
          </p:cNvSpPr>
          <p:nvPr>
            <p:ph sz="quarter" idx="10"/>
          </p:nvPr>
        </p:nvSpPr>
        <p:spPr>
          <a:xfrm>
            <a:off x="571500" y="6429375"/>
            <a:ext cx="4360540" cy="428625"/>
          </a:xfrm>
        </p:spPr>
        <p:txBody>
          <a:bodyPr/>
          <a:lstStyle/>
          <a:p>
            <a:pPr eaLnBrk="1" hangingPunct="1">
              <a:buNone/>
            </a:pPr>
            <a:r>
              <a:rPr lang="en-US" altLang="ja-JP" dirty="0" smtClean="0"/>
              <a:t>JCT-VC 13th Meeting in </a:t>
            </a:r>
            <a:r>
              <a:rPr lang="en-US" altLang="ja-JP" dirty="0" err="1" smtClean="0"/>
              <a:t>Incheon</a:t>
            </a:r>
            <a:r>
              <a:rPr lang="en-US" altLang="ja-JP" dirty="0" smtClean="0"/>
              <a:t>, KR, </a:t>
            </a:r>
            <a:r>
              <a:rPr lang="en-CA" altLang="ja-JP" dirty="0" smtClean="0"/>
              <a:t>18–26 Apr. 2013</a:t>
            </a:r>
            <a:endParaRPr lang="ja-JP" altLang="en-US" dirty="0" smtClean="0"/>
          </a:p>
        </p:txBody>
      </p:sp>
      <p:sp>
        <p:nvSpPr>
          <p:cNvPr id="5124" name="サブタイトル 6"/>
          <p:cNvSpPr>
            <a:spLocks noGrp="1"/>
          </p:cNvSpPr>
          <p:nvPr>
            <p:ph type="subTitle" idx="1"/>
          </p:nvPr>
        </p:nvSpPr>
        <p:spPr>
          <a:xfrm>
            <a:off x="1258888" y="3357563"/>
            <a:ext cx="7561262" cy="1366837"/>
          </a:xfrm>
        </p:spPr>
        <p:txBody>
          <a:bodyPr/>
          <a:lstStyle/>
          <a:p>
            <a:pPr eaLnBrk="1" hangingPunct="1"/>
            <a:endParaRPr lang="en-US" altLang="ja-JP" dirty="0" smtClean="0"/>
          </a:p>
          <a:p>
            <a:pPr eaLnBrk="1" hangingPunct="1"/>
            <a:r>
              <a:rPr lang="en-US" altLang="ja-JP" dirty="0" smtClean="0"/>
              <a:t>Tomoyuki Yamamoto</a:t>
            </a:r>
          </a:p>
          <a:p>
            <a:pPr eaLnBrk="1" hangingPunct="1"/>
            <a:r>
              <a:rPr lang="en-US" altLang="ja-JP" dirty="0" smtClean="0"/>
              <a:t>SHARP Corporation</a:t>
            </a:r>
          </a:p>
          <a:p>
            <a:pPr eaLnBrk="1" hangingPunct="1"/>
            <a:endParaRPr lang="en-US" altLang="ja-JP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タイトル 1"/>
          <p:cNvSpPr>
            <a:spLocks noGrp="1"/>
          </p:cNvSpPr>
          <p:nvPr>
            <p:ph type="title"/>
          </p:nvPr>
        </p:nvSpPr>
        <p:spPr>
          <a:xfrm>
            <a:off x="457200" y="96838"/>
            <a:ext cx="8229600" cy="415925"/>
          </a:xfrm>
        </p:spPr>
        <p:txBody>
          <a:bodyPr/>
          <a:lstStyle/>
          <a:p>
            <a:r>
              <a:rPr lang="en-US" altLang="ja-JP" dirty="0" smtClean="0"/>
              <a:t>Introduction</a:t>
            </a:r>
            <a:endParaRPr lang="ja-JP" altLang="en-US" dirty="0" smtClean="0"/>
          </a:p>
        </p:txBody>
      </p:sp>
      <p:sp>
        <p:nvSpPr>
          <p:cNvPr id="6147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657225"/>
            <a:ext cx="8470900" cy="5760107"/>
          </a:xfrm>
        </p:spPr>
        <p:txBody>
          <a:bodyPr/>
          <a:lstStyle/>
          <a:p>
            <a:r>
              <a:rPr lang="en-US" altLang="ja-JP" dirty="0" smtClean="0">
                <a:sym typeface="Wingdings" pitchFamily="2" charset="2"/>
              </a:rPr>
              <a:t>One of potential application of SHVC is enhancing existing broadcasting by adding enhancement information.</a:t>
            </a:r>
          </a:p>
          <a:p>
            <a:endParaRPr lang="en-US" altLang="ja-JP" dirty="0" smtClean="0">
              <a:sym typeface="Wingdings" pitchFamily="2" charset="2"/>
            </a:endParaRPr>
          </a:p>
          <a:p>
            <a:r>
              <a:rPr lang="en-US" altLang="ja-JP" dirty="0" smtClean="0">
                <a:sym typeface="Wingdings" pitchFamily="2" charset="2"/>
              </a:rPr>
              <a:t>In that kind of application:</a:t>
            </a:r>
          </a:p>
          <a:p>
            <a:pPr lvl="1"/>
            <a:r>
              <a:rPr lang="en-US" altLang="ja-JP" dirty="0" smtClean="0">
                <a:sym typeface="Wingdings" pitchFamily="2" charset="2"/>
              </a:rPr>
              <a:t>Base layer may be non-HEVC</a:t>
            </a:r>
          </a:p>
          <a:p>
            <a:pPr lvl="1"/>
            <a:r>
              <a:rPr lang="en-US" altLang="ja-JP" dirty="0" smtClean="0">
                <a:sym typeface="Wingdings" pitchFamily="2" charset="2"/>
              </a:rPr>
              <a:t>Base layer may have non-</a:t>
            </a:r>
            <a:r>
              <a:rPr lang="en-US" altLang="ja-JP" dirty="0" err="1" smtClean="0">
                <a:sym typeface="Wingdings" pitchFamily="2" charset="2"/>
              </a:rPr>
              <a:t>HierB</a:t>
            </a:r>
            <a:r>
              <a:rPr lang="en-US" altLang="ja-JP" dirty="0" smtClean="0">
                <a:sym typeface="Wingdings" pitchFamily="2" charset="2"/>
              </a:rPr>
              <a:t> coding structure</a:t>
            </a:r>
          </a:p>
          <a:p>
            <a:pPr>
              <a:buNone/>
            </a:pPr>
            <a:endParaRPr lang="en-US" altLang="ja-JP" dirty="0" smtClean="0">
              <a:sym typeface="Wingdings" pitchFamily="2" charset="2"/>
            </a:endParaRPr>
          </a:p>
          <a:p>
            <a:r>
              <a:rPr lang="en-US" altLang="ja-JP" dirty="0" smtClean="0">
                <a:sym typeface="Wingdings" pitchFamily="2" charset="2"/>
              </a:rPr>
              <a:t>Evaluation includes:</a:t>
            </a:r>
          </a:p>
          <a:p>
            <a:pPr lvl="1"/>
            <a:r>
              <a:rPr lang="en-US" altLang="ja-JP" dirty="0" smtClean="0">
                <a:sym typeface="Wingdings" pitchFamily="2" charset="2"/>
              </a:rPr>
              <a:t>IBP-like base layer instead of </a:t>
            </a:r>
            <a:r>
              <a:rPr lang="en-US" altLang="ja-JP" dirty="0" err="1" smtClean="0">
                <a:sym typeface="Wingdings" pitchFamily="2" charset="2"/>
              </a:rPr>
              <a:t>HierB</a:t>
            </a:r>
            <a:r>
              <a:rPr lang="en-US" altLang="ja-JP" dirty="0" smtClean="0">
                <a:sym typeface="Wingdings" pitchFamily="2" charset="2"/>
              </a:rPr>
              <a:t> base layer</a:t>
            </a:r>
          </a:p>
          <a:p>
            <a:pPr lvl="1"/>
            <a:r>
              <a:rPr lang="en-US" altLang="ja-JP" dirty="0" smtClean="0">
                <a:sym typeface="Wingdings" pitchFamily="2" charset="2"/>
              </a:rPr>
              <a:t>IBP-like enhancement layer instead of </a:t>
            </a:r>
            <a:r>
              <a:rPr lang="en-US" altLang="ja-JP" dirty="0" err="1" smtClean="0">
                <a:sym typeface="Wingdings" pitchFamily="2" charset="2"/>
              </a:rPr>
              <a:t>HierB</a:t>
            </a:r>
            <a:r>
              <a:rPr lang="en-US" altLang="ja-JP" dirty="0" smtClean="0">
                <a:sym typeface="Wingdings" pitchFamily="2" charset="2"/>
              </a:rPr>
              <a:t> </a:t>
            </a:r>
            <a:r>
              <a:rPr lang="en-US" altLang="ja-JP" dirty="0" err="1" smtClean="0">
                <a:sym typeface="Wingdings" pitchFamily="2" charset="2"/>
              </a:rPr>
              <a:t>enhacement</a:t>
            </a:r>
            <a:r>
              <a:rPr lang="en-US" altLang="ja-JP" dirty="0" smtClean="0">
                <a:sym typeface="Wingdings" pitchFamily="2" charset="2"/>
              </a:rPr>
              <a:t> layer</a:t>
            </a:r>
          </a:p>
          <a:p>
            <a:pPr lvl="1"/>
            <a:r>
              <a:rPr lang="en-US" altLang="ja-JP" dirty="0" smtClean="0">
                <a:sym typeface="Wingdings" pitchFamily="2" charset="2"/>
              </a:rPr>
              <a:t>AVC base layer instead of HEVC base layer </a:t>
            </a:r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4C5EE1F-EC16-4A4F-898D-97AA2E294057}" type="slidenum">
              <a:rPr lang="ja-JP" altLang="en-US" smtClean="0"/>
              <a:pPr>
                <a:defRPr/>
              </a:pPr>
              <a:t>2</a:t>
            </a:fld>
            <a:endParaRPr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IBP-like coding structure</a:t>
            </a:r>
            <a:endParaRPr lang="en-GB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0D651E-858F-4495-ADC9-7922E391B54B}" type="slidenum">
              <a:rPr lang="ja-JP" altLang="en-US" smtClean="0"/>
              <a:pPr>
                <a:defRPr/>
              </a:pPr>
              <a:t>3</a:t>
            </a:fld>
            <a:endParaRPr lang="ja-JP" altLang="en-US" dirty="0"/>
          </a:p>
        </p:txBody>
      </p:sp>
      <p:grpSp>
        <p:nvGrpSpPr>
          <p:cNvPr id="5" name="グループ化 4"/>
          <p:cNvGrpSpPr/>
          <p:nvPr/>
        </p:nvGrpSpPr>
        <p:grpSpPr>
          <a:xfrm>
            <a:off x="1763688" y="3825044"/>
            <a:ext cx="6624736" cy="2636745"/>
            <a:chOff x="1511660" y="1044283"/>
            <a:chExt cx="6624736" cy="2636745"/>
          </a:xfrm>
        </p:grpSpPr>
        <p:sp>
          <p:nvSpPr>
            <p:cNvPr id="6" name="正方形/長方形 5"/>
            <p:cNvSpPr/>
            <p:nvPr/>
          </p:nvSpPr>
          <p:spPr>
            <a:xfrm>
              <a:off x="3635916" y="2627705"/>
              <a:ext cx="360000" cy="360000"/>
            </a:xfrm>
            <a:prstGeom prst="rect">
              <a:avLst/>
            </a:prstGeom>
            <a:noFill/>
            <a:effectLst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lIns="36000" tIns="36000" rIns="36000" bIns="36000" rtlCol="0" anchor="ctr"/>
            <a:lstStyle/>
            <a:p>
              <a:pPr algn="ctr"/>
              <a:r>
                <a:rPr lang="en-US" altLang="ja-JP" dirty="0" smtClean="0"/>
                <a:t>4</a:t>
              </a:r>
              <a:endParaRPr kumimoji="1" lang="ja-JP" altLang="en-US" dirty="0"/>
            </a:p>
          </p:txBody>
        </p:sp>
        <p:sp>
          <p:nvSpPr>
            <p:cNvPr id="7" name="正方形/長方形 6"/>
            <p:cNvSpPr/>
            <p:nvPr/>
          </p:nvSpPr>
          <p:spPr>
            <a:xfrm>
              <a:off x="2177739" y="1295517"/>
              <a:ext cx="360000" cy="360000"/>
            </a:xfrm>
            <a:prstGeom prst="rect">
              <a:avLst/>
            </a:prstGeom>
            <a:noFill/>
            <a:effectLst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lIns="36000" tIns="36000" rIns="36000" bIns="36000" rtlCol="0" anchor="ctr"/>
            <a:lstStyle/>
            <a:p>
              <a:pPr algn="ctr"/>
              <a:r>
                <a:rPr kumimoji="1" lang="en-US" altLang="ja-JP" smtClean="0"/>
                <a:t>1</a:t>
              </a:r>
              <a:endParaRPr kumimoji="1" lang="ja-JP" altLang="en-US"/>
            </a:p>
          </p:txBody>
        </p:sp>
        <p:sp>
          <p:nvSpPr>
            <p:cNvPr id="8" name="正方形/長方形 7"/>
            <p:cNvSpPr/>
            <p:nvPr/>
          </p:nvSpPr>
          <p:spPr>
            <a:xfrm>
              <a:off x="3149857" y="1295517"/>
              <a:ext cx="360000" cy="360000"/>
            </a:xfrm>
            <a:prstGeom prst="rect">
              <a:avLst/>
            </a:prstGeom>
            <a:noFill/>
            <a:effectLst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lIns="36000" tIns="36000" rIns="36000" bIns="36000" rtlCol="0" anchor="ctr"/>
            <a:lstStyle/>
            <a:p>
              <a:pPr algn="ctr"/>
              <a:r>
                <a:rPr lang="en-US" altLang="ja-JP" smtClean="0"/>
                <a:t>3</a:t>
              </a:r>
            </a:p>
          </p:txBody>
        </p:sp>
        <p:sp>
          <p:nvSpPr>
            <p:cNvPr id="9" name="正方形/長方形 8"/>
            <p:cNvSpPr/>
            <p:nvPr/>
          </p:nvSpPr>
          <p:spPr>
            <a:xfrm>
              <a:off x="2663798" y="2069623"/>
              <a:ext cx="360000" cy="360000"/>
            </a:xfrm>
            <a:prstGeom prst="rect">
              <a:avLst/>
            </a:prstGeom>
            <a:noFill/>
            <a:effectLst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lIns="36000" tIns="36000" rIns="36000" bIns="36000" rtlCol="0" anchor="ctr"/>
            <a:lstStyle/>
            <a:p>
              <a:pPr algn="ctr"/>
              <a:r>
                <a:rPr kumimoji="1" lang="en-US" altLang="ja-JP" dirty="0" smtClean="0"/>
                <a:t>2</a:t>
              </a:r>
              <a:endParaRPr kumimoji="1" lang="ja-JP" altLang="en-US" dirty="0"/>
            </a:p>
          </p:txBody>
        </p:sp>
        <p:sp>
          <p:nvSpPr>
            <p:cNvPr id="10" name="正方形/長方形 9"/>
            <p:cNvSpPr/>
            <p:nvPr/>
          </p:nvSpPr>
          <p:spPr>
            <a:xfrm>
              <a:off x="4121975" y="1295517"/>
              <a:ext cx="360000" cy="360000"/>
            </a:xfrm>
            <a:prstGeom prst="rect">
              <a:avLst/>
            </a:prstGeom>
            <a:noFill/>
            <a:effectLst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lIns="36000" tIns="36000" rIns="36000" bIns="36000" rtlCol="0" anchor="ctr"/>
            <a:lstStyle/>
            <a:p>
              <a:pPr algn="ctr"/>
              <a:r>
                <a:rPr lang="en-US" altLang="ja-JP" smtClean="0"/>
                <a:t>5</a:t>
              </a:r>
              <a:endParaRPr kumimoji="1" lang="ja-JP" altLang="en-US"/>
            </a:p>
          </p:txBody>
        </p:sp>
        <p:sp>
          <p:nvSpPr>
            <p:cNvPr id="11" name="正方形/長方形 10"/>
            <p:cNvSpPr/>
            <p:nvPr/>
          </p:nvSpPr>
          <p:spPr>
            <a:xfrm>
              <a:off x="5094093" y="1295517"/>
              <a:ext cx="360000" cy="360000"/>
            </a:xfrm>
            <a:prstGeom prst="rect">
              <a:avLst/>
            </a:prstGeom>
            <a:noFill/>
            <a:effectLst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lIns="36000" tIns="36000" rIns="36000" bIns="36000" rtlCol="0" anchor="ctr"/>
            <a:lstStyle/>
            <a:p>
              <a:pPr algn="ctr"/>
              <a:r>
                <a:rPr lang="en-US" altLang="ja-JP" smtClean="0"/>
                <a:t>7</a:t>
              </a:r>
            </a:p>
          </p:txBody>
        </p:sp>
        <p:sp>
          <p:nvSpPr>
            <p:cNvPr id="12" name="正方形/長方形 11"/>
            <p:cNvSpPr/>
            <p:nvPr/>
          </p:nvSpPr>
          <p:spPr>
            <a:xfrm>
              <a:off x="4608034" y="2069623"/>
              <a:ext cx="360000" cy="360000"/>
            </a:xfrm>
            <a:prstGeom prst="rect">
              <a:avLst/>
            </a:prstGeom>
            <a:noFill/>
            <a:effectLst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lIns="36000" tIns="36000" rIns="36000" bIns="36000" rtlCol="0" anchor="ctr"/>
            <a:lstStyle/>
            <a:p>
              <a:pPr algn="ctr"/>
              <a:r>
                <a:rPr lang="en-US" altLang="ja-JP" smtClean="0"/>
                <a:t>6</a:t>
              </a:r>
              <a:endParaRPr kumimoji="1" lang="ja-JP" altLang="en-US"/>
            </a:p>
          </p:txBody>
        </p:sp>
        <p:sp>
          <p:nvSpPr>
            <p:cNvPr id="13" name="正方形/長方形 12"/>
            <p:cNvSpPr/>
            <p:nvPr/>
          </p:nvSpPr>
          <p:spPr>
            <a:xfrm>
              <a:off x="5580152" y="3131761"/>
              <a:ext cx="360000" cy="360000"/>
            </a:xfrm>
            <a:prstGeom prst="rect">
              <a:avLst/>
            </a:prstGeom>
            <a:noFill/>
            <a:effectLst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lIns="36000" tIns="36000" rIns="36000" bIns="36000" rtlCol="0" anchor="ctr"/>
            <a:lstStyle/>
            <a:p>
              <a:pPr algn="ctr"/>
              <a:r>
                <a:rPr lang="en-US" altLang="ja-JP" smtClean="0"/>
                <a:t>8</a:t>
              </a:r>
              <a:endParaRPr kumimoji="1" lang="ja-JP" altLang="en-US"/>
            </a:p>
          </p:txBody>
        </p:sp>
        <p:sp>
          <p:nvSpPr>
            <p:cNvPr id="14" name="正方形/長方形 13"/>
            <p:cNvSpPr/>
            <p:nvPr/>
          </p:nvSpPr>
          <p:spPr>
            <a:xfrm>
              <a:off x="1583668" y="3131761"/>
              <a:ext cx="360000" cy="360000"/>
            </a:xfrm>
            <a:prstGeom prst="rect">
              <a:avLst/>
            </a:prstGeom>
            <a:noFill/>
            <a:effectLst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lIns="36000" tIns="36000" rIns="36000" bIns="36000" rtlCol="0" anchor="ctr"/>
            <a:lstStyle/>
            <a:p>
              <a:pPr algn="ctr"/>
              <a:r>
                <a:rPr lang="en-US" altLang="ja-JP" dirty="0" smtClean="0"/>
                <a:t>0</a:t>
              </a:r>
              <a:endParaRPr kumimoji="1" lang="ja-JP" altLang="en-US" dirty="0"/>
            </a:p>
          </p:txBody>
        </p:sp>
        <p:cxnSp>
          <p:nvCxnSpPr>
            <p:cNvPr id="15" name="直線コネクタ 14"/>
            <p:cNvCxnSpPr/>
            <p:nvPr/>
          </p:nvCxnSpPr>
          <p:spPr>
            <a:xfrm rot="5400000">
              <a:off x="755720" y="2339489"/>
              <a:ext cx="2592000" cy="1588"/>
            </a:xfrm>
            <a:prstGeom prst="line">
              <a:avLst/>
            </a:prstGeom>
            <a:ln>
              <a:solidFill>
                <a:schemeClr val="tx1"/>
              </a:solidFill>
              <a:prstDash val="sysDash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直線コネクタ 15"/>
            <p:cNvCxnSpPr/>
            <p:nvPr/>
          </p:nvCxnSpPr>
          <p:spPr>
            <a:xfrm rot="5400000">
              <a:off x="4860970" y="2339489"/>
              <a:ext cx="2592000" cy="1588"/>
            </a:xfrm>
            <a:prstGeom prst="line">
              <a:avLst/>
            </a:prstGeom>
            <a:ln>
              <a:solidFill>
                <a:schemeClr val="tx1"/>
              </a:solidFill>
              <a:prstDash val="sysDash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直線矢印コネクタ 16"/>
            <p:cNvCxnSpPr>
              <a:stCxn id="7" idx="2"/>
              <a:endCxn id="14" idx="0"/>
            </p:cNvCxnSpPr>
            <p:nvPr/>
          </p:nvCxnSpPr>
          <p:spPr>
            <a:xfrm rot="5400000">
              <a:off x="1322582" y="2096604"/>
              <a:ext cx="1476244" cy="594071"/>
            </a:xfrm>
            <a:prstGeom prst="straightConnector1">
              <a:avLst/>
            </a:prstGeom>
            <a:ln w="19050">
              <a:solidFill>
                <a:schemeClr val="accent3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直線矢印コネクタ 17"/>
            <p:cNvCxnSpPr>
              <a:stCxn id="7" idx="2"/>
              <a:endCxn id="9" idx="0"/>
            </p:cNvCxnSpPr>
            <p:nvPr/>
          </p:nvCxnSpPr>
          <p:spPr>
            <a:xfrm rot="16200000" flipH="1">
              <a:off x="2393715" y="1619540"/>
              <a:ext cx="414106" cy="486059"/>
            </a:xfrm>
            <a:prstGeom prst="straightConnector1">
              <a:avLst/>
            </a:prstGeom>
            <a:ln w="19050">
              <a:solidFill>
                <a:schemeClr val="accent2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直線矢印コネクタ 18"/>
            <p:cNvCxnSpPr>
              <a:stCxn id="7" idx="2"/>
              <a:endCxn id="9" idx="1"/>
            </p:cNvCxnSpPr>
            <p:nvPr/>
          </p:nvCxnSpPr>
          <p:spPr>
            <a:xfrm rot="16200000" flipH="1">
              <a:off x="2213715" y="1799540"/>
              <a:ext cx="594106" cy="306059"/>
            </a:xfrm>
            <a:prstGeom prst="straightConnector1">
              <a:avLst/>
            </a:prstGeom>
            <a:ln>
              <a:solidFill>
                <a:schemeClr val="accent3">
                  <a:lumMod val="60000"/>
                  <a:lumOff val="4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線矢印コネクタ 19"/>
            <p:cNvCxnSpPr>
              <a:stCxn id="7" idx="2"/>
              <a:endCxn id="6" idx="0"/>
            </p:cNvCxnSpPr>
            <p:nvPr/>
          </p:nvCxnSpPr>
          <p:spPr>
            <a:xfrm rot="16200000" flipH="1">
              <a:off x="2600733" y="1412522"/>
              <a:ext cx="972188" cy="1458177"/>
            </a:xfrm>
            <a:prstGeom prst="straightConnector1">
              <a:avLst/>
            </a:prstGeom>
            <a:ln>
              <a:solidFill>
                <a:schemeClr val="accent2">
                  <a:lumMod val="60000"/>
                  <a:lumOff val="4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直線矢印コネクタ 20"/>
            <p:cNvCxnSpPr/>
            <p:nvPr/>
          </p:nvCxnSpPr>
          <p:spPr>
            <a:xfrm rot="10800000">
              <a:off x="1943668" y="3418164"/>
              <a:ext cx="3636484" cy="1588"/>
            </a:xfrm>
            <a:prstGeom prst="straightConnector1">
              <a:avLst/>
            </a:prstGeom>
            <a:ln w="19050">
              <a:solidFill>
                <a:schemeClr val="accent3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直線矢印コネクタ 21"/>
            <p:cNvCxnSpPr>
              <a:stCxn id="8" idx="2"/>
              <a:endCxn id="9" idx="0"/>
            </p:cNvCxnSpPr>
            <p:nvPr/>
          </p:nvCxnSpPr>
          <p:spPr>
            <a:xfrm rot="5400000">
              <a:off x="2879775" y="1619541"/>
              <a:ext cx="414106" cy="486059"/>
            </a:xfrm>
            <a:prstGeom prst="straightConnector1">
              <a:avLst/>
            </a:prstGeom>
            <a:ln w="19050">
              <a:solidFill>
                <a:schemeClr val="accent3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直線矢印コネクタ 22"/>
            <p:cNvCxnSpPr>
              <a:stCxn id="8" idx="2"/>
              <a:endCxn id="14" idx="0"/>
            </p:cNvCxnSpPr>
            <p:nvPr/>
          </p:nvCxnSpPr>
          <p:spPr>
            <a:xfrm rot="5400000">
              <a:off x="1808641" y="1610545"/>
              <a:ext cx="1476244" cy="1566189"/>
            </a:xfrm>
            <a:prstGeom prst="straightConnector1">
              <a:avLst/>
            </a:prstGeom>
            <a:ln>
              <a:solidFill>
                <a:schemeClr val="accent3">
                  <a:lumMod val="60000"/>
                  <a:lumOff val="4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線矢印コネクタ 23"/>
            <p:cNvCxnSpPr>
              <a:stCxn id="8" idx="2"/>
              <a:endCxn id="6" idx="0"/>
            </p:cNvCxnSpPr>
            <p:nvPr/>
          </p:nvCxnSpPr>
          <p:spPr>
            <a:xfrm rot="16200000" flipH="1">
              <a:off x="3086792" y="1898581"/>
              <a:ext cx="972188" cy="486059"/>
            </a:xfrm>
            <a:prstGeom prst="straightConnector1">
              <a:avLst/>
            </a:prstGeom>
            <a:ln w="19050">
              <a:solidFill>
                <a:schemeClr val="accent2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直線矢印コネクタ 24"/>
            <p:cNvCxnSpPr>
              <a:stCxn id="8" idx="2"/>
              <a:endCxn id="13" idx="0"/>
            </p:cNvCxnSpPr>
            <p:nvPr/>
          </p:nvCxnSpPr>
          <p:spPr>
            <a:xfrm rot="16200000" flipH="1">
              <a:off x="3806882" y="1178491"/>
              <a:ext cx="1476244" cy="2430295"/>
            </a:xfrm>
            <a:prstGeom prst="straightConnector1">
              <a:avLst/>
            </a:prstGeom>
            <a:ln>
              <a:solidFill>
                <a:schemeClr val="accent2">
                  <a:lumMod val="60000"/>
                  <a:lumOff val="4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直線矢印コネクタ 25"/>
            <p:cNvCxnSpPr>
              <a:stCxn id="9" idx="2"/>
              <a:endCxn id="14" idx="0"/>
            </p:cNvCxnSpPr>
            <p:nvPr/>
          </p:nvCxnSpPr>
          <p:spPr>
            <a:xfrm rot="5400000">
              <a:off x="1952664" y="2240627"/>
              <a:ext cx="702138" cy="1080130"/>
            </a:xfrm>
            <a:prstGeom prst="straightConnector1">
              <a:avLst/>
            </a:prstGeom>
            <a:ln w="19050">
              <a:solidFill>
                <a:schemeClr val="accent3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直線矢印コネクタ 26"/>
            <p:cNvCxnSpPr>
              <a:stCxn id="9" idx="2"/>
              <a:endCxn id="6" idx="1"/>
            </p:cNvCxnSpPr>
            <p:nvPr/>
          </p:nvCxnSpPr>
          <p:spPr>
            <a:xfrm rot="16200000" flipH="1">
              <a:off x="3050816" y="2222605"/>
              <a:ext cx="378082" cy="792118"/>
            </a:xfrm>
            <a:prstGeom prst="straightConnector1">
              <a:avLst/>
            </a:prstGeom>
            <a:ln>
              <a:solidFill>
                <a:schemeClr val="accent3">
                  <a:lumMod val="60000"/>
                  <a:lumOff val="4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直線矢印コネクタ 27"/>
            <p:cNvCxnSpPr>
              <a:stCxn id="9" idx="2"/>
              <a:endCxn id="6" idx="0"/>
            </p:cNvCxnSpPr>
            <p:nvPr/>
          </p:nvCxnSpPr>
          <p:spPr>
            <a:xfrm rot="16200000" flipH="1">
              <a:off x="3230816" y="2042605"/>
              <a:ext cx="198082" cy="972118"/>
            </a:xfrm>
            <a:prstGeom prst="straightConnector1">
              <a:avLst/>
            </a:prstGeom>
            <a:ln w="19050">
              <a:solidFill>
                <a:schemeClr val="accent2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直線矢印コネクタ 28"/>
            <p:cNvCxnSpPr>
              <a:stCxn id="9" idx="2"/>
              <a:endCxn id="13" idx="0"/>
            </p:cNvCxnSpPr>
            <p:nvPr/>
          </p:nvCxnSpPr>
          <p:spPr>
            <a:xfrm rot="16200000" flipH="1">
              <a:off x="3950906" y="1322515"/>
              <a:ext cx="702138" cy="2916354"/>
            </a:xfrm>
            <a:prstGeom prst="straightConnector1">
              <a:avLst/>
            </a:prstGeom>
            <a:ln>
              <a:solidFill>
                <a:schemeClr val="accent2">
                  <a:lumMod val="60000"/>
                  <a:lumOff val="4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直線矢印コネクタ 29"/>
            <p:cNvCxnSpPr>
              <a:stCxn id="6" idx="2"/>
              <a:endCxn id="14" idx="3"/>
            </p:cNvCxnSpPr>
            <p:nvPr/>
          </p:nvCxnSpPr>
          <p:spPr>
            <a:xfrm rot="5400000">
              <a:off x="2717764" y="2213609"/>
              <a:ext cx="324056" cy="1872248"/>
            </a:xfrm>
            <a:prstGeom prst="straightConnector1">
              <a:avLst/>
            </a:prstGeom>
            <a:ln w="19050">
              <a:solidFill>
                <a:schemeClr val="accent3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直線矢印コネクタ 30"/>
            <p:cNvCxnSpPr>
              <a:stCxn id="6" idx="2"/>
            </p:cNvCxnSpPr>
            <p:nvPr/>
          </p:nvCxnSpPr>
          <p:spPr>
            <a:xfrm rot="16200000" flipH="1">
              <a:off x="4518015" y="2285606"/>
              <a:ext cx="360039" cy="1764236"/>
            </a:xfrm>
            <a:prstGeom prst="straightConnector1">
              <a:avLst/>
            </a:prstGeom>
            <a:ln>
              <a:solidFill>
                <a:schemeClr val="accent3">
                  <a:lumMod val="60000"/>
                  <a:lumOff val="4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直線矢印コネクタ 31"/>
            <p:cNvCxnSpPr/>
            <p:nvPr/>
          </p:nvCxnSpPr>
          <p:spPr>
            <a:xfrm rot="16200000" flipH="1">
              <a:off x="4536006" y="2267594"/>
              <a:ext cx="324056" cy="1764236"/>
            </a:xfrm>
            <a:prstGeom prst="straightConnector1">
              <a:avLst/>
            </a:prstGeom>
            <a:ln w="19050">
              <a:solidFill>
                <a:schemeClr val="accent2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直線矢印コネクタ 32"/>
            <p:cNvCxnSpPr>
              <a:stCxn id="6" idx="2"/>
              <a:endCxn id="14" idx="3"/>
            </p:cNvCxnSpPr>
            <p:nvPr/>
          </p:nvCxnSpPr>
          <p:spPr>
            <a:xfrm rot="5400000">
              <a:off x="2699792" y="2231581"/>
              <a:ext cx="360000" cy="1872248"/>
            </a:xfrm>
            <a:prstGeom prst="straightConnector1">
              <a:avLst/>
            </a:prstGeom>
            <a:ln>
              <a:solidFill>
                <a:schemeClr val="accent2">
                  <a:lumMod val="60000"/>
                  <a:lumOff val="4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直線矢印コネクタ 33"/>
            <p:cNvCxnSpPr>
              <a:stCxn id="10" idx="2"/>
              <a:endCxn id="6" idx="0"/>
            </p:cNvCxnSpPr>
            <p:nvPr/>
          </p:nvCxnSpPr>
          <p:spPr>
            <a:xfrm rot="5400000">
              <a:off x="3572852" y="1898582"/>
              <a:ext cx="972188" cy="486059"/>
            </a:xfrm>
            <a:prstGeom prst="straightConnector1">
              <a:avLst/>
            </a:prstGeom>
            <a:ln w="19050">
              <a:solidFill>
                <a:schemeClr val="accent3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直線矢印コネクタ 34"/>
            <p:cNvCxnSpPr>
              <a:stCxn id="10" idx="2"/>
              <a:endCxn id="14" idx="0"/>
            </p:cNvCxnSpPr>
            <p:nvPr/>
          </p:nvCxnSpPr>
          <p:spPr>
            <a:xfrm rot="5400000">
              <a:off x="2294700" y="1124486"/>
              <a:ext cx="1476244" cy="2538307"/>
            </a:xfrm>
            <a:prstGeom prst="straightConnector1">
              <a:avLst/>
            </a:prstGeom>
            <a:ln>
              <a:solidFill>
                <a:schemeClr val="accent3">
                  <a:lumMod val="60000"/>
                  <a:lumOff val="4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直線矢印コネクタ 35"/>
            <p:cNvCxnSpPr>
              <a:stCxn id="12" idx="2"/>
              <a:endCxn id="6" idx="0"/>
            </p:cNvCxnSpPr>
            <p:nvPr/>
          </p:nvCxnSpPr>
          <p:spPr>
            <a:xfrm rot="5400000">
              <a:off x="4202934" y="2042605"/>
              <a:ext cx="198082" cy="972118"/>
            </a:xfrm>
            <a:prstGeom prst="straightConnector1">
              <a:avLst/>
            </a:prstGeom>
            <a:ln w="19050">
              <a:solidFill>
                <a:schemeClr val="accent3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直線矢印コネクタ 36"/>
            <p:cNvCxnSpPr>
              <a:stCxn id="11" idx="2"/>
              <a:endCxn id="12" idx="0"/>
            </p:cNvCxnSpPr>
            <p:nvPr/>
          </p:nvCxnSpPr>
          <p:spPr>
            <a:xfrm rot="5400000">
              <a:off x="4824011" y="1619541"/>
              <a:ext cx="414106" cy="486059"/>
            </a:xfrm>
            <a:prstGeom prst="straightConnector1">
              <a:avLst/>
            </a:prstGeom>
            <a:ln w="19050">
              <a:solidFill>
                <a:schemeClr val="accent3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直線矢印コネクタ 37"/>
            <p:cNvCxnSpPr>
              <a:stCxn id="12" idx="1"/>
              <a:endCxn id="9" idx="3"/>
            </p:cNvCxnSpPr>
            <p:nvPr/>
          </p:nvCxnSpPr>
          <p:spPr>
            <a:xfrm rot="10800000">
              <a:off x="3023798" y="2249623"/>
              <a:ext cx="1584236" cy="1588"/>
            </a:xfrm>
            <a:prstGeom prst="straightConnector1">
              <a:avLst/>
            </a:prstGeom>
            <a:ln>
              <a:solidFill>
                <a:schemeClr val="accent3">
                  <a:lumMod val="60000"/>
                  <a:lumOff val="4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直線矢印コネクタ 38"/>
            <p:cNvCxnSpPr>
              <a:stCxn id="11" idx="2"/>
              <a:endCxn id="6" idx="0"/>
            </p:cNvCxnSpPr>
            <p:nvPr/>
          </p:nvCxnSpPr>
          <p:spPr>
            <a:xfrm rot="5400000">
              <a:off x="4058911" y="1412523"/>
              <a:ext cx="972188" cy="1458177"/>
            </a:xfrm>
            <a:prstGeom prst="straightConnector1">
              <a:avLst/>
            </a:prstGeom>
            <a:ln>
              <a:solidFill>
                <a:schemeClr val="accent3">
                  <a:lumMod val="60000"/>
                  <a:lumOff val="4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直線矢印コネクタ 39"/>
            <p:cNvCxnSpPr>
              <a:stCxn id="11" idx="2"/>
              <a:endCxn id="13" idx="0"/>
            </p:cNvCxnSpPr>
            <p:nvPr/>
          </p:nvCxnSpPr>
          <p:spPr>
            <a:xfrm rot="16200000" flipH="1">
              <a:off x="4779000" y="2150609"/>
              <a:ext cx="1476244" cy="486059"/>
            </a:xfrm>
            <a:prstGeom prst="straightConnector1">
              <a:avLst/>
            </a:prstGeom>
            <a:ln w="19050">
              <a:solidFill>
                <a:schemeClr val="accent2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直線矢印コネクタ 40"/>
            <p:cNvCxnSpPr>
              <a:stCxn id="12" idx="2"/>
              <a:endCxn id="13" idx="0"/>
            </p:cNvCxnSpPr>
            <p:nvPr/>
          </p:nvCxnSpPr>
          <p:spPr>
            <a:xfrm rot="16200000" flipH="1">
              <a:off x="4923024" y="2294633"/>
              <a:ext cx="702138" cy="972118"/>
            </a:xfrm>
            <a:prstGeom prst="straightConnector1">
              <a:avLst/>
            </a:prstGeom>
            <a:ln w="19050">
              <a:solidFill>
                <a:schemeClr val="accent2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直線矢印コネクタ 41"/>
            <p:cNvCxnSpPr>
              <a:stCxn id="10" idx="2"/>
              <a:endCxn id="12" idx="0"/>
            </p:cNvCxnSpPr>
            <p:nvPr/>
          </p:nvCxnSpPr>
          <p:spPr>
            <a:xfrm rot="16200000" flipH="1">
              <a:off x="4337951" y="1619540"/>
              <a:ext cx="414106" cy="486059"/>
            </a:xfrm>
            <a:prstGeom prst="straightConnector1">
              <a:avLst/>
            </a:prstGeom>
            <a:ln w="19050">
              <a:solidFill>
                <a:schemeClr val="accent2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直線矢印コネクタ 42"/>
            <p:cNvCxnSpPr>
              <a:stCxn id="11" idx="2"/>
              <a:endCxn id="12" idx="0"/>
            </p:cNvCxnSpPr>
            <p:nvPr/>
          </p:nvCxnSpPr>
          <p:spPr>
            <a:xfrm rot="5400000">
              <a:off x="4824011" y="1619541"/>
              <a:ext cx="414106" cy="486059"/>
            </a:xfrm>
            <a:prstGeom prst="straightConnector1">
              <a:avLst/>
            </a:prstGeom>
            <a:ln>
              <a:solidFill>
                <a:schemeClr val="accent2">
                  <a:lumMod val="60000"/>
                  <a:lumOff val="4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直線矢印コネクタ 43"/>
            <p:cNvCxnSpPr/>
            <p:nvPr/>
          </p:nvCxnSpPr>
          <p:spPr>
            <a:xfrm rot="10800000">
              <a:off x="1943708" y="3455757"/>
              <a:ext cx="3636484" cy="1588"/>
            </a:xfrm>
            <a:prstGeom prst="straightConnector1">
              <a:avLst/>
            </a:prstGeom>
            <a:ln w="19050">
              <a:solidFill>
                <a:schemeClr val="accent2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直線矢印コネクタ 44"/>
            <p:cNvCxnSpPr>
              <a:stCxn id="12" idx="2"/>
              <a:endCxn id="6" idx="3"/>
            </p:cNvCxnSpPr>
            <p:nvPr/>
          </p:nvCxnSpPr>
          <p:spPr>
            <a:xfrm rot="5400000">
              <a:off x="4202934" y="2222605"/>
              <a:ext cx="378082" cy="792118"/>
            </a:xfrm>
            <a:prstGeom prst="straightConnector1">
              <a:avLst/>
            </a:prstGeom>
            <a:ln>
              <a:solidFill>
                <a:schemeClr val="accent2">
                  <a:lumMod val="60000"/>
                  <a:lumOff val="4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直線矢印コネクタ 45"/>
            <p:cNvCxnSpPr/>
            <p:nvPr/>
          </p:nvCxnSpPr>
          <p:spPr>
            <a:xfrm rot="16200000" flipH="1">
              <a:off x="6777248" y="2760007"/>
              <a:ext cx="0" cy="486059"/>
            </a:xfrm>
            <a:prstGeom prst="straightConnector1">
              <a:avLst/>
            </a:prstGeom>
            <a:ln w="19050">
              <a:solidFill>
                <a:schemeClr val="accent2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直線矢印コネクタ 46"/>
            <p:cNvCxnSpPr/>
            <p:nvPr/>
          </p:nvCxnSpPr>
          <p:spPr>
            <a:xfrm flipV="1">
              <a:off x="6534248" y="3327072"/>
              <a:ext cx="486000" cy="0"/>
            </a:xfrm>
            <a:prstGeom prst="straightConnector1">
              <a:avLst/>
            </a:prstGeom>
            <a:ln>
              <a:solidFill>
                <a:schemeClr val="accent2">
                  <a:lumMod val="60000"/>
                  <a:lumOff val="4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直線矢印コネクタ 47"/>
            <p:cNvCxnSpPr/>
            <p:nvPr/>
          </p:nvCxnSpPr>
          <p:spPr>
            <a:xfrm rot="16200000" flipH="1">
              <a:off x="6777248" y="2163271"/>
              <a:ext cx="0" cy="486059"/>
            </a:xfrm>
            <a:prstGeom prst="straightConnector1">
              <a:avLst/>
            </a:prstGeom>
            <a:ln w="19050">
              <a:solidFill>
                <a:schemeClr val="accent3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直線矢印コネクタ 48"/>
            <p:cNvCxnSpPr/>
            <p:nvPr/>
          </p:nvCxnSpPr>
          <p:spPr>
            <a:xfrm flipV="1">
              <a:off x="6534248" y="2715004"/>
              <a:ext cx="486000" cy="0"/>
            </a:xfrm>
            <a:prstGeom prst="straightConnector1">
              <a:avLst/>
            </a:prstGeom>
            <a:ln>
              <a:solidFill>
                <a:schemeClr val="accent3">
                  <a:lumMod val="60000"/>
                  <a:lumOff val="4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0" name="テキスト ボックス 49"/>
            <p:cNvSpPr txBox="1"/>
            <p:nvPr/>
          </p:nvSpPr>
          <p:spPr>
            <a:xfrm>
              <a:off x="7092280" y="2262284"/>
              <a:ext cx="1044116" cy="257369"/>
            </a:xfrm>
            <a:prstGeom prst="rect">
              <a:avLst/>
            </a:prstGeom>
            <a:noFill/>
          </p:spPr>
          <p:txBody>
            <a:bodyPr wrap="square" lIns="36000" tIns="36000" rIns="36000" bIns="36000" rtlCol="0">
              <a:spAutoFit/>
            </a:bodyPr>
            <a:lstStyle/>
            <a:p>
              <a:r>
                <a:rPr lang="en-US" altLang="ja-JP" sz="1200" dirty="0" smtClean="0"/>
                <a:t>L0 </a:t>
              </a:r>
              <a:r>
                <a:rPr lang="en-US" altLang="ja-JP" sz="1200" dirty="0" err="1" smtClean="0"/>
                <a:t>refIdx</a:t>
              </a:r>
              <a:r>
                <a:rPr lang="en-US" altLang="ja-JP" sz="1200" dirty="0" smtClean="0"/>
                <a:t>=0</a:t>
              </a:r>
              <a:endParaRPr kumimoji="1" lang="ja-JP" altLang="en-US" sz="1200" dirty="0"/>
            </a:p>
          </p:txBody>
        </p:sp>
        <p:sp>
          <p:nvSpPr>
            <p:cNvPr id="51" name="テキスト ボックス 50"/>
            <p:cNvSpPr txBox="1"/>
            <p:nvPr/>
          </p:nvSpPr>
          <p:spPr>
            <a:xfrm>
              <a:off x="7092280" y="2586320"/>
              <a:ext cx="1044116" cy="257369"/>
            </a:xfrm>
            <a:prstGeom prst="rect">
              <a:avLst/>
            </a:prstGeom>
            <a:noFill/>
          </p:spPr>
          <p:txBody>
            <a:bodyPr wrap="square" lIns="36000" tIns="36000" rIns="36000" bIns="36000" rtlCol="0">
              <a:spAutoFit/>
            </a:bodyPr>
            <a:lstStyle/>
            <a:p>
              <a:r>
                <a:rPr lang="en-US" altLang="ja-JP" sz="1200" dirty="0" smtClean="0"/>
                <a:t>L0 </a:t>
              </a:r>
              <a:r>
                <a:rPr lang="en-US" altLang="ja-JP" sz="1200" dirty="0" err="1" smtClean="0"/>
                <a:t>refIdx</a:t>
              </a:r>
              <a:r>
                <a:rPr lang="en-US" altLang="ja-JP" sz="1200" dirty="0" smtClean="0"/>
                <a:t>=1</a:t>
              </a:r>
              <a:endParaRPr kumimoji="1" lang="ja-JP" altLang="en-US" sz="1200" dirty="0"/>
            </a:p>
          </p:txBody>
        </p:sp>
        <p:sp>
          <p:nvSpPr>
            <p:cNvPr id="52" name="テキスト ボックス 51"/>
            <p:cNvSpPr txBox="1"/>
            <p:nvPr/>
          </p:nvSpPr>
          <p:spPr>
            <a:xfrm>
              <a:off x="7092280" y="2874352"/>
              <a:ext cx="1044116" cy="257369"/>
            </a:xfrm>
            <a:prstGeom prst="rect">
              <a:avLst/>
            </a:prstGeom>
            <a:noFill/>
          </p:spPr>
          <p:txBody>
            <a:bodyPr wrap="square" lIns="36000" tIns="36000" rIns="36000" bIns="36000" rtlCol="0">
              <a:spAutoFit/>
            </a:bodyPr>
            <a:lstStyle/>
            <a:p>
              <a:r>
                <a:rPr lang="en-US" altLang="ja-JP" sz="1200" dirty="0" smtClean="0"/>
                <a:t>L1 </a:t>
              </a:r>
              <a:r>
                <a:rPr lang="en-US" altLang="ja-JP" sz="1200" dirty="0" err="1" smtClean="0"/>
                <a:t>refIdx</a:t>
              </a:r>
              <a:r>
                <a:rPr lang="en-US" altLang="ja-JP" sz="1200" dirty="0" smtClean="0"/>
                <a:t>=0</a:t>
              </a:r>
              <a:endParaRPr kumimoji="1" lang="ja-JP" altLang="en-US" sz="1200" dirty="0"/>
            </a:p>
          </p:txBody>
        </p:sp>
        <p:sp>
          <p:nvSpPr>
            <p:cNvPr id="53" name="テキスト ボックス 52"/>
            <p:cNvSpPr txBox="1"/>
            <p:nvPr/>
          </p:nvSpPr>
          <p:spPr>
            <a:xfrm>
              <a:off x="7092280" y="3198388"/>
              <a:ext cx="1044116" cy="257369"/>
            </a:xfrm>
            <a:prstGeom prst="rect">
              <a:avLst/>
            </a:prstGeom>
            <a:noFill/>
          </p:spPr>
          <p:txBody>
            <a:bodyPr wrap="square" lIns="36000" tIns="36000" rIns="36000" bIns="36000" rtlCol="0">
              <a:spAutoFit/>
            </a:bodyPr>
            <a:lstStyle/>
            <a:p>
              <a:r>
                <a:rPr lang="en-US" altLang="ja-JP" sz="1200" dirty="0" smtClean="0"/>
                <a:t>L1 </a:t>
              </a:r>
              <a:r>
                <a:rPr lang="en-US" altLang="ja-JP" sz="1200" dirty="0" err="1" smtClean="0"/>
                <a:t>refIdx</a:t>
              </a:r>
              <a:r>
                <a:rPr lang="en-US" altLang="ja-JP" sz="1200" dirty="0" smtClean="0"/>
                <a:t>=1</a:t>
              </a:r>
              <a:endParaRPr kumimoji="1" lang="ja-JP" altLang="en-US" sz="1200" dirty="0"/>
            </a:p>
          </p:txBody>
        </p:sp>
        <p:sp>
          <p:nvSpPr>
            <p:cNvPr id="54" name="テキスト ボックス 53"/>
            <p:cNvSpPr txBox="1"/>
            <p:nvPr/>
          </p:nvSpPr>
          <p:spPr>
            <a:xfrm>
              <a:off x="1511660" y="3454437"/>
              <a:ext cx="252028" cy="226591"/>
            </a:xfrm>
            <a:prstGeom prst="rect">
              <a:avLst/>
            </a:prstGeom>
            <a:noFill/>
          </p:spPr>
          <p:txBody>
            <a:bodyPr wrap="square" lIns="36000" tIns="36000" rIns="36000" bIns="36000" rtlCol="0">
              <a:spAutoFit/>
            </a:bodyPr>
            <a:lstStyle/>
            <a:p>
              <a:r>
                <a:rPr kumimoji="1" lang="en-US" altLang="ja-JP" sz="1000" b="1" i="1" dirty="0" smtClean="0">
                  <a:solidFill>
                    <a:schemeClr val="accent4"/>
                  </a:solidFill>
                  <a:latin typeface="Tahoma" pitchFamily="34" charset="0"/>
                  <a:cs typeface="Tahoma" pitchFamily="34" charset="0"/>
                </a:rPr>
                <a:t>0</a:t>
              </a:r>
              <a:endParaRPr kumimoji="1" lang="ja-JP" altLang="en-US" sz="1000" b="1" i="1" dirty="0">
                <a:solidFill>
                  <a:schemeClr val="accent4"/>
                </a:solidFill>
                <a:latin typeface="Tahoma" pitchFamily="34" charset="0"/>
                <a:cs typeface="Tahoma" pitchFamily="34" charset="0"/>
              </a:endParaRPr>
            </a:p>
          </p:txBody>
        </p:sp>
        <p:sp>
          <p:nvSpPr>
            <p:cNvPr id="55" name="テキスト ボックス 54"/>
            <p:cNvSpPr txBox="1"/>
            <p:nvPr/>
          </p:nvSpPr>
          <p:spPr>
            <a:xfrm>
              <a:off x="5544108" y="3454437"/>
              <a:ext cx="252028" cy="226591"/>
            </a:xfrm>
            <a:prstGeom prst="rect">
              <a:avLst/>
            </a:prstGeom>
            <a:noFill/>
          </p:spPr>
          <p:txBody>
            <a:bodyPr wrap="square" lIns="36000" tIns="36000" rIns="36000" bIns="36000" rtlCol="0">
              <a:spAutoFit/>
            </a:bodyPr>
            <a:lstStyle/>
            <a:p>
              <a:r>
                <a:rPr lang="en-US" altLang="ja-JP" sz="1000" b="1" i="1" dirty="0" smtClean="0">
                  <a:solidFill>
                    <a:schemeClr val="accent4"/>
                  </a:solidFill>
                  <a:latin typeface="Tahoma" pitchFamily="34" charset="0"/>
                  <a:cs typeface="Tahoma" pitchFamily="34" charset="0"/>
                </a:rPr>
                <a:t>1</a:t>
              </a:r>
              <a:endParaRPr kumimoji="1" lang="ja-JP" altLang="en-US" sz="1000" b="1" i="1" dirty="0">
                <a:solidFill>
                  <a:schemeClr val="accent4"/>
                </a:solidFill>
                <a:latin typeface="Tahoma" pitchFamily="34" charset="0"/>
                <a:cs typeface="Tahoma" pitchFamily="34" charset="0"/>
              </a:endParaRPr>
            </a:p>
          </p:txBody>
        </p:sp>
        <p:sp>
          <p:nvSpPr>
            <p:cNvPr id="56" name="テキスト ボックス 55"/>
            <p:cNvSpPr txBox="1"/>
            <p:nvPr/>
          </p:nvSpPr>
          <p:spPr>
            <a:xfrm>
              <a:off x="3599892" y="2987705"/>
              <a:ext cx="252028" cy="226591"/>
            </a:xfrm>
            <a:prstGeom prst="rect">
              <a:avLst/>
            </a:prstGeom>
            <a:noFill/>
          </p:spPr>
          <p:txBody>
            <a:bodyPr wrap="square" lIns="36000" tIns="36000" rIns="36000" bIns="36000" rtlCol="0">
              <a:spAutoFit/>
            </a:bodyPr>
            <a:lstStyle/>
            <a:p>
              <a:r>
                <a:rPr lang="en-US" altLang="ja-JP" sz="1000" b="1" i="1" dirty="0" smtClean="0">
                  <a:solidFill>
                    <a:schemeClr val="accent4"/>
                  </a:solidFill>
                  <a:latin typeface="Tahoma" pitchFamily="34" charset="0"/>
                  <a:cs typeface="Tahoma" pitchFamily="34" charset="0"/>
                </a:rPr>
                <a:t>2</a:t>
              </a:r>
              <a:endParaRPr kumimoji="1" lang="ja-JP" altLang="en-US" sz="1000" b="1" i="1" dirty="0">
                <a:solidFill>
                  <a:schemeClr val="accent4"/>
                </a:solidFill>
                <a:latin typeface="Tahoma" pitchFamily="34" charset="0"/>
                <a:cs typeface="Tahoma" pitchFamily="34" charset="0"/>
              </a:endParaRPr>
            </a:p>
          </p:txBody>
        </p:sp>
        <p:sp>
          <p:nvSpPr>
            <p:cNvPr id="57" name="テキスト ボックス 56"/>
            <p:cNvSpPr txBox="1"/>
            <p:nvPr/>
          </p:nvSpPr>
          <p:spPr>
            <a:xfrm>
              <a:off x="2771800" y="2447645"/>
              <a:ext cx="252028" cy="226591"/>
            </a:xfrm>
            <a:prstGeom prst="rect">
              <a:avLst/>
            </a:prstGeom>
            <a:noFill/>
          </p:spPr>
          <p:txBody>
            <a:bodyPr wrap="square" lIns="36000" tIns="36000" rIns="36000" bIns="36000" rtlCol="0">
              <a:spAutoFit/>
            </a:bodyPr>
            <a:lstStyle/>
            <a:p>
              <a:r>
                <a:rPr lang="en-US" altLang="ja-JP" sz="1000" b="1" i="1" dirty="0" smtClean="0">
                  <a:solidFill>
                    <a:schemeClr val="accent4"/>
                  </a:solidFill>
                  <a:latin typeface="Tahoma" pitchFamily="34" charset="0"/>
                  <a:cs typeface="Tahoma" pitchFamily="34" charset="0"/>
                </a:rPr>
                <a:t>3</a:t>
              </a:r>
              <a:endParaRPr kumimoji="1" lang="ja-JP" altLang="en-US" sz="1000" b="1" i="1" dirty="0">
                <a:solidFill>
                  <a:schemeClr val="accent4"/>
                </a:solidFill>
                <a:latin typeface="Tahoma" pitchFamily="34" charset="0"/>
                <a:cs typeface="Tahoma" pitchFamily="34" charset="0"/>
              </a:endParaRPr>
            </a:p>
          </p:txBody>
        </p:sp>
        <p:sp>
          <p:nvSpPr>
            <p:cNvPr id="58" name="テキスト ボックス 57"/>
            <p:cNvSpPr txBox="1"/>
            <p:nvPr/>
          </p:nvSpPr>
          <p:spPr>
            <a:xfrm>
              <a:off x="2123728" y="1079493"/>
              <a:ext cx="252028" cy="226591"/>
            </a:xfrm>
            <a:prstGeom prst="rect">
              <a:avLst/>
            </a:prstGeom>
            <a:noFill/>
          </p:spPr>
          <p:txBody>
            <a:bodyPr wrap="square" lIns="36000" tIns="36000" rIns="36000" bIns="36000" rtlCol="0">
              <a:spAutoFit/>
            </a:bodyPr>
            <a:lstStyle/>
            <a:p>
              <a:r>
                <a:rPr lang="en-US" altLang="ja-JP" sz="1000" b="1" i="1" dirty="0" smtClean="0">
                  <a:solidFill>
                    <a:schemeClr val="accent4"/>
                  </a:solidFill>
                  <a:latin typeface="Tahoma" pitchFamily="34" charset="0"/>
                  <a:cs typeface="Tahoma" pitchFamily="34" charset="0"/>
                </a:rPr>
                <a:t>4</a:t>
              </a:r>
              <a:endParaRPr kumimoji="1" lang="ja-JP" altLang="en-US" sz="1000" b="1" i="1" dirty="0">
                <a:solidFill>
                  <a:schemeClr val="accent4"/>
                </a:solidFill>
                <a:latin typeface="Tahoma" pitchFamily="34" charset="0"/>
                <a:cs typeface="Tahoma" pitchFamily="34" charset="0"/>
              </a:endParaRPr>
            </a:p>
          </p:txBody>
        </p:sp>
        <p:sp>
          <p:nvSpPr>
            <p:cNvPr id="59" name="テキスト ボックス 58"/>
            <p:cNvSpPr txBox="1"/>
            <p:nvPr/>
          </p:nvSpPr>
          <p:spPr>
            <a:xfrm>
              <a:off x="3095836" y="1079493"/>
              <a:ext cx="252028" cy="226591"/>
            </a:xfrm>
            <a:prstGeom prst="rect">
              <a:avLst/>
            </a:prstGeom>
            <a:noFill/>
          </p:spPr>
          <p:txBody>
            <a:bodyPr wrap="square" lIns="36000" tIns="36000" rIns="36000" bIns="36000" rtlCol="0">
              <a:spAutoFit/>
            </a:bodyPr>
            <a:lstStyle/>
            <a:p>
              <a:r>
                <a:rPr lang="en-US" altLang="ja-JP" sz="1000" b="1" i="1" dirty="0" smtClean="0">
                  <a:solidFill>
                    <a:schemeClr val="accent4"/>
                  </a:solidFill>
                  <a:latin typeface="Tahoma" pitchFamily="34" charset="0"/>
                  <a:cs typeface="Tahoma" pitchFamily="34" charset="0"/>
                </a:rPr>
                <a:t>5</a:t>
              </a:r>
              <a:endParaRPr kumimoji="1" lang="ja-JP" altLang="en-US" sz="1000" b="1" i="1" dirty="0">
                <a:solidFill>
                  <a:schemeClr val="accent4"/>
                </a:solidFill>
                <a:latin typeface="Tahoma" pitchFamily="34" charset="0"/>
                <a:cs typeface="Tahoma" pitchFamily="34" charset="0"/>
              </a:endParaRPr>
            </a:p>
          </p:txBody>
        </p:sp>
        <p:sp>
          <p:nvSpPr>
            <p:cNvPr id="60" name="テキスト ボックス 59"/>
            <p:cNvSpPr txBox="1"/>
            <p:nvPr/>
          </p:nvSpPr>
          <p:spPr>
            <a:xfrm>
              <a:off x="4103948" y="1079493"/>
              <a:ext cx="252028" cy="226591"/>
            </a:xfrm>
            <a:prstGeom prst="rect">
              <a:avLst/>
            </a:prstGeom>
            <a:noFill/>
          </p:spPr>
          <p:txBody>
            <a:bodyPr wrap="square" lIns="36000" tIns="36000" rIns="36000" bIns="36000" rtlCol="0">
              <a:spAutoFit/>
            </a:bodyPr>
            <a:lstStyle/>
            <a:p>
              <a:r>
                <a:rPr lang="en-US" altLang="ja-JP" sz="1000" b="1" i="1" dirty="0" smtClean="0">
                  <a:solidFill>
                    <a:schemeClr val="accent4"/>
                  </a:solidFill>
                  <a:latin typeface="Tahoma" pitchFamily="34" charset="0"/>
                  <a:cs typeface="Tahoma" pitchFamily="34" charset="0"/>
                </a:rPr>
                <a:t>7</a:t>
              </a:r>
              <a:endParaRPr kumimoji="1" lang="ja-JP" altLang="en-US" sz="1000" b="1" i="1" dirty="0">
                <a:solidFill>
                  <a:schemeClr val="accent4"/>
                </a:solidFill>
                <a:latin typeface="Tahoma" pitchFamily="34" charset="0"/>
                <a:cs typeface="Tahoma" pitchFamily="34" charset="0"/>
              </a:endParaRPr>
            </a:p>
          </p:txBody>
        </p:sp>
        <p:sp>
          <p:nvSpPr>
            <p:cNvPr id="61" name="テキスト ボックス 60"/>
            <p:cNvSpPr txBox="1"/>
            <p:nvPr/>
          </p:nvSpPr>
          <p:spPr>
            <a:xfrm>
              <a:off x="5076056" y="1079493"/>
              <a:ext cx="252028" cy="226591"/>
            </a:xfrm>
            <a:prstGeom prst="rect">
              <a:avLst/>
            </a:prstGeom>
            <a:noFill/>
          </p:spPr>
          <p:txBody>
            <a:bodyPr wrap="square" lIns="36000" tIns="36000" rIns="36000" bIns="36000" rtlCol="0">
              <a:spAutoFit/>
            </a:bodyPr>
            <a:lstStyle/>
            <a:p>
              <a:r>
                <a:rPr lang="en-US" altLang="ja-JP" sz="1000" b="1" i="1" dirty="0" smtClean="0">
                  <a:solidFill>
                    <a:schemeClr val="accent4"/>
                  </a:solidFill>
                  <a:latin typeface="Tahoma" pitchFamily="34" charset="0"/>
                  <a:cs typeface="Tahoma" pitchFamily="34" charset="0"/>
                </a:rPr>
                <a:t>8</a:t>
              </a:r>
              <a:endParaRPr kumimoji="1" lang="ja-JP" altLang="en-US" sz="1000" b="1" i="1" dirty="0">
                <a:solidFill>
                  <a:schemeClr val="accent4"/>
                </a:solidFill>
                <a:latin typeface="Tahoma" pitchFamily="34" charset="0"/>
                <a:cs typeface="Tahoma" pitchFamily="34" charset="0"/>
              </a:endParaRPr>
            </a:p>
          </p:txBody>
        </p:sp>
        <p:sp>
          <p:nvSpPr>
            <p:cNvPr id="62" name="テキスト ボックス 61"/>
            <p:cNvSpPr txBox="1"/>
            <p:nvPr/>
          </p:nvSpPr>
          <p:spPr>
            <a:xfrm>
              <a:off x="4680012" y="2447645"/>
              <a:ext cx="252028" cy="226591"/>
            </a:xfrm>
            <a:prstGeom prst="rect">
              <a:avLst/>
            </a:prstGeom>
            <a:noFill/>
          </p:spPr>
          <p:txBody>
            <a:bodyPr wrap="square" lIns="36000" tIns="36000" rIns="36000" bIns="36000" rtlCol="0">
              <a:spAutoFit/>
            </a:bodyPr>
            <a:lstStyle/>
            <a:p>
              <a:r>
                <a:rPr lang="en-US" altLang="ja-JP" sz="1000" b="1" i="1" dirty="0" smtClean="0">
                  <a:solidFill>
                    <a:schemeClr val="accent4"/>
                  </a:solidFill>
                  <a:latin typeface="Tahoma" pitchFamily="34" charset="0"/>
                  <a:cs typeface="Tahoma" pitchFamily="34" charset="0"/>
                </a:rPr>
                <a:t>6</a:t>
              </a:r>
              <a:endParaRPr kumimoji="1" lang="ja-JP" altLang="en-US" sz="1000" b="1" i="1" dirty="0">
                <a:solidFill>
                  <a:schemeClr val="accent4"/>
                </a:solidFill>
                <a:latin typeface="Tahoma" pitchFamily="34" charset="0"/>
                <a:cs typeface="Tahoma" pitchFamily="34" charset="0"/>
              </a:endParaRPr>
            </a:p>
          </p:txBody>
        </p:sp>
        <p:sp>
          <p:nvSpPr>
            <p:cNvPr id="63" name="正方形/長方形 62"/>
            <p:cNvSpPr/>
            <p:nvPr/>
          </p:nvSpPr>
          <p:spPr>
            <a:xfrm>
              <a:off x="6552220" y="1475537"/>
              <a:ext cx="360000" cy="360000"/>
            </a:xfrm>
            <a:prstGeom prst="rect">
              <a:avLst/>
            </a:prstGeom>
            <a:noFill/>
            <a:effectLst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lIns="36000" tIns="36000" rIns="36000" bIns="36000" rtlCol="0" anchor="ctr"/>
            <a:lstStyle/>
            <a:p>
              <a:pPr algn="ctr"/>
              <a:r>
                <a:rPr lang="en-US" altLang="ja-JP" sz="1200" dirty="0" smtClean="0"/>
                <a:t>POC</a:t>
              </a:r>
              <a:endParaRPr kumimoji="1" lang="ja-JP" altLang="en-US" sz="1200" dirty="0"/>
            </a:p>
          </p:txBody>
        </p:sp>
        <p:sp>
          <p:nvSpPr>
            <p:cNvPr id="64" name="テキスト ボックス 63"/>
            <p:cNvSpPr txBox="1"/>
            <p:nvPr/>
          </p:nvSpPr>
          <p:spPr>
            <a:xfrm>
              <a:off x="6444208" y="1835577"/>
              <a:ext cx="540060" cy="211203"/>
            </a:xfrm>
            <a:prstGeom prst="rect">
              <a:avLst/>
            </a:prstGeom>
            <a:noFill/>
          </p:spPr>
          <p:txBody>
            <a:bodyPr wrap="square" lIns="36000" tIns="36000" rIns="36000" bIns="36000" rtlCol="0">
              <a:spAutoFit/>
            </a:bodyPr>
            <a:lstStyle/>
            <a:p>
              <a:r>
                <a:rPr lang="en-US" altLang="ja-JP" sz="900" b="1" i="1" dirty="0" err="1" smtClean="0">
                  <a:solidFill>
                    <a:schemeClr val="accent4"/>
                  </a:solidFill>
                  <a:latin typeface="Tahoma" pitchFamily="34" charset="0"/>
                  <a:cs typeface="Tahoma" pitchFamily="34" charset="0"/>
                </a:rPr>
                <a:t>dec</a:t>
              </a:r>
              <a:r>
                <a:rPr lang="en-US" altLang="ja-JP" sz="900" b="1" i="1" dirty="0" smtClean="0">
                  <a:solidFill>
                    <a:schemeClr val="accent4"/>
                  </a:solidFill>
                  <a:latin typeface="Tahoma" pitchFamily="34" charset="0"/>
                  <a:cs typeface="Tahoma" pitchFamily="34" charset="0"/>
                </a:rPr>
                <a:t>#</a:t>
              </a:r>
              <a:endParaRPr kumimoji="1" lang="ja-JP" altLang="en-US" sz="1000" b="1" i="1" dirty="0">
                <a:solidFill>
                  <a:schemeClr val="accent4"/>
                </a:solidFill>
                <a:latin typeface="Tahoma" pitchFamily="34" charset="0"/>
                <a:cs typeface="Tahoma" pitchFamily="34" charset="0"/>
              </a:endParaRPr>
            </a:p>
          </p:txBody>
        </p:sp>
      </p:grpSp>
      <p:grpSp>
        <p:nvGrpSpPr>
          <p:cNvPr id="65" name="グループ化 64"/>
          <p:cNvGrpSpPr/>
          <p:nvPr/>
        </p:nvGrpSpPr>
        <p:grpSpPr>
          <a:xfrm>
            <a:off x="1763688" y="1016732"/>
            <a:ext cx="6624736" cy="2232000"/>
            <a:chOff x="1511660" y="1341040"/>
            <a:chExt cx="6624736" cy="2232000"/>
          </a:xfrm>
        </p:grpSpPr>
        <p:sp>
          <p:nvSpPr>
            <p:cNvPr id="66" name="正方形/長方形 65"/>
            <p:cNvSpPr/>
            <p:nvPr/>
          </p:nvSpPr>
          <p:spPr>
            <a:xfrm>
              <a:off x="3635916" y="2528940"/>
              <a:ext cx="360000" cy="360000"/>
            </a:xfrm>
            <a:prstGeom prst="rect">
              <a:avLst/>
            </a:prstGeom>
            <a:noFill/>
            <a:effectLst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lIns="36000" tIns="36000" rIns="36000" bIns="36000" rtlCol="0" anchor="ctr"/>
            <a:lstStyle/>
            <a:p>
              <a:pPr algn="ctr"/>
              <a:r>
                <a:rPr lang="en-US" altLang="ja-JP" dirty="0" smtClean="0"/>
                <a:t>4</a:t>
              </a:r>
              <a:endParaRPr kumimoji="1" lang="ja-JP" altLang="en-US" dirty="0"/>
            </a:p>
          </p:txBody>
        </p:sp>
        <p:sp>
          <p:nvSpPr>
            <p:cNvPr id="67" name="正方形/長方形 66"/>
            <p:cNvSpPr/>
            <p:nvPr/>
          </p:nvSpPr>
          <p:spPr>
            <a:xfrm>
              <a:off x="2177739" y="1844864"/>
              <a:ext cx="360000" cy="360000"/>
            </a:xfrm>
            <a:prstGeom prst="rect">
              <a:avLst/>
            </a:prstGeom>
            <a:noFill/>
            <a:effectLst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lIns="36000" tIns="36000" rIns="36000" bIns="36000" rtlCol="0" anchor="ctr"/>
            <a:lstStyle/>
            <a:p>
              <a:pPr algn="ctr"/>
              <a:r>
                <a:rPr kumimoji="1" lang="en-US" altLang="ja-JP" smtClean="0"/>
                <a:t>1</a:t>
              </a:r>
              <a:endParaRPr kumimoji="1" lang="ja-JP" altLang="en-US"/>
            </a:p>
          </p:txBody>
        </p:sp>
        <p:sp>
          <p:nvSpPr>
            <p:cNvPr id="68" name="正方形/長方形 67"/>
            <p:cNvSpPr/>
            <p:nvPr/>
          </p:nvSpPr>
          <p:spPr>
            <a:xfrm>
              <a:off x="3149857" y="1844864"/>
              <a:ext cx="360000" cy="360000"/>
            </a:xfrm>
            <a:prstGeom prst="rect">
              <a:avLst/>
            </a:prstGeom>
            <a:noFill/>
            <a:effectLst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lIns="36000" tIns="36000" rIns="36000" bIns="36000" rtlCol="0" anchor="ctr"/>
            <a:lstStyle/>
            <a:p>
              <a:pPr algn="ctr"/>
              <a:r>
                <a:rPr lang="en-US" altLang="ja-JP" smtClean="0"/>
                <a:t>3</a:t>
              </a:r>
            </a:p>
          </p:txBody>
        </p:sp>
        <p:sp>
          <p:nvSpPr>
            <p:cNvPr id="69" name="正方形/長方形 68"/>
            <p:cNvSpPr/>
            <p:nvPr/>
          </p:nvSpPr>
          <p:spPr>
            <a:xfrm>
              <a:off x="2663798" y="2528940"/>
              <a:ext cx="360000" cy="360000"/>
            </a:xfrm>
            <a:prstGeom prst="rect">
              <a:avLst/>
            </a:prstGeom>
            <a:noFill/>
            <a:effectLst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lIns="36000" tIns="36000" rIns="36000" bIns="36000" rtlCol="0" anchor="ctr"/>
            <a:lstStyle/>
            <a:p>
              <a:pPr algn="ctr"/>
              <a:r>
                <a:rPr kumimoji="1" lang="en-US" altLang="ja-JP" dirty="0" smtClean="0"/>
                <a:t>2</a:t>
              </a:r>
              <a:endParaRPr kumimoji="1" lang="ja-JP" altLang="en-US" dirty="0"/>
            </a:p>
          </p:txBody>
        </p:sp>
        <p:sp>
          <p:nvSpPr>
            <p:cNvPr id="70" name="正方形/長方形 69"/>
            <p:cNvSpPr/>
            <p:nvPr/>
          </p:nvSpPr>
          <p:spPr>
            <a:xfrm>
              <a:off x="4121975" y="1844864"/>
              <a:ext cx="360000" cy="360000"/>
            </a:xfrm>
            <a:prstGeom prst="rect">
              <a:avLst/>
            </a:prstGeom>
            <a:noFill/>
            <a:effectLst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lIns="36000" tIns="36000" rIns="36000" bIns="36000" rtlCol="0" anchor="ctr"/>
            <a:lstStyle/>
            <a:p>
              <a:pPr algn="ctr"/>
              <a:r>
                <a:rPr lang="en-US" altLang="ja-JP" smtClean="0"/>
                <a:t>5</a:t>
              </a:r>
              <a:endParaRPr kumimoji="1" lang="ja-JP" altLang="en-US"/>
            </a:p>
          </p:txBody>
        </p:sp>
        <p:sp>
          <p:nvSpPr>
            <p:cNvPr id="71" name="正方形/長方形 70"/>
            <p:cNvSpPr/>
            <p:nvPr/>
          </p:nvSpPr>
          <p:spPr>
            <a:xfrm>
              <a:off x="5094093" y="1844864"/>
              <a:ext cx="360000" cy="360000"/>
            </a:xfrm>
            <a:prstGeom prst="rect">
              <a:avLst/>
            </a:prstGeom>
            <a:noFill/>
            <a:effectLst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lIns="36000" tIns="36000" rIns="36000" bIns="36000" rtlCol="0" anchor="ctr"/>
            <a:lstStyle/>
            <a:p>
              <a:pPr algn="ctr"/>
              <a:r>
                <a:rPr lang="en-US" altLang="ja-JP" smtClean="0"/>
                <a:t>7</a:t>
              </a:r>
            </a:p>
          </p:txBody>
        </p:sp>
        <p:sp>
          <p:nvSpPr>
            <p:cNvPr id="72" name="正方形/長方形 71"/>
            <p:cNvSpPr/>
            <p:nvPr/>
          </p:nvSpPr>
          <p:spPr>
            <a:xfrm>
              <a:off x="4608034" y="2528940"/>
              <a:ext cx="360000" cy="360000"/>
            </a:xfrm>
            <a:prstGeom prst="rect">
              <a:avLst/>
            </a:prstGeom>
            <a:noFill/>
            <a:effectLst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lIns="36000" tIns="36000" rIns="36000" bIns="36000" rtlCol="0" anchor="ctr"/>
            <a:lstStyle/>
            <a:p>
              <a:pPr algn="ctr"/>
              <a:r>
                <a:rPr lang="en-US" altLang="ja-JP" smtClean="0"/>
                <a:t>6</a:t>
              </a:r>
              <a:endParaRPr kumimoji="1" lang="ja-JP" altLang="en-US"/>
            </a:p>
          </p:txBody>
        </p:sp>
        <p:sp>
          <p:nvSpPr>
            <p:cNvPr id="73" name="正方形/長方形 72"/>
            <p:cNvSpPr/>
            <p:nvPr/>
          </p:nvSpPr>
          <p:spPr>
            <a:xfrm>
              <a:off x="5580152" y="2528900"/>
              <a:ext cx="360000" cy="360000"/>
            </a:xfrm>
            <a:prstGeom prst="rect">
              <a:avLst/>
            </a:prstGeom>
            <a:noFill/>
            <a:effectLst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lIns="36000" tIns="36000" rIns="36000" bIns="36000" rtlCol="0" anchor="ctr"/>
            <a:lstStyle/>
            <a:p>
              <a:pPr algn="ctr"/>
              <a:r>
                <a:rPr lang="en-US" altLang="ja-JP" smtClean="0"/>
                <a:t>8</a:t>
              </a:r>
              <a:endParaRPr kumimoji="1" lang="ja-JP" altLang="en-US"/>
            </a:p>
          </p:txBody>
        </p:sp>
        <p:sp>
          <p:nvSpPr>
            <p:cNvPr id="74" name="正方形/長方形 73"/>
            <p:cNvSpPr/>
            <p:nvPr/>
          </p:nvSpPr>
          <p:spPr>
            <a:xfrm>
              <a:off x="1583668" y="2528900"/>
              <a:ext cx="360000" cy="360000"/>
            </a:xfrm>
            <a:prstGeom prst="rect">
              <a:avLst/>
            </a:prstGeom>
            <a:noFill/>
            <a:effectLst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lIns="36000" tIns="36000" rIns="36000" bIns="36000" rtlCol="0" anchor="ctr"/>
            <a:lstStyle/>
            <a:p>
              <a:pPr algn="ctr"/>
              <a:r>
                <a:rPr lang="en-US" altLang="ja-JP" dirty="0" smtClean="0"/>
                <a:t>0</a:t>
              </a:r>
              <a:endParaRPr kumimoji="1" lang="ja-JP" altLang="en-US" dirty="0"/>
            </a:p>
          </p:txBody>
        </p:sp>
        <p:cxnSp>
          <p:nvCxnSpPr>
            <p:cNvPr id="75" name="直線コネクタ 74"/>
            <p:cNvCxnSpPr/>
            <p:nvPr/>
          </p:nvCxnSpPr>
          <p:spPr>
            <a:xfrm rot="5400000">
              <a:off x="935720" y="2456246"/>
              <a:ext cx="2232000" cy="1588"/>
            </a:xfrm>
            <a:prstGeom prst="line">
              <a:avLst/>
            </a:prstGeom>
            <a:ln>
              <a:solidFill>
                <a:schemeClr val="tx1"/>
              </a:solidFill>
              <a:prstDash val="sysDash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直線コネクタ 75"/>
            <p:cNvCxnSpPr/>
            <p:nvPr/>
          </p:nvCxnSpPr>
          <p:spPr>
            <a:xfrm rot="5400000">
              <a:off x="5040970" y="2456246"/>
              <a:ext cx="2232000" cy="1588"/>
            </a:xfrm>
            <a:prstGeom prst="line">
              <a:avLst/>
            </a:prstGeom>
            <a:ln>
              <a:solidFill>
                <a:schemeClr val="tx1"/>
              </a:solidFill>
              <a:prstDash val="sysDash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直線矢印コネクタ 76"/>
            <p:cNvCxnSpPr/>
            <p:nvPr/>
          </p:nvCxnSpPr>
          <p:spPr>
            <a:xfrm rot="16200000" flipH="1">
              <a:off x="2384740" y="2123872"/>
              <a:ext cx="324076" cy="486059"/>
            </a:xfrm>
            <a:prstGeom prst="straightConnector1">
              <a:avLst/>
            </a:prstGeom>
            <a:ln>
              <a:solidFill>
                <a:schemeClr val="accent3">
                  <a:lumMod val="60000"/>
                  <a:lumOff val="4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直線矢印コネクタ 77"/>
            <p:cNvCxnSpPr/>
            <p:nvPr/>
          </p:nvCxnSpPr>
          <p:spPr>
            <a:xfrm rot="16200000" flipH="1">
              <a:off x="6777248" y="2760007"/>
              <a:ext cx="0" cy="486059"/>
            </a:xfrm>
            <a:prstGeom prst="straightConnector1">
              <a:avLst/>
            </a:prstGeom>
            <a:ln w="19050">
              <a:solidFill>
                <a:schemeClr val="accent2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直線矢印コネクタ 78"/>
            <p:cNvCxnSpPr/>
            <p:nvPr/>
          </p:nvCxnSpPr>
          <p:spPr>
            <a:xfrm flipV="1">
              <a:off x="6534248" y="3327072"/>
              <a:ext cx="486000" cy="0"/>
            </a:xfrm>
            <a:prstGeom prst="straightConnector1">
              <a:avLst/>
            </a:prstGeom>
            <a:ln>
              <a:solidFill>
                <a:schemeClr val="accent2">
                  <a:lumMod val="60000"/>
                  <a:lumOff val="4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直線矢印コネクタ 79"/>
            <p:cNvCxnSpPr/>
            <p:nvPr/>
          </p:nvCxnSpPr>
          <p:spPr>
            <a:xfrm rot="16200000" flipH="1">
              <a:off x="6777248" y="2163271"/>
              <a:ext cx="0" cy="486059"/>
            </a:xfrm>
            <a:prstGeom prst="straightConnector1">
              <a:avLst/>
            </a:prstGeom>
            <a:ln w="19050">
              <a:solidFill>
                <a:schemeClr val="accent3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直線矢印コネクタ 80"/>
            <p:cNvCxnSpPr/>
            <p:nvPr/>
          </p:nvCxnSpPr>
          <p:spPr>
            <a:xfrm flipV="1">
              <a:off x="6534248" y="2715004"/>
              <a:ext cx="486000" cy="0"/>
            </a:xfrm>
            <a:prstGeom prst="straightConnector1">
              <a:avLst/>
            </a:prstGeom>
            <a:ln>
              <a:solidFill>
                <a:schemeClr val="accent3">
                  <a:lumMod val="60000"/>
                  <a:lumOff val="4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2" name="テキスト ボックス 81"/>
            <p:cNvSpPr txBox="1"/>
            <p:nvPr/>
          </p:nvSpPr>
          <p:spPr>
            <a:xfrm>
              <a:off x="7092280" y="2262284"/>
              <a:ext cx="1044116" cy="257369"/>
            </a:xfrm>
            <a:prstGeom prst="rect">
              <a:avLst/>
            </a:prstGeom>
            <a:noFill/>
          </p:spPr>
          <p:txBody>
            <a:bodyPr wrap="square" lIns="36000" tIns="36000" rIns="36000" bIns="36000" rtlCol="0">
              <a:spAutoFit/>
            </a:bodyPr>
            <a:lstStyle/>
            <a:p>
              <a:r>
                <a:rPr lang="en-US" altLang="ja-JP" sz="1200" dirty="0" smtClean="0"/>
                <a:t>L0 </a:t>
              </a:r>
              <a:r>
                <a:rPr lang="en-US" altLang="ja-JP" sz="1200" dirty="0" err="1" smtClean="0"/>
                <a:t>refIdx</a:t>
              </a:r>
              <a:r>
                <a:rPr lang="en-US" altLang="ja-JP" sz="1200" dirty="0" smtClean="0"/>
                <a:t>=0</a:t>
              </a:r>
              <a:endParaRPr kumimoji="1" lang="ja-JP" altLang="en-US" sz="1200" dirty="0"/>
            </a:p>
          </p:txBody>
        </p:sp>
        <p:sp>
          <p:nvSpPr>
            <p:cNvPr id="83" name="テキスト ボックス 82"/>
            <p:cNvSpPr txBox="1"/>
            <p:nvPr/>
          </p:nvSpPr>
          <p:spPr>
            <a:xfrm>
              <a:off x="7092280" y="2586320"/>
              <a:ext cx="1044116" cy="257369"/>
            </a:xfrm>
            <a:prstGeom prst="rect">
              <a:avLst/>
            </a:prstGeom>
            <a:noFill/>
          </p:spPr>
          <p:txBody>
            <a:bodyPr wrap="square" lIns="36000" tIns="36000" rIns="36000" bIns="36000" rtlCol="0">
              <a:spAutoFit/>
            </a:bodyPr>
            <a:lstStyle/>
            <a:p>
              <a:r>
                <a:rPr lang="en-US" altLang="ja-JP" sz="1200" dirty="0" smtClean="0"/>
                <a:t>L0 </a:t>
              </a:r>
              <a:r>
                <a:rPr lang="en-US" altLang="ja-JP" sz="1200" dirty="0" err="1" smtClean="0"/>
                <a:t>refIdx</a:t>
              </a:r>
              <a:r>
                <a:rPr lang="en-US" altLang="ja-JP" sz="1200" dirty="0" smtClean="0"/>
                <a:t>=1</a:t>
              </a:r>
              <a:endParaRPr kumimoji="1" lang="ja-JP" altLang="en-US" sz="1200" dirty="0"/>
            </a:p>
          </p:txBody>
        </p:sp>
        <p:sp>
          <p:nvSpPr>
            <p:cNvPr id="84" name="テキスト ボックス 83"/>
            <p:cNvSpPr txBox="1"/>
            <p:nvPr/>
          </p:nvSpPr>
          <p:spPr>
            <a:xfrm>
              <a:off x="7092280" y="2874352"/>
              <a:ext cx="1044116" cy="257369"/>
            </a:xfrm>
            <a:prstGeom prst="rect">
              <a:avLst/>
            </a:prstGeom>
            <a:noFill/>
          </p:spPr>
          <p:txBody>
            <a:bodyPr wrap="square" lIns="36000" tIns="36000" rIns="36000" bIns="36000" rtlCol="0">
              <a:spAutoFit/>
            </a:bodyPr>
            <a:lstStyle/>
            <a:p>
              <a:r>
                <a:rPr lang="en-US" altLang="ja-JP" sz="1200" dirty="0" smtClean="0"/>
                <a:t>L1 </a:t>
              </a:r>
              <a:r>
                <a:rPr lang="en-US" altLang="ja-JP" sz="1200" dirty="0" err="1" smtClean="0"/>
                <a:t>refIdx</a:t>
              </a:r>
              <a:r>
                <a:rPr lang="en-US" altLang="ja-JP" sz="1200" dirty="0" smtClean="0"/>
                <a:t>=0</a:t>
              </a:r>
              <a:endParaRPr kumimoji="1" lang="ja-JP" altLang="en-US" sz="1200" dirty="0"/>
            </a:p>
          </p:txBody>
        </p:sp>
        <p:sp>
          <p:nvSpPr>
            <p:cNvPr id="85" name="テキスト ボックス 84"/>
            <p:cNvSpPr txBox="1"/>
            <p:nvPr/>
          </p:nvSpPr>
          <p:spPr>
            <a:xfrm>
              <a:off x="7092280" y="3198388"/>
              <a:ext cx="1044116" cy="257369"/>
            </a:xfrm>
            <a:prstGeom prst="rect">
              <a:avLst/>
            </a:prstGeom>
            <a:noFill/>
          </p:spPr>
          <p:txBody>
            <a:bodyPr wrap="square" lIns="36000" tIns="36000" rIns="36000" bIns="36000" rtlCol="0">
              <a:spAutoFit/>
            </a:bodyPr>
            <a:lstStyle/>
            <a:p>
              <a:r>
                <a:rPr lang="en-US" altLang="ja-JP" sz="1200" dirty="0" smtClean="0"/>
                <a:t>L1 </a:t>
              </a:r>
              <a:r>
                <a:rPr lang="en-US" altLang="ja-JP" sz="1200" dirty="0" err="1" smtClean="0"/>
                <a:t>refIdx</a:t>
              </a:r>
              <a:r>
                <a:rPr lang="en-US" altLang="ja-JP" sz="1200" dirty="0" smtClean="0"/>
                <a:t>=1</a:t>
              </a:r>
              <a:endParaRPr kumimoji="1" lang="ja-JP" altLang="en-US" sz="1200" dirty="0"/>
            </a:p>
          </p:txBody>
        </p:sp>
        <p:sp>
          <p:nvSpPr>
            <p:cNvPr id="86" name="テキスト ボックス 85"/>
            <p:cNvSpPr txBox="1"/>
            <p:nvPr/>
          </p:nvSpPr>
          <p:spPr>
            <a:xfrm>
              <a:off x="1511660" y="2851576"/>
              <a:ext cx="252028" cy="226591"/>
            </a:xfrm>
            <a:prstGeom prst="rect">
              <a:avLst/>
            </a:prstGeom>
            <a:noFill/>
          </p:spPr>
          <p:txBody>
            <a:bodyPr wrap="square" lIns="36000" tIns="36000" rIns="36000" bIns="36000" rtlCol="0">
              <a:spAutoFit/>
            </a:bodyPr>
            <a:lstStyle/>
            <a:p>
              <a:r>
                <a:rPr kumimoji="1" lang="en-US" altLang="ja-JP" sz="1000" b="1" i="1" dirty="0" smtClean="0">
                  <a:solidFill>
                    <a:schemeClr val="accent4"/>
                  </a:solidFill>
                  <a:latin typeface="Tahoma" pitchFamily="34" charset="0"/>
                  <a:cs typeface="Tahoma" pitchFamily="34" charset="0"/>
                </a:rPr>
                <a:t>0</a:t>
              </a:r>
              <a:endParaRPr kumimoji="1" lang="ja-JP" altLang="en-US" sz="1000" b="1" i="1" dirty="0">
                <a:solidFill>
                  <a:schemeClr val="accent4"/>
                </a:solidFill>
                <a:latin typeface="Tahoma" pitchFamily="34" charset="0"/>
                <a:cs typeface="Tahoma" pitchFamily="34" charset="0"/>
              </a:endParaRPr>
            </a:p>
          </p:txBody>
        </p:sp>
        <p:sp>
          <p:nvSpPr>
            <p:cNvPr id="87" name="テキスト ボックス 86"/>
            <p:cNvSpPr txBox="1"/>
            <p:nvPr/>
          </p:nvSpPr>
          <p:spPr>
            <a:xfrm>
              <a:off x="5940152" y="2780928"/>
              <a:ext cx="252028" cy="226591"/>
            </a:xfrm>
            <a:prstGeom prst="rect">
              <a:avLst/>
            </a:prstGeom>
            <a:noFill/>
          </p:spPr>
          <p:txBody>
            <a:bodyPr wrap="square" lIns="36000" tIns="36000" rIns="36000" bIns="36000" rtlCol="0">
              <a:spAutoFit/>
            </a:bodyPr>
            <a:lstStyle/>
            <a:p>
              <a:r>
                <a:rPr lang="en-US" altLang="ja-JP" sz="1000" b="1" i="1" dirty="0" smtClean="0">
                  <a:solidFill>
                    <a:schemeClr val="accent4"/>
                  </a:solidFill>
                  <a:latin typeface="Tahoma" pitchFamily="34" charset="0"/>
                  <a:cs typeface="Tahoma" pitchFamily="34" charset="0"/>
                </a:rPr>
                <a:t>7</a:t>
              </a:r>
              <a:endParaRPr kumimoji="1" lang="ja-JP" altLang="en-US" sz="1000" b="1" i="1" dirty="0">
                <a:solidFill>
                  <a:schemeClr val="accent4"/>
                </a:solidFill>
                <a:latin typeface="Tahoma" pitchFamily="34" charset="0"/>
                <a:cs typeface="Tahoma" pitchFamily="34" charset="0"/>
              </a:endParaRPr>
            </a:p>
          </p:txBody>
        </p:sp>
        <p:sp>
          <p:nvSpPr>
            <p:cNvPr id="88" name="テキスト ボックス 87"/>
            <p:cNvSpPr txBox="1"/>
            <p:nvPr/>
          </p:nvSpPr>
          <p:spPr>
            <a:xfrm>
              <a:off x="2123728" y="1628840"/>
              <a:ext cx="252028" cy="226591"/>
            </a:xfrm>
            <a:prstGeom prst="rect">
              <a:avLst/>
            </a:prstGeom>
            <a:noFill/>
          </p:spPr>
          <p:txBody>
            <a:bodyPr wrap="square" lIns="36000" tIns="36000" rIns="36000" bIns="36000" rtlCol="0">
              <a:spAutoFit/>
            </a:bodyPr>
            <a:lstStyle/>
            <a:p>
              <a:r>
                <a:rPr lang="en-US" altLang="ja-JP" sz="1000" b="1" i="1" dirty="0" smtClean="0">
                  <a:solidFill>
                    <a:schemeClr val="accent4"/>
                  </a:solidFill>
                  <a:latin typeface="Tahoma" pitchFamily="34" charset="0"/>
                  <a:cs typeface="Tahoma" pitchFamily="34" charset="0"/>
                </a:rPr>
                <a:t>2</a:t>
              </a:r>
              <a:endParaRPr kumimoji="1" lang="ja-JP" altLang="en-US" sz="1000" b="1" i="1" dirty="0">
                <a:solidFill>
                  <a:schemeClr val="accent4"/>
                </a:solidFill>
                <a:latin typeface="Tahoma" pitchFamily="34" charset="0"/>
                <a:cs typeface="Tahoma" pitchFamily="34" charset="0"/>
              </a:endParaRPr>
            </a:p>
          </p:txBody>
        </p:sp>
        <p:sp>
          <p:nvSpPr>
            <p:cNvPr id="89" name="テキスト ボックス 88"/>
            <p:cNvSpPr txBox="1"/>
            <p:nvPr/>
          </p:nvSpPr>
          <p:spPr>
            <a:xfrm>
              <a:off x="3095836" y="1628840"/>
              <a:ext cx="252028" cy="226591"/>
            </a:xfrm>
            <a:prstGeom prst="rect">
              <a:avLst/>
            </a:prstGeom>
            <a:noFill/>
          </p:spPr>
          <p:txBody>
            <a:bodyPr wrap="square" lIns="36000" tIns="36000" rIns="36000" bIns="36000" rtlCol="0">
              <a:spAutoFit/>
            </a:bodyPr>
            <a:lstStyle/>
            <a:p>
              <a:r>
                <a:rPr lang="en-US" altLang="ja-JP" sz="1000" b="1" i="1" dirty="0" smtClean="0">
                  <a:solidFill>
                    <a:schemeClr val="accent4"/>
                  </a:solidFill>
                  <a:latin typeface="Tahoma" pitchFamily="34" charset="0"/>
                  <a:cs typeface="Tahoma" pitchFamily="34" charset="0"/>
                </a:rPr>
                <a:t>4</a:t>
              </a:r>
              <a:endParaRPr kumimoji="1" lang="ja-JP" altLang="en-US" sz="1000" b="1" i="1" dirty="0">
                <a:solidFill>
                  <a:schemeClr val="accent4"/>
                </a:solidFill>
                <a:latin typeface="Tahoma" pitchFamily="34" charset="0"/>
                <a:cs typeface="Tahoma" pitchFamily="34" charset="0"/>
              </a:endParaRPr>
            </a:p>
          </p:txBody>
        </p:sp>
        <p:sp>
          <p:nvSpPr>
            <p:cNvPr id="90" name="テキスト ボックス 89"/>
            <p:cNvSpPr txBox="1"/>
            <p:nvPr/>
          </p:nvSpPr>
          <p:spPr>
            <a:xfrm>
              <a:off x="4103948" y="1628840"/>
              <a:ext cx="252028" cy="226591"/>
            </a:xfrm>
            <a:prstGeom prst="rect">
              <a:avLst/>
            </a:prstGeom>
            <a:noFill/>
          </p:spPr>
          <p:txBody>
            <a:bodyPr wrap="square" lIns="36000" tIns="36000" rIns="36000" bIns="36000" rtlCol="0">
              <a:spAutoFit/>
            </a:bodyPr>
            <a:lstStyle/>
            <a:p>
              <a:r>
                <a:rPr lang="en-US" altLang="ja-JP" sz="1000" b="1" i="1" dirty="0" smtClean="0">
                  <a:solidFill>
                    <a:schemeClr val="accent4"/>
                  </a:solidFill>
                  <a:latin typeface="Tahoma" pitchFamily="34" charset="0"/>
                  <a:cs typeface="Tahoma" pitchFamily="34" charset="0"/>
                </a:rPr>
                <a:t>6</a:t>
              </a:r>
              <a:endParaRPr kumimoji="1" lang="ja-JP" altLang="en-US" sz="1000" b="1" i="1" dirty="0">
                <a:solidFill>
                  <a:schemeClr val="accent4"/>
                </a:solidFill>
                <a:latin typeface="Tahoma" pitchFamily="34" charset="0"/>
                <a:cs typeface="Tahoma" pitchFamily="34" charset="0"/>
              </a:endParaRPr>
            </a:p>
          </p:txBody>
        </p:sp>
        <p:sp>
          <p:nvSpPr>
            <p:cNvPr id="91" name="テキスト ボックス 90"/>
            <p:cNvSpPr txBox="1"/>
            <p:nvPr/>
          </p:nvSpPr>
          <p:spPr>
            <a:xfrm>
              <a:off x="5076056" y="1628840"/>
              <a:ext cx="252028" cy="226591"/>
            </a:xfrm>
            <a:prstGeom prst="rect">
              <a:avLst/>
            </a:prstGeom>
            <a:noFill/>
          </p:spPr>
          <p:txBody>
            <a:bodyPr wrap="square" lIns="36000" tIns="36000" rIns="36000" bIns="36000" rtlCol="0">
              <a:spAutoFit/>
            </a:bodyPr>
            <a:lstStyle/>
            <a:p>
              <a:r>
                <a:rPr lang="en-US" altLang="ja-JP" sz="1000" b="1" i="1" dirty="0" smtClean="0">
                  <a:solidFill>
                    <a:schemeClr val="accent4"/>
                  </a:solidFill>
                  <a:latin typeface="Tahoma" pitchFamily="34" charset="0"/>
                  <a:cs typeface="Tahoma" pitchFamily="34" charset="0"/>
                </a:rPr>
                <a:t>8</a:t>
              </a:r>
              <a:endParaRPr kumimoji="1" lang="ja-JP" altLang="en-US" sz="1000" b="1" i="1" dirty="0">
                <a:solidFill>
                  <a:schemeClr val="accent4"/>
                </a:solidFill>
                <a:latin typeface="Tahoma" pitchFamily="34" charset="0"/>
                <a:cs typeface="Tahoma" pitchFamily="34" charset="0"/>
              </a:endParaRPr>
            </a:p>
          </p:txBody>
        </p:sp>
        <p:sp>
          <p:nvSpPr>
            <p:cNvPr id="92" name="正方形/長方形 91"/>
            <p:cNvSpPr/>
            <p:nvPr/>
          </p:nvSpPr>
          <p:spPr>
            <a:xfrm>
              <a:off x="6552220" y="1475537"/>
              <a:ext cx="360000" cy="360000"/>
            </a:xfrm>
            <a:prstGeom prst="rect">
              <a:avLst/>
            </a:prstGeom>
            <a:noFill/>
            <a:effectLst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lIns="36000" tIns="36000" rIns="36000" bIns="36000" rtlCol="0" anchor="ctr"/>
            <a:lstStyle/>
            <a:p>
              <a:pPr algn="ctr"/>
              <a:r>
                <a:rPr lang="en-US" altLang="ja-JP" sz="1200" dirty="0" smtClean="0"/>
                <a:t>POC</a:t>
              </a:r>
              <a:endParaRPr kumimoji="1" lang="ja-JP" altLang="en-US" sz="1200" dirty="0"/>
            </a:p>
          </p:txBody>
        </p:sp>
        <p:sp>
          <p:nvSpPr>
            <p:cNvPr id="93" name="テキスト ボックス 92"/>
            <p:cNvSpPr txBox="1"/>
            <p:nvPr/>
          </p:nvSpPr>
          <p:spPr>
            <a:xfrm>
              <a:off x="6444208" y="1835577"/>
              <a:ext cx="540060" cy="211203"/>
            </a:xfrm>
            <a:prstGeom prst="rect">
              <a:avLst/>
            </a:prstGeom>
            <a:noFill/>
          </p:spPr>
          <p:txBody>
            <a:bodyPr wrap="square" lIns="36000" tIns="36000" rIns="36000" bIns="36000" rtlCol="0">
              <a:spAutoFit/>
            </a:bodyPr>
            <a:lstStyle/>
            <a:p>
              <a:r>
                <a:rPr lang="en-US" altLang="ja-JP" sz="900" b="1" i="1" dirty="0" err="1" smtClean="0">
                  <a:solidFill>
                    <a:schemeClr val="accent4"/>
                  </a:solidFill>
                  <a:latin typeface="Tahoma" pitchFamily="34" charset="0"/>
                  <a:cs typeface="Tahoma" pitchFamily="34" charset="0"/>
                </a:rPr>
                <a:t>dec</a:t>
              </a:r>
              <a:r>
                <a:rPr lang="en-US" altLang="ja-JP" sz="900" b="1" i="1" dirty="0" smtClean="0">
                  <a:solidFill>
                    <a:schemeClr val="accent4"/>
                  </a:solidFill>
                  <a:latin typeface="Tahoma" pitchFamily="34" charset="0"/>
                  <a:cs typeface="Tahoma" pitchFamily="34" charset="0"/>
                </a:rPr>
                <a:t>#</a:t>
              </a:r>
              <a:endParaRPr kumimoji="1" lang="ja-JP" altLang="en-US" sz="1000" b="1" i="1" dirty="0">
                <a:solidFill>
                  <a:schemeClr val="accent4"/>
                </a:solidFill>
                <a:latin typeface="Tahoma" pitchFamily="34" charset="0"/>
                <a:cs typeface="Tahoma" pitchFamily="34" charset="0"/>
              </a:endParaRPr>
            </a:p>
          </p:txBody>
        </p:sp>
        <p:cxnSp>
          <p:nvCxnSpPr>
            <p:cNvPr id="94" name="直線矢印コネクタ 93"/>
            <p:cNvCxnSpPr/>
            <p:nvPr/>
          </p:nvCxnSpPr>
          <p:spPr>
            <a:xfrm rot="16200000" flipH="1">
              <a:off x="2438740" y="2123872"/>
              <a:ext cx="324076" cy="486059"/>
            </a:xfrm>
            <a:prstGeom prst="straightConnector1">
              <a:avLst/>
            </a:prstGeom>
            <a:ln w="19050">
              <a:solidFill>
                <a:schemeClr val="accent2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直線矢印コネクタ 94"/>
            <p:cNvCxnSpPr>
              <a:stCxn id="68" idx="2"/>
              <a:endCxn id="69" idx="0"/>
            </p:cNvCxnSpPr>
            <p:nvPr/>
          </p:nvCxnSpPr>
          <p:spPr>
            <a:xfrm rot="5400000">
              <a:off x="2924790" y="2123873"/>
              <a:ext cx="324076" cy="486059"/>
            </a:xfrm>
            <a:prstGeom prst="straightConnector1">
              <a:avLst/>
            </a:prstGeom>
            <a:ln w="19050">
              <a:solidFill>
                <a:schemeClr val="accent3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直線矢印コネクタ 95"/>
            <p:cNvCxnSpPr/>
            <p:nvPr/>
          </p:nvCxnSpPr>
          <p:spPr>
            <a:xfrm rot="16200000" flipH="1">
              <a:off x="3410848" y="2123872"/>
              <a:ext cx="324076" cy="486059"/>
            </a:xfrm>
            <a:prstGeom prst="straightConnector1">
              <a:avLst/>
            </a:prstGeom>
            <a:ln w="19050">
              <a:solidFill>
                <a:schemeClr val="accent2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直線矢印コネクタ 96"/>
            <p:cNvCxnSpPr/>
            <p:nvPr/>
          </p:nvCxnSpPr>
          <p:spPr>
            <a:xfrm rot="5400000">
              <a:off x="2978800" y="2123873"/>
              <a:ext cx="324076" cy="486059"/>
            </a:xfrm>
            <a:prstGeom prst="straightConnector1">
              <a:avLst/>
            </a:prstGeom>
            <a:ln>
              <a:solidFill>
                <a:schemeClr val="accent2">
                  <a:lumMod val="60000"/>
                  <a:lumOff val="4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直線矢印コネクタ 97"/>
            <p:cNvCxnSpPr>
              <a:stCxn id="66" idx="1"/>
              <a:endCxn id="69" idx="3"/>
            </p:cNvCxnSpPr>
            <p:nvPr/>
          </p:nvCxnSpPr>
          <p:spPr>
            <a:xfrm rot="10800000">
              <a:off x="3023798" y="2708940"/>
              <a:ext cx="612118" cy="1588"/>
            </a:xfrm>
            <a:prstGeom prst="straightConnector1">
              <a:avLst/>
            </a:prstGeom>
            <a:ln w="19050">
              <a:solidFill>
                <a:schemeClr val="accent3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直線矢印コネクタ 98"/>
            <p:cNvCxnSpPr/>
            <p:nvPr/>
          </p:nvCxnSpPr>
          <p:spPr>
            <a:xfrm rot="10800000">
              <a:off x="3023798" y="2752935"/>
              <a:ext cx="612118" cy="1588"/>
            </a:xfrm>
            <a:prstGeom prst="straightConnector1">
              <a:avLst/>
            </a:prstGeom>
            <a:ln w="19050">
              <a:solidFill>
                <a:schemeClr val="accent2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直線矢印コネクタ 99"/>
            <p:cNvCxnSpPr>
              <a:stCxn id="70" idx="2"/>
              <a:endCxn id="66" idx="0"/>
            </p:cNvCxnSpPr>
            <p:nvPr/>
          </p:nvCxnSpPr>
          <p:spPr>
            <a:xfrm rot="5400000">
              <a:off x="3896908" y="2123873"/>
              <a:ext cx="324076" cy="486059"/>
            </a:xfrm>
            <a:prstGeom prst="straightConnector1">
              <a:avLst/>
            </a:prstGeom>
            <a:ln w="19050">
              <a:solidFill>
                <a:schemeClr val="accent3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直線矢印コネクタ 100"/>
            <p:cNvCxnSpPr>
              <a:stCxn id="70" idx="2"/>
              <a:endCxn id="69" idx="0"/>
            </p:cNvCxnSpPr>
            <p:nvPr/>
          </p:nvCxnSpPr>
          <p:spPr>
            <a:xfrm rot="5400000">
              <a:off x="3410849" y="1637814"/>
              <a:ext cx="324076" cy="1458177"/>
            </a:xfrm>
            <a:prstGeom prst="straightConnector1">
              <a:avLst/>
            </a:prstGeom>
            <a:ln>
              <a:solidFill>
                <a:schemeClr val="accent3">
                  <a:lumMod val="60000"/>
                  <a:lumOff val="4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直線矢印コネクタ 101"/>
            <p:cNvCxnSpPr>
              <a:stCxn id="70" idx="2"/>
              <a:endCxn id="72" idx="0"/>
            </p:cNvCxnSpPr>
            <p:nvPr/>
          </p:nvCxnSpPr>
          <p:spPr>
            <a:xfrm rot="16200000" flipH="1">
              <a:off x="4382966" y="2123872"/>
              <a:ext cx="324076" cy="486059"/>
            </a:xfrm>
            <a:prstGeom prst="straightConnector1">
              <a:avLst/>
            </a:prstGeom>
            <a:ln w="19050">
              <a:solidFill>
                <a:schemeClr val="accent2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" name="直線矢印コネクタ 102"/>
            <p:cNvCxnSpPr/>
            <p:nvPr/>
          </p:nvCxnSpPr>
          <p:spPr>
            <a:xfrm rot="5400000">
              <a:off x="3950908" y="2123873"/>
              <a:ext cx="324076" cy="486059"/>
            </a:xfrm>
            <a:prstGeom prst="straightConnector1">
              <a:avLst/>
            </a:prstGeom>
            <a:ln>
              <a:solidFill>
                <a:schemeClr val="accent2">
                  <a:lumMod val="60000"/>
                  <a:lumOff val="4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" name="直線矢印コネクタ 103"/>
            <p:cNvCxnSpPr/>
            <p:nvPr/>
          </p:nvCxnSpPr>
          <p:spPr>
            <a:xfrm rot="10800000">
              <a:off x="3995886" y="2708920"/>
              <a:ext cx="612118" cy="1588"/>
            </a:xfrm>
            <a:prstGeom prst="straightConnector1">
              <a:avLst/>
            </a:prstGeom>
            <a:ln w="19050">
              <a:solidFill>
                <a:schemeClr val="accent3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5" name="直線矢印コネクタ 104"/>
            <p:cNvCxnSpPr/>
            <p:nvPr/>
          </p:nvCxnSpPr>
          <p:spPr>
            <a:xfrm rot="10800000">
              <a:off x="3995886" y="2752915"/>
              <a:ext cx="612118" cy="1588"/>
            </a:xfrm>
            <a:prstGeom prst="straightConnector1">
              <a:avLst/>
            </a:prstGeom>
            <a:ln w="19050">
              <a:solidFill>
                <a:schemeClr val="accent2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6" name="曲線コネクタ 105"/>
            <p:cNvCxnSpPr>
              <a:stCxn id="72" idx="2"/>
              <a:endCxn id="69" idx="2"/>
            </p:cNvCxnSpPr>
            <p:nvPr/>
          </p:nvCxnSpPr>
          <p:spPr>
            <a:xfrm rot="5400000">
              <a:off x="3815916" y="1916822"/>
              <a:ext cx="1588" cy="1944236"/>
            </a:xfrm>
            <a:prstGeom prst="curvedConnector3">
              <a:avLst>
                <a:gd name="adj1" fmla="val 14395466"/>
              </a:avLst>
            </a:prstGeom>
            <a:ln>
              <a:solidFill>
                <a:schemeClr val="accent3">
                  <a:lumMod val="60000"/>
                  <a:lumOff val="4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7" name="曲線コネクタ 106"/>
            <p:cNvCxnSpPr/>
            <p:nvPr/>
          </p:nvCxnSpPr>
          <p:spPr>
            <a:xfrm rot="5400000">
              <a:off x="3851136" y="1917616"/>
              <a:ext cx="1588" cy="1944236"/>
            </a:xfrm>
            <a:prstGeom prst="curvedConnector3">
              <a:avLst>
                <a:gd name="adj1" fmla="val 14395466"/>
              </a:avLst>
            </a:prstGeom>
            <a:ln>
              <a:solidFill>
                <a:schemeClr val="accent2">
                  <a:lumMod val="60000"/>
                  <a:lumOff val="4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直線矢印コネクタ 107"/>
            <p:cNvCxnSpPr>
              <a:stCxn id="71" idx="2"/>
              <a:endCxn id="72" idx="0"/>
            </p:cNvCxnSpPr>
            <p:nvPr/>
          </p:nvCxnSpPr>
          <p:spPr>
            <a:xfrm rot="5400000">
              <a:off x="4869026" y="2123873"/>
              <a:ext cx="324076" cy="486059"/>
            </a:xfrm>
            <a:prstGeom prst="straightConnector1">
              <a:avLst/>
            </a:prstGeom>
            <a:ln w="19050">
              <a:solidFill>
                <a:schemeClr val="accent3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9" name="直線矢印コネクタ 108"/>
            <p:cNvCxnSpPr>
              <a:stCxn id="71" idx="2"/>
              <a:endCxn id="66" idx="0"/>
            </p:cNvCxnSpPr>
            <p:nvPr/>
          </p:nvCxnSpPr>
          <p:spPr>
            <a:xfrm rot="5400000">
              <a:off x="4382967" y="1637814"/>
              <a:ext cx="324076" cy="1458177"/>
            </a:xfrm>
            <a:prstGeom prst="straightConnector1">
              <a:avLst/>
            </a:prstGeom>
            <a:ln>
              <a:solidFill>
                <a:schemeClr val="accent3">
                  <a:lumMod val="60000"/>
                  <a:lumOff val="4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0" name="直線矢印コネクタ 109"/>
            <p:cNvCxnSpPr>
              <a:stCxn id="71" idx="2"/>
              <a:endCxn id="73" idx="0"/>
            </p:cNvCxnSpPr>
            <p:nvPr/>
          </p:nvCxnSpPr>
          <p:spPr>
            <a:xfrm rot="16200000" flipH="1">
              <a:off x="5355104" y="2123852"/>
              <a:ext cx="324036" cy="486059"/>
            </a:xfrm>
            <a:prstGeom prst="straightConnector1">
              <a:avLst/>
            </a:prstGeom>
            <a:ln w="19050">
              <a:solidFill>
                <a:schemeClr val="accent2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1" name="直線矢印コネクタ 110"/>
            <p:cNvCxnSpPr/>
            <p:nvPr/>
          </p:nvCxnSpPr>
          <p:spPr>
            <a:xfrm rot="5400000">
              <a:off x="4923016" y="2123873"/>
              <a:ext cx="324076" cy="486059"/>
            </a:xfrm>
            <a:prstGeom prst="straightConnector1">
              <a:avLst/>
            </a:prstGeom>
            <a:ln>
              <a:solidFill>
                <a:schemeClr val="accent2">
                  <a:lumMod val="60000"/>
                  <a:lumOff val="4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2" name="テキスト ボックス 111"/>
            <p:cNvSpPr txBox="1"/>
            <p:nvPr/>
          </p:nvSpPr>
          <p:spPr>
            <a:xfrm>
              <a:off x="3015817" y="2780928"/>
              <a:ext cx="252028" cy="226591"/>
            </a:xfrm>
            <a:prstGeom prst="rect">
              <a:avLst/>
            </a:prstGeom>
            <a:noFill/>
          </p:spPr>
          <p:txBody>
            <a:bodyPr wrap="square" lIns="36000" tIns="36000" rIns="36000" bIns="36000" rtlCol="0">
              <a:spAutoFit/>
            </a:bodyPr>
            <a:lstStyle/>
            <a:p>
              <a:r>
                <a:rPr lang="en-US" altLang="ja-JP" sz="1000" b="1" i="1" dirty="0" smtClean="0">
                  <a:solidFill>
                    <a:schemeClr val="accent4"/>
                  </a:solidFill>
                  <a:latin typeface="Tahoma" pitchFamily="34" charset="0"/>
                  <a:cs typeface="Tahoma" pitchFamily="34" charset="0"/>
                </a:rPr>
                <a:t>1</a:t>
              </a:r>
              <a:endParaRPr kumimoji="1" lang="ja-JP" altLang="en-US" sz="1000" b="1" i="1" dirty="0">
                <a:solidFill>
                  <a:schemeClr val="accent4"/>
                </a:solidFill>
                <a:latin typeface="Tahoma" pitchFamily="34" charset="0"/>
                <a:cs typeface="Tahoma" pitchFamily="34" charset="0"/>
              </a:endParaRPr>
            </a:p>
          </p:txBody>
        </p:sp>
        <p:sp>
          <p:nvSpPr>
            <p:cNvPr id="113" name="テキスト ボックス 112"/>
            <p:cNvSpPr txBox="1"/>
            <p:nvPr/>
          </p:nvSpPr>
          <p:spPr>
            <a:xfrm>
              <a:off x="3987925" y="2780928"/>
              <a:ext cx="252028" cy="226591"/>
            </a:xfrm>
            <a:prstGeom prst="rect">
              <a:avLst/>
            </a:prstGeom>
            <a:noFill/>
          </p:spPr>
          <p:txBody>
            <a:bodyPr wrap="square" lIns="36000" tIns="36000" rIns="36000" bIns="36000" rtlCol="0">
              <a:spAutoFit/>
            </a:bodyPr>
            <a:lstStyle/>
            <a:p>
              <a:r>
                <a:rPr lang="en-US" altLang="ja-JP" sz="1000" b="1" i="1" dirty="0" smtClean="0">
                  <a:solidFill>
                    <a:schemeClr val="accent4"/>
                  </a:solidFill>
                  <a:latin typeface="Tahoma" pitchFamily="34" charset="0"/>
                  <a:cs typeface="Tahoma" pitchFamily="34" charset="0"/>
                </a:rPr>
                <a:t>3</a:t>
              </a:r>
              <a:endParaRPr kumimoji="1" lang="ja-JP" altLang="en-US" sz="1000" b="1" i="1" dirty="0">
                <a:solidFill>
                  <a:schemeClr val="accent4"/>
                </a:solidFill>
                <a:latin typeface="Tahoma" pitchFamily="34" charset="0"/>
                <a:cs typeface="Tahoma" pitchFamily="34" charset="0"/>
              </a:endParaRPr>
            </a:p>
          </p:txBody>
        </p:sp>
        <p:sp>
          <p:nvSpPr>
            <p:cNvPr id="114" name="テキスト ボックス 113"/>
            <p:cNvSpPr txBox="1"/>
            <p:nvPr/>
          </p:nvSpPr>
          <p:spPr>
            <a:xfrm>
              <a:off x="4968044" y="2780928"/>
              <a:ext cx="252028" cy="226591"/>
            </a:xfrm>
            <a:prstGeom prst="rect">
              <a:avLst/>
            </a:prstGeom>
            <a:noFill/>
          </p:spPr>
          <p:txBody>
            <a:bodyPr wrap="square" lIns="36000" tIns="36000" rIns="36000" bIns="36000" rtlCol="0">
              <a:spAutoFit/>
            </a:bodyPr>
            <a:lstStyle/>
            <a:p>
              <a:r>
                <a:rPr lang="en-US" altLang="ja-JP" sz="1000" b="1" i="1" dirty="0" smtClean="0">
                  <a:solidFill>
                    <a:schemeClr val="accent4"/>
                  </a:solidFill>
                  <a:latin typeface="Tahoma" pitchFamily="34" charset="0"/>
                  <a:cs typeface="Tahoma" pitchFamily="34" charset="0"/>
                </a:rPr>
                <a:t>5</a:t>
              </a:r>
              <a:endParaRPr kumimoji="1" lang="ja-JP" altLang="en-US" sz="1000" b="1" i="1" dirty="0">
                <a:solidFill>
                  <a:schemeClr val="accent4"/>
                </a:solidFill>
                <a:latin typeface="Tahoma" pitchFamily="34" charset="0"/>
                <a:cs typeface="Tahoma" pitchFamily="34" charset="0"/>
              </a:endParaRPr>
            </a:p>
          </p:txBody>
        </p:sp>
        <p:cxnSp>
          <p:nvCxnSpPr>
            <p:cNvPr id="115" name="直線矢印コネクタ 114"/>
            <p:cNvCxnSpPr/>
            <p:nvPr/>
          </p:nvCxnSpPr>
          <p:spPr>
            <a:xfrm rot="10800000">
              <a:off x="4968044" y="2708920"/>
              <a:ext cx="612118" cy="1588"/>
            </a:xfrm>
            <a:prstGeom prst="straightConnector1">
              <a:avLst/>
            </a:prstGeom>
            <a:ln w="19050">
              <a:solidFill>
                <a:schemeClr val="accent3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6" name="直線矢印コネクタ 115"/>
            <p:cNvCxnSpPr/>
            <p:nvPr/>
          </p:nvCxnSpPr>
          <p:spPr>
            <a:xfrm rot="10800000">
              <a:off x="4968044" y="2752915"/>
              <a:ext cx="612118" cy="1588"/>
            </a:xfrm>
            <a:prstGeom prst="straightConnector1">
              <a:avLst/>
            </a:prstGeom>
            <a:ln w="19050">
              <a:solidFill>
                <a:schemeClr val="accent2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7" name="曲線コネクタ 116"/>
            <p:cNvCxnSpPr/>
            <p:nvPr/>
          </p:nvCxnSpPr>
          <p:spPr>
            <a:xfrm rot="5400000">
              <a:off x="4788004" y="1916822"/>
              <a:ext cx="1588" cy="1944236"/>
            </a:xfrm>
            <a:prstGeom prst="curvedConnector3">
              <a:avLst>
                <a:gd name="adj1" fmla="val 14395466"/>
              </a:avLst>
            </a:prstGeom>
            <a:ln>
              <a:solidFill>
                <a:schemeClr val="accent3">
                  <a:lumMod val="60000"/>
                  <a:lumOff val="4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曲線コネクタ 117"/>
            <p:cNvCxnSpPr/>
            <p:nvPr/>
          </p:nvCxnSpPr>
          <p:spPr>
            <a:xfrm rot="5400000">
              <a:off x="4823224" y="1917616"/>
              <a:ext cx="1588" cy="1944236"/>
            </a:xfrm>
            <a:prstGeom prst="curvedConnector3">
              <a:avLst>
                <a:gd name="adj1" fmla="val 14395466"/>
              </a:avLst>
            </a:prstGeom>
            <a:ln>
              <a:solidFill>
                <a:schemeClr val="accent2">
                  <a:lumMod val="60000"/>
                  <a:lumOff val="4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9" name="曲線コネクタ 118"/>
            <p:cNvCxnSpPr/>
            <p:nvPr/>
          </p:nvCxnSpPr>
          <p:spPr>
            <a:xfrm rot="5400000">
              <a:off x="2771016" y="1916822"/>
              <a:ext cx="1588" cy="1944236"/>
            </a:xfrm>
            <a:prstGeom prst="curvedConnector3">
              <a:avLst>
                <a:gd name="adj1" fmla="val 14395466"/>
              </a:avLst>
            </a:prstGeom>
            <a:ln>
              <a:solidFill>
                <a:schemeClr val="accent3">
                  <a:lumMod val="60000"/>
                  <a:lumOff val="4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曲線コネクタ 119"/>
            <p:cNvCxnSpPr/>
            <p:nvPr/>
          </p:nvCxnSpPr>
          <p:spPr>
            <a:xfrm rot="5400000">
              <a:off x="2806236" y="1917616"/>
              <a:ext cx="1588" cy="1944236"/>
            </a:xfrm>
            <a:prstGeom prst="curvedConnector3">
              <a:avLst>
                <a:gd name="adj1" fmla="val 14395466"/>
              </a:avLst>
            </a:prstGeom>
            <a:ln>
              <a:solidFill>
                <a:schemeClr val="accent2">
                  <a:lumMod val="60000"/>
                  <a:lumOff val="4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直線矢印コネクタ 120"/>
            <p:cNvCxnSpPr>
              <a:endCxn id="74" idx="3"/>
            </p:cNvCxnSpPr>
            <p:nvPr/>
          </p:nvCxnSpPr>
          <p:spPr>
            <a:xfrm rot="10800000">
              <a:off x="1943668" y="2708900"/>
              <a:ext cx="720120" cy="1628"/>
            </a:xfrm>
            <a:prstGeom prst="straightConnector1">
              <a:avLst/>
            </a:prstGeom>
            <a:ln w="19050">
              <a:solidFill>
                <a:schemeClr val="accent3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2" name="直線矢印コネクタ 121"/>
            <p:cNvCxnSpPr/>
            <p:nvPr/>
          </p:nvCxnSpPr>
          <p:spPr>
            <a:xfrm rot="10800000">
              <a:off x="1943668" y="2754255"/>
              <a:ext cx="720120" cy="1628"/>
            </a:xfrm>
            <a:prstGeom prst="straightConnector1">
              <a:avLst/>
            </a:prstGeom>
            <a:ln w="19050">
              <a:solidFill>
                <a:schemeClr val="accent2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3" name="直線矢印コネクタ 122"/>
            <p:cNvCxnSpPr>
              <a:stCxn id="67" idx="2"/>
              <a:endCxn id="74" idx="0"/>
            </p:cNvCxnSpPr>
            <p:nvPr/>
          </p:nvCxnSpPr>
          <p:spPr>
            <a:xfrm rot="5400000">
              <a:off x="1898686" y="2069847"/>
              <a:ext cx="324036" cy="594071"/>
            </a:xfrm>
            <a:prstGeom prst="straightConnector1">
              <a:avLst/>
            </a:prstGeom>
            <a:ln w="19050">
              <a:solidFill>
                <a:schemeClr val="accent3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4" name="直線矢印コネクタ 123"/>
            <p:cNvCxnSpPr/>
            <p:nvPr/>
          </p:nvCxnSpPr>
          <p:spPr>
            <a:xfrm rot="5400000">
              <a:off x="1952706" y="2069847"/>
              <a:ext cx="324036" cy="594071"/>
            </a:xfrm>
            <a:prstGeom prst="straightConnector1">
              <a:avLst/>
            </a:prstGeom>
            <a:ln>
              <a:solidFill>
                <a:schemeClr val="accent2">
                  <a:lumMod val="60000"/>
                  <a:lumOff val="4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5" name="テキスト ボックス 124"/>
          <p:cNvSpPr txBox="1"/>
          <p:nvPr/>
        </p:nvSpPr>
        <p:spPr>
          <a:xfrm>
            <a:off x="323528" y="2096852"/>
            <a:ext cx="1260140" cy="442035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r>
              <a:rPr kumimoji="1" lang="en-US" sz="2400" dirty="0" smtClean="0">
                <a:solidFill>
                  <a:schemeClr val="accent2"/>
                </a:solidFill>
              </a:rPr>
              <a:t>IBP-like</a:t>
            </a:r>
            <a:endParaRPr kumimoji="1" lang="en-GB" sz="2400" dirty="0">
              <a:solidFill>
                <a:schemeClr val="accent2"/>
              </a:solidFill>
            </a:endParaRPr>
          </a:p>
        </p:txBody>
      </p:sp>
      <p:sp>
        <p:nvSpPr>
          <p:cNvPr id="126" name="テキスト ボックス 125"/>
          <p:cNvSpPr txBox="1"/>
          <p:nvPr/>
        </p:nvSpPr>
        <p:spPr>
          <a:xfrm>
            <a:off x="323528" y="4869160"/>
            <a:ext cx="1260140" cy="442035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r>
              <a:rPr kumimoji="1" lang="en-US" sz="2400" dirty="0" err="1" smtClean="0">
                <a:solidFill>
                  <a:schemeClr val="accent2"/>
                </a:solidFill>
              </a:rPr>
              <a:t>HierB</a:t>
            </a:r>
            <a:endParaRPr kumimoji="1" lang="en-GB" sz="2400" dirty="0">
              <a:solidFill>
                <a:schemeClr val="accent2"/>
              </a:solidFill>
            </a:endParaRPr>
          </a:p>
        </p:txBody>
      </p:sp>
      <p:cxnSp>
        <p:nvCxnSpPr>
          <p:cNvPr id="128" name="直線コネクタ 127"/>
          <p:cNvCxnSpPr/>
          <p:nvPr/>
        </p:nvCxnSpPr>
        <p:spPr>
          <a:xfrm>
            <a:off x="467544" y="3573016"/>
            <a:ext cx="7956884" cy="0"/>
          </a:xfrm>
          <a:prstGeom prst="line">
            <a:avLst/>
          </a:prstGeom>
          <a:ln w="19050">
            <a:solidFill>
              <a:schemeClr val="accent4"/>
            </a:solidFill>
            <a:prstDash val="dashDot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Tested BL/EL combinations</a:t>
            </a:r>
            <a:endParaRPr lang="en-GB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554868" y="2730029"/>
            <a:ext cx="8229600" cy="3255255"/>
          </a:xfrm>
        </p:spPr>
        <p:txBody>
          <a:bodyPr/>
          <a:lstStyle/>
          <a:p>
            <a:pPr>
              <a:buNone/>
              <a:tabLst>
                <a:tab pos="450850" algn="l"/>
              </a:tabLst>
            </a:pPr>
            <a:r>
              <a:rPr lang="en-CA" sz="1800" dirty="0" smtClean="0"/>
              <a:t>(R)	</a:t>
            </a:r>
            <a:r>
              <a:rPr lang="en-CA" sz="1800" dirty="0" err="1" smtClean="0"/>
              <a:t>HierB_on_HierB</a:t>
            </a:r>
            <a:r>
              <a:rPr lang="en-CA" sz="1800" dirty="0" smtClean="0"/>
              <a:t>; 	</a:t>
            </a:r>
            <a:r>
              <a:rPr lang="en-CA" sz="1800" b="1" dirty="0" smtClean="0"/>
              <a:t>BL:</a:t>
            </a:r>
            <a:r>
              <a:rPr lang="en-CA" sz="1800" dirty="0" smtClean="0"/>
              <a:t> HEVC </a:t>
            </a:r>
            <a:r>
              <a:rPr lang="en-CA" sz="1800" dirty="0" err="1" smtClean="0"/>
              <a:t>HierB</a:t>
            </a:r>
            <a:r>
              <a:rPr lang="en-CA" sz="1800" dirty="0" smtClean="0"/>
              <a:t>,	</a:t>
            </a:r>
            <a:r>
              <a:rPr lang="en-CA" sz="1800" b="1" dirty="0" smtClean="0"/>
              <a:t>EL:</a:t>
            </a:r>
            <a:r>
              <a:rPr lang="en-CA" sz="1800" dirty="0" smtClean="0"/>
              <a:t> SHVC </a:t>
            </a:r>
            <a:r>
              <a:rPr lang="en-CA" sz="1800" dirty="0" err="1" smtClean="0"/>
              <a:t>HierB</a:t>
            </a:r>
            <a:r>
              <a:rPr lang="en-CA" sz="1800" dirty="0" smtClean="0"/>
              <a:t> (CTC RA).</a:t>
            </a:r>
          </a:p>
          <a:p>
            <a:pPr>
              <a:buNone/>
              <a:tabLst>
                <a:tab pos="450850" algn="l"/>
              </a:tabLst>
            </a:pPr>
            <a:endParaRPr lang="en-GB" sz="1800" dirty="0" smtClean="0"/>
          </a:p>
          <a:p>
            <a:pPr>
              <a:buNone/>
              <a:tabLst>
                <a:tab pos="450850" algn="l"/>
              </a:tabLst>
            </a:pPr>
            <a:r>
              <a:rPr lang="en-CA" sz="1800" dirty="0" smtClean="0"/>
              <a:t>(a) 	</a:t>
            </a:r>
            <a:r>
              <a:rPr lang="en-CA" sz="1800" dirty="0" err="1" smtClean="0"/>
              <a:t>IBP_on_IBP</a:t>
            </a:r>
            <a:r>
              <a:rPr lang="en-CA" sz="1800" dirty="0" smtClean="0"/>
              <a:t>;		</a:t>
            </a:r>
            <a:r>
              <a:rPr lang="en-CA" sz="1800" b="1" dirty="0" smtClean="0"/>
              <a:t>BL:</a:t>
            </a:r>
            <a:r>
              <a:rPr lang="en-CA" sz="1800" dirty="0" smtClean="0"/>
              <a:t> HEVC IBP-like,	</a:t>
            </a:r>
            <a:r>
              <a:rPr lang="en-CA" sz="1800" b="1" dirty="0" smtClean="0"/>
              <a:t>EL:</a:t>
            </a:r>
            <a:r>
              <a:rPr lang="en-CA" sz="1800" dirty="0" smtClean="0"/>
              <a:t> SHVC IBP-like.</a:t>
            </a:r>
            <a:endParaRPr lang="en-GB" sz="1800" dirty="0" smtClean="0"/>
          </a:p>
          <a:p>
            <a:pPr>
              <a:buNone/>
              <a:tabLst>
                <a:tab pos="450850" algn="l"/>
              </a:tabLst>
            </a:pPr>
            <a:r>
              <a:rPr lang="en-CA" sz="1800" dirty="0" smtClean="0"/>
              <a:t>(b)	</a:t>
            </a:r>
            <a:r>
              <a:rPr lang="en-CA" sz="1800" dirty="0" err="1" smtClean="0"/>
              <a:t>HierBr_on_HierB</a:t>
            </a:r>
            <a:r>
              <a:rPr lang="en-CA" sz="1800" b="1" dirty="0" smtClean="0"/>
              <a:t>;	BL:</a:t>
            </a:r>
            <a:r>
              <a:rPr lang="en-CA" sz="1800" dirty="0" smtClean="0"/>
              <a:t> HEVC </a:t>
            </a:r>
            <a:r>
              <a:rPr lang="en-CA" sz="1800" dirty="0" err="1" smtClean="0"/>
              <a:t>HierB</a:t>
            </a:r>
            <a:r>
              <a:rPr lang="en-CA" sz="1800" dirty="0" smtClean="0"/>
              <a:t>,	</a:t>
            </a:r>
            <a:r>
              <a:rPr lang="en-CA" sz="1800" b="1" dirty="0" smtClean="0"/>
              <a:t>EL:</a:t>
            </a:r>
            <a:r>
              <a:rPr lang="en-CA" sz="1800" dirty="0" smtClean="0"/>
              <a:t> SHVC </a:t>
            </a:r>
            <a:r>
              <a:rPr lang="en-CA" sz="1800" dirty="0" err="1" smtClean="0"/>
              <a:t>HierB</a:t>
            </a:r>
            <a:r>
              <a:rPr lang="en-CA" sz="1800" dirty="0" smtClean="0"/>
              <a:t> (*1)</a:t>
            </a:r>
            <a:endParaRPr lang="en-GB" sz="1800" dirty="0" smtClean="0"/>
          </a:p>
          <a:p>
            <a:pPr>
              <a:buNone/>
              <a:tabLst>
                <a:tab pos="450850" algn="l"/>
              </a:tabLst>
            </a:pPr>
            <a:r>
              <a:rPr lang="en-CA" sz="1800" dirty="0" smtClean="0"/>
              <a:t>(c)		</a:t>
            </a:r>
            <a:r>
              <a:rPr lang="en-CA" sz="1800" dirty="0" err="1" smtClean="0"/>
              <a:t>HierBr_on_IBP</a:t>
            </a:r>
            <a:r>
              <a:rPr lang="en-CA" sz="1800" dirty="0" smtClean="0"/>
              <a:t>;	</a:t>
            </a:r>
            <a:r>
              <a:rPr lang="en-CA" sz="1800" b="1" dirty="0" smtClean="0"/>
              <a:t>BL:</a:t>
            </a:r>
            <a:r>
              <a:rPr lang="en-CA" sz="1800" dirty="0" smtClean="0"/>
              <a:t> HEVC IBP-like,	</a:t>
            </a:r>
            <a:r>
              <a:rPr lang="en-CA" sz="1800" b="1" dirty="0" smtClean="0"/>
              <a:t>EL:</a:t>
            </a:r>
            <a:r>
              <a:rPr lang="en-CA" sz="1800" dirty="0" smtClean="0"/>
              <a:t> SHVC </a:t>
            </a:r>
            <a:r>
              <a:rPr lang="en-CA" sz="1800" dirty="0" err="1" smtClean="0"/>
              <a:t>HierB</a:t>
            </a:r>
            <a:r>
              <a:rPr lang="en-CA" sz="1800" dirty="0" smtClean="0"/>
              <a:t> (*1).</a:t>
            </a:r>
            <a:endParaRPr lang="en-GB" sz="1800" dirty="0" smtClean="0"/>
          </a:p>
          <a:p>
            <a:pPr>
              <a:buNone/>
              <a:tabLst>
                <a:tab pos="450850" algn="l"/>
              </a:tabLst>
            </a:pPr>
            <a:r>
              <a:rPr lang="en-CA" sz="1800" dirty="0" smtClean="0"/>
              <a:t>(d) 	</a:t>
            </a:r>
            <a:r>
              <a:rPr lang="en-CA" sz="1800" dirty="0" err="1" smtClean="0"/>
              <a:t>IBPr_on_IBP</a:t>
            </a:r>
            <a:r>
              <a:rPr lang="en-CA" sz="1800" dirty="0" smtClean="0"/>
              <a:t>;		</a:t>
            </a:r>
            <a:r>
              <a:rPr lang="en-CA" sz="1800" b="1" dirty="0" smtClean="0"/>
              <a:t>BL:</a:t>
            </a:r>
            <a:r>
              <a:rPr lang="en-CA" sz="1800" dirty="0" smtClean="0"/>
              <a:t> HEVC IBP-like,	</a:t>
            </a:r>
            <a:r>
              <a:rPr lang="en-CA" sz="1800" b="1" dirty="0" smtClean="0"/>
              <a:t>EL:</a:t>
            </a:r>
            <a:r>
              <a:rPr lang="en-CA" sz="1800" dirty="0" smtClean="0"/>
              <a:t> SHVC IBP-like (*1).</a:t>
            </a:r>
            <a:endParaRPr lang="en-GB" sz="1800" dirty="0" smtClean="0"/>
          </a:p>
          <a:p>
            <a:pPr>
              <a:buNone/>
              <a:tabLst>
                <a:tab pos="450850" algn="l"/>
              </a:tabLst>
            </a:pPr>
            <a:r>
              <a:rPr lang="en-CA" sz="1800" dirty="0" smtClean="0"/>
              <a:t>(e) 	</a:t>
            </a:r>
            <a:r>
              <a:rPr lang="en-CA" sz="1800" dirty="0" err="1" smtClean="0"/>
              <a:t>HierBr_on_HierBa</a:t>
            </a:r>
            <a:r>
              <a:rPr lang="en-CA" sz="1800" dirty="0" smtClean="0"/>
              <a:t>;	</a:t>
            </a:r>
            <a:r>
              <a:rPr lang="en-CA" sz="1800" b="1" dirty="0" smtClean="0"/>
              <a:t>BL:</a:t>
            </a:r>
            <a:r>
              <a:rPr lang="en-CA" sz="1800" dirty="0" smtClean="0"/>
              <a:t> AVC </a:t>
            </a:r>
            <a:r>
              <a:rPr lang="en-CA" sz="1800" dirty="0" err="1" smtClean="0"/>
              <a:t>HierB</a:t>
            </a:r>
            <a:r>
              <a:rPr lang="en-CA" sz="1800" dirty="0" smtClean="0"/>
              <a:t>,	</a:t>
            </a:r>
            <a:r>
              <a:rPr lang="en-CA" sz="1800" b="1" dirty="0" smtClean="0"/>
              <a:t>EL:</a:t>
            </a:r>
            <a:r>
              <a:rPr lang="en-CA" sz="1800" dirty="0" smtClean="0"/>
              <a:t> SHVC </a:t>
            </a:r>
            <a:r>
              <a:rPr lang="en-CA" sz="1800" dirty="0" err="1" smtClean="0"/>
              <a:t>HierB</a:t>
            </a:r>
            <a:r>
              <a:rPr lang="en-CA" sz="1800" dirty="0" smtClean="0"/>
              <a:t> (*1) (CTC AVC-BL RA).</a:t>
            </a:r>
            <a:endParaRPr lang="en-GB" sz="1800" dirty="0" smtClean="0"/>
          </a:p>
          <a:p>
            <a:pPr>
              <a:buNone/>
              <a:tabLst>
                <a:tab pos="450850" algn="l"/>
              </a:tabLst>
            </a:pPr>
            <a:r>
              <a:rPr lang="en-CA" sz="1800" dirty="0" smtClean="0"/>
              <a:t>(f)		</a:t>
            </a:r>
            <a:r>
              <a:rPr lang="en-CA" sz="1800" dirty="0" err="1" smtClean="0"/>
              <a:t>HierBr_on_IBPa</a:t>
            </a:r>
            <a:r>
              <a:rPr lang="en-CA" sz="1800" dirty="0" smtClean="0"/>
              <a:t>;	</a:t>
            </a:r>
            <a:r>
              <a:rPr lang="en-CA" sz="1800" b="1" dirty="0" smtClean="0"/>
              <a:t>BL:</a:t>
            </a:r>
            <a:r>
              <a:rPr lang="en-CA" sz="1800" dirty="0" smtClean="0"/>
              <a:t> AVC IBP-like,	</a:t>
            </a:r>
            <a:r>
              <a:rPr lang="en-CA" sz="1800" b="1" dirty="0" smtClean="0"/>
              <a:t>EL:</a:t>
            </a:r>
            <a:r>
              <a:rPr lang="en-CA" sz="1800" dirty="0" smtClean="0"/>
              <a:t> SHVC </a:t>
            </a:r>
            <a:r>
              <a:rPr lang="en-CA" sz="1800" dirty="0" err="1" smtClean="0"/>
              <a:t>HierB</a:t>
            </a:r>
            <a:r>
              <a:rPr lang="en-CA" sz="1800" dirty="0" smtClean="0"/>
              <a:t> (*1).</a:t>
            </a:r>
            <a:endParaRPr lang="en-GB" sz="1800" dirty="0" smtClean="0"/>
          </a:p>
          <a:p>
            <a:pPr>
              <a:buNone/>
              <a:tabLst>
                <a:tab pos="450850" algn="l"/>
              </a:tabLst>
            </a:pPr>
            <a:r>
              <a:rPr lang="en-CA" sz="1800" dirty="0" smtClean="0"/>
              <a:t>(g)	</a:t>
            </a:r>
            <a:r>
              <a:rPr lang="en-CA" sz="1800" dirty="0" err="1" smtClean="0"/>
              <a:t>IBPr_on_IBPa</a:t>
            </a:r>
            <a:r>
              <a:rPr lang="en-CA" sz="1800" dirty="0" smtClean="0"/>
              <a:t>;		</a:t>
            </a:r>
            <a:r>
              <a:rPr lang="en-CA" sz="1800" b="1" dirty="0" smtClean="0"/>
              <a:t>BL: </a:t>
            </a:r>
            <a:r>
              <a:rPr lang="en-CA" sz="1800" dirty="0" smtClean="0"/>
              <a:t>AVC IBP-like,	</a:t>
            </a:r>
            <a:r>
              <a:rPr lang="en-CA" sz="1800" b="1" dirty="0" smtClean="0"/>
              <a:t>EL:</a:t>
            </a:r>
            <a:r>
              <a:rPr lang="en-CA" sz="1800" dirty="0" smtClean="0"/>
              <a:t> SHVC IBP-like (*1).</a:t>
            </a:r>
            <a:endParaRPr lang="en-GB" sz="1800" dirty="0" smtClean="0"/>
          </a:p>
          <a:p>
            <a:pPr>
              <a:buNone/>
            </a:pPr>
            <a:endParaRPr lang="en-CA" sz="1800" dirty="0" smtClean="0"/>
          </a:p>
          <a:p>
            <a:pPr>
              <a:buNone/>
            </a:pPr>
            <a:r>
              <a:rPr lang="en-CA" sz="1800" dirty="0" smtClean="0"/>
              <a:t>	</a:t>
            </a:r>
            <a:r>
              <a:rPr lang="en-CA" sz="1600" dirty="0" smtClean="0"/>
              <a:t>*1: Reconstructed base layer is used. (It means no inter-layer MV prediction.)</a:t>
            </a:r>
            <a:endParaRPr lang="en-GB" sz="1800" dirty="0" smtClean="0"/>
          </a:p>
          <a:p>
            <a:endParaRPr lang="en-GB" sz="1800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0D651E-858F-4495-ADC9-7922E391B54B}" type="slidenum">
              <a:rPr lang="ja-JP" altLang="en-US" smtClean="0"/>
              <a:pPr>
                <a:defRPr/>
              </a:pPr>
              <a:t>4</a:t>
            </a:fld>
            <a:endParaRPr lang="ja-JP" altLang="en-US" dirty="0"/>
          </a:p>
        </p:txBody>
      </p:sp>
      <p:sp>
        <p:nvSpPr>
          <p:cNvPr id="6" name="コンテンツ プレースホルダ 2"/>
          <p:cNvSpPr txBox="1">
            <a:spLocks/>
          </p:cNvSpPr>
          <p:nvPr/>
        </p:nvSpPr>
        <p:spPr bwMode="auto">
          <a:xfrm>
            <a:off x="457200" y="1053269"/>
            <a:ext cx="8470900" cy="16556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54864" tIns="91440" rIns="91440" bIns="45720" numCol="1" anchor="t" anchorCtr="0" compatLnSpc="1">
            <a:prstTxWarp prst="textNoShape">
              <a:avLst/>
            </a:prstTxWarp>
          </a:bodyPr>
          <a:lstStyle/>
          <a:p>
            <a:pPr marL="360363" marR="0" lvl="0" indent="-2413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E2C3E"/>
              </a:buClr>
              <a:buSzPct val="80000"/>
              <a:buFont typeface="Wingdings 2" pitchFamily="18" charset="2"/>
              <a:buChar char=""/>
              <a:tabLst/>
              <a:defRPr/>
            </a:pPr>
            <a:r>
              <a:rPr kumimoji="1" lang="en-US" altLang="ja-JP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Wingdings" pitchFamily="2" charset="2"/>
              </a:rPr>
              <a:t>SHM-1.0,</a:t>
            </a:r>
            <a:r>
              <a:rPr kumimoji="1" lang="en-US" altLang="ja-JP" sz="2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Wingdings" pitchFamily="2" charset="2"/>
              </a:rPr>
              <a:t> </a:t>
            </a:r>
            <a:r>
              <a:rPr kumimoji="1" lang="en-US" altLang="ja-JP" sz="24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Wingdings" pitchFamily="2" charset="2"/>
              </a:rPr>
              <a:t>IntraBL</a:t>
            </a:r>
            <a:r>
              <a:rPr kumimoji="1" lang="en-US" altLang="ja-JP" sz="2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Wingdings" pitchFamily="2" charset="2"/>
              </a:rPr>
              <a:t>, 2x scalability</a:t>
            </a:r>
          </a:p>
          <a:p>
            <a:pPr marL="360363" marR="0" lvl="0" indent="-2413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E2C3E"/>
              </a:buClr>
              <a:buSzPct val="80000"/>
              <a:buFont typeface="Wingdings 2" pitchFamily="18" charset="2"/>
              <a:buChar char=""/>
              <a:tabLst/>
              <a:defRPr/>
            </a:pPr>
            <a:r>
              <a:rPr kumimoji="1" lang="en-US" altLang="ja-JP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Wingdings" pitchFamily="2" charset="2"/>
              </a:rPr>
              <a:t>Test sequences: CTC</a:t>
            </a:r>
          </a:p>
          <a:p>
            <a:pPr marL="360363" marR="0" lvl="0" indent="-2413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E2C3E"/>
              </a:buClr>
              <a:buSzPct val="80000"/>
              <a:buFont typeface="Wingdings 2" pitchFamily="18" charset="2"/>
              <a:buChar char=""/>
              <a:tabLst/>
              <a:defRPr/>
            </a:pPr>
            <a:r>
              <a:rPr lang="en-US" altLang="ja-JP" sz="2400" dirty="0" smtClean="0">
                <a:latin typeface="+mn-lt"/>
                <a:ea typeface="+mn-ea"/>
                <a:sym typeface="Wingdings" pitchFamily="2" charset="2"/>
              </a:rPr>
              <a:t>Intra period: 1sec (for both </a:t>
            </a:r>
            <a:r>
              <a:rPr lang="en-US" altLang="ja-JP" sz="2400" dirty="0" err="1" smtClean="0">
                <a:latin typeface="+mn-lt"/>
                <a:ea typeface="+mn-ea"/>
                <a:sym typeface="Wingdings" pitchFamily="2" charset="2"/>
              </a:rPr>
              <a:t>HierB</a:t>
            </a:r>
            <a:r>
              <a:rPr lang="en-US" altLang="ja-JP" sz="2400" dirty="0" smtClean="0">
                <a:latin typeface="+mn-lt"/>
                <a:ea typeface="+mn-ea"/>
                <a:sym typeface="Wingdings" pitchFamily="2" charset="2"/>
              </a:rPr>
              <a:t> and IBP-like)</a:t>
            </a:r>
            <a:endParaRPr lang="en-US" altLang="ja-JP" sz="2400" dirty="0" smtClean="0">
              <a:latin typeface="+mn-lt"/>
              <a:ea typeface="+mn-ea"/>
              <a:sym typeface="Wingdings" pitchFamily="2" charset="2"/>
            </a:endParaRPr>
          </a:p>
          <a:p>
            <a:pPr marL="360363" marR="0" lvl="0" indent="-2413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E2C3E"/>
              </a:buClr>
              <a:buSzPct val="80000"/>
              <a:buFont typeface="Wingdings 2" pitchFamily="18" charset="2"/>
              <a:buChar char=""/>
              <a:tabLst/>
              <a:defRPr/>
            </a:pPr>
            <a:r>
              <a:rPr kumimoji="1" lang="en-US" altLang="ja-JP" sz="2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Wingdings" pitchFamily="2" charset="2"/>
              </a:rPr>
              <a:t>BL/EL combinations</a:t>
            </a:r>
            <a:endParaRPr kumimoji="1" lang="en-US" altLang="ja-JP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  <a:sym typeface="Wingdings" pitchFamily="2" charset="2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BD-rate comparison</a:t>
            </a:r>
            <a:endParaRPr lang="en-GB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0D651E-858F-4495-ADC9-7922E391B54B}" type="slidenum">
              <a:rPr lang="ja-JP" altLang="en-US" smtClean="0"/>
              <a:pPr>
                <a:defRPr/>
              </a:pPr>
              <a:t>5</a:t>
            </a:fld>
            <a:endParaRPr lang="ja-JP" alt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86031" y="1188814"/>
            <a:ext cx="3178357" cy="3284302"/>
          </a:xfrm>
          <a:prstGeom prst="rect">
            <a:avLst/>
          </a:prstGeom>
          <a:noFill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13623" y="1196752"/>
            <a:ext cx="3153908" cy="3261890"/>
          </a:xfrm>
          <a:prstGeom prst="rect">
            <a:avLst/>
          </a:prstGeom>
          <a:noFill/>
        </p:spPr>
      </p:pic>
      <p:sp>
        <p:nvSpPr>
          <p:cNvPr id="9" name="角丸四角形 8"/>
          <p:cNvSpPr/>
          <p:nvPr/>
        </p:nvSpPr>
        <p:spPr>
          <a:xfrm>
            <a:off x="2123760" y="2428756"/>
            <a:ext cx="288000" cy="1944216"/>
          </a:xfrm>
          <a:prstGeom prst="roundRect">
            <a:avLst/>
          </a:prstGeom>
          <a:noFill/>
          <a:ln>
            <a:solidFill>
              <a:schemeClr val="accent2"/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en-GB"/>
          </a:p>
        </p:txBody>
      </p:sp>
      <p:sp>
        <p:nvSpPr>
          <p:cNvPr id="10" name="角丸四角形 9"/>
          <p:cNvSpPr/>
          <p:nvPr/>
        </p:nvSpPr>
        <p:spPr>
          <a:xfrm>
            <a:off x="2491660" y="2428756"/>
            <a:ext cx="288000" cy="1944216"/>
          </a:xfrm>
          <a:prstGeom prst="roundRect">
            <a:avLst/>
          </a:prstGeom>
          <a:noFill/>
          <a:ln>
            <a:solidFill>
              <a:schemeClr val="accent1"/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en-GB"/>
          </a:p>
        </p:txBody>
      </p:sp>
      <p:sp>
        <p:nvSpPr>
          <p:cNvPr id="11" name="角丸四角形 10"/>
          <p:cNvSpPr/>
          <p:nvPr/>
        </p:nvSpPr>
        <p:spPr>
          <a:xfrm>
            <a:off x="5860316" y="1736812"/>
            <a:ext cx="288000" cy="2628000"/>
          </a:xfrm>
          <a:prstGeom prst="roundRect">
            <a:avLst/>
          </a:prstGeom>
          <a:noFill/>
          <a:ln>
            <a:solidFill>
              <a:schemeClr val="accent2"/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en-GB"/>
          </a:p>
        </p:txBody>
      </p:sp>
      <p:sp>
        <p:nvSpPr>
          <p:cNvPr id="12" name="角丸四角形 11"/>
          <p:cNvSpPr/>
          <p:nvPr/>
        </p:nvSpPr>
        <p:spPr>
          <a:xfrm>
            <a:off x="6228216" y="1736812"/>
            <a:ext cx="288000" cy="2628000"/>
          </a:xfrm>
          <a:prstGeom prst="roundRect">
            <a:avLst/>
          </a:prstGeom>
          <a:noFill/>
          <a:ln>
            <a:solidFill>
              <a:schemeClr val="accent1"/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en-GB"/>
          </a:p>
        </p:txBody>
      </p:sp>
      <p:sp>
        <p:nvSpPr>
          <p:cNvPr id="13" name="正方形/長方形 12"/>
          <p:cNvSpPr/>
          <p:nvPr/>
        </p:nvSpPr>
        <p:spPr>
          <a:xfrm>
            <a:off x="1151620" y="4941168"/>
            <a:ext cx="361733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CA" b="1" dirty="0" smtClean="0"/>
              <a:t>BL coding structure difference:</a:t>
            </a:r>
          </a:p>
          <a:p>
            <a:r>
              <a:rPr lang="ja-JP" altLang="en-US" b="1" dirty="0" smtClean="0"/>
              <a:t> </a:t>
            </a:r>
            <a:r>
              <a:rPr lang="en-US" altLang="ja-JP" dirty="0" smtClean="0"/>
              <a:t>- not much impact in G2</a:t>
            </a:r>
            <a:endParaRPr lang="en-GB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BD-rate comparison</a:t>
            </a:r>
            <a:endParaRPr lang="en-GB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0D651E-858F-4495-ADC9-7922E391B54B}" type="slidenum">
              <a:rPr lang="ja-JP" altLang="en-US" smtClean="0"/>
              <a:pPr>
                <a:defRPr/>
              </a:pPr>
              <a:t>6</a:t>
            </a:fld>
            <a:endParaRPr lang="ja-JP" alt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86031" y="1188814"/>
            <a:ext cx="3178357" cy="3284302"/>
          </a:xfrm>
          <a:prstGeom prst="rect">
            <a:avLst/>
          </a:prstGeom>
          <a:noFill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13623" y="1196752"/>
            <a:ext cx="3153908" cy="3261890"/>
          </a:xfrm>
          <a:prstGeom prst="rect">
            <a:avLst/>
          </a:prstGeom>
          <a:noFill/>
        </p:spPr>
      </p:pic>
      <p:sp>
        <p:nvSpPr>
          <p:cNvPr id="9" name="角丸四角形 8"/>
          <p:cNvSpPr/>
          <p:nvPr/>
        </p:nvSpPr>
        <p:spPr>
          <a:xfrm>
            <a:off x="2483768" y="2428756"/>
            <a:ext cx="288000" cy="1944216"/>
          </a:xfrm>
          <a:prstGeom prst="roundRect">
            <a:avLst/>
          </a:prstGeom>
          <a:noFill/>
          <a:ln>
            <a:solidFill>
              <a:schemeClr val="accent2"/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en-GB"/>
          </a:p>
        </p:txBody>
      </p:sp>
      <p:sp>
        <p:nvSpPr>
          <p:cNvPr id="10" name="角丸四角形 9"/>
          <p:cNvSpPr/>
          <p:nvPr/>
        </p:nvSpPr>
        <p:spPr>
          <a:xfrm>
            <a:off x="3563920" y="2428756"/>
            <a:ext cx="288000" cy="1944216"/>
          </a:xfrm>
          <a:prstGeom prst="roundRect">
            <a:avLst/>
          </a:prstGeom>
          <a:noFill/>
          <a:ln>
            <a:solidFill>
              <a:schemeClr val="accent1"/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en-GB"/>
          </a:p>
        </p:txBody>
      </p:sp>
      <p:sp>
        <p:nvSpPr>
          <p:cNvPr id="11" name="角丸四角形 10"/>
          <p:cNvSpPr/>
          <p:nvPr/>
        </p:nvSpPr>
        <p:spPr>
          <a:xfrm>
            <a:off x="6206248" y="1736812"/>
            <a:ext cx="288000" cy="2628000"/>
          </a:xfrm>
          <a:prstGeom prst="roundRect">
            <a:avLst/>
          </a:prstGeom>
          <a:noFill/>
          <a:ln>
            <a:solidFill>
              <a:schemeClr val="accent2"/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en-GB"/>
          </a:p>
        </p:txBody>
      </p:sp>
      <p:sp>
        <p:nvSpPr>
          <p:cNvPr id="12" name="角丸四角形 11"/>
          <p:cNvSpPr/>
          <p:nvPr/>
        </p:nvSpPr>
        <p:spPr>
          <a:xfrm>
            <a:off x="7272332" y="1736812"/>
            <a:ext cx="288000" cy="2628000"/>
          </a:xfrm>
          <a:prstGeom prst="roundRect">
            <a:avLst/>
          </a:prstGeom>
          <a:noFill/>
          <a:ln>
            <a:solidFill>
              <a:schemeClr val="accent1"/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en-GB"/>
          </a:p>
        </p:txBody>
      </p:sp>
      <p:sp>
        <p:nvSpPr>
          <p:cNvPr id="13" name="正方形/長方形 12"/>
          <p:cNvSpPr/>
          <p:nvPr/>
        </p:nvSpPr>
        <p:spPr>
          <a:xfrm>
            <a:off x="1151620" y="4941168"/>
            <a:ext cx="269817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CA" b="1" dirty="0" smtClean="0"/>
              <a:t>BL codec difference:</a:t>
            </a:r>
          </a:p>
          <a:p>
            <a:r>
              <a:rPr lang="ja-JP" altLang="en-US" b="1" dirty="0" smtClean="0"/>
              <a:t> </a:t>
            </a:r>
            <a:r>
              <a:rPr lang="en-US" altLang="ja-JP" dirty="0" smtClean="0"/>
              <a:t>- not much impact in G2</a:t>
            </a:r>
            <a:endParaRPr lang="en-GB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BD-rate comparison</a:t>
            </a:r>
            <a:endParaRPr lang="en-GB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0D651E-858F-4495-ADC9-7922E391B54B}" type="slidenum">
              <a:rPr lang="ja-JP" altLang="en-US" smtClean="0"/>
              <a:pPr>
                <a:defRPr/>
              </a:pPr>
              <a:t>7</a:t>
            </a:fld>
            <a:endParaRPr lang="ja-JP" alt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86031" y="1188814"/>
            <a:ext cx="3178357" cy="3284302"/>
          </a:xfrm>
          <a:prstGeom prst="rect">
            <a:avLst/>
          </a:prstGeom>
          <a:noFill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13623" y="1196752"/>
            <a:ext cx="3153908" cy="3261890"/>
          </a:xfrm>
          <a:prstGeom prst="rect">
            <a:avLst/>
          </a:prstGeom>
          <a:noFill/>
        </p:spPr>
      </p:pic>
      <p:sp>
        <p:nvSpPr>
          <p:cNvPr id="9" name="角丸四角形 8"/>
          <p:cNvSpPr/>
          <p:nvPr/>
        </p:nvSpPr>
        <p:spPr>
          <a:xfrm>
            <a:off x="3549852" y="1880828"/>
            <a:ext cx="288000" cy="2448000"/>
          </a:xfrm>
          <a:prstGeom prst="roundRect">
            <a:avLst/>
          </a:prstGeom>
          <a:noFill/>
          <a:ln>
            <a:solidFill>
              <a:schemeClr val="accent2"/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en-GB"/>
          </a:p>
        </p:txBody>
      </p:sp>
      <p:sp>
        <p:nvSpPr>
          <p:cNvPr id="10" name="角丸四角形 9"/>
          <p:cNvSpPr/>
          <p:nvPr/>
        </p:nvSpPr>
        <p:spPr>
          <a:xfrm>
            <a:off x="3909892" y="1880828"/>
            <a:ext cx="288000" cy="2448000"/>
          </a:xfrm>
          <a:prstGeom prst="roundRect">
            <a:avLst/>
          </a:prstGeom>
          <a:noFill/>
          <a:ln>
            <a:solidFill>
              <a:schemeClr val="accent1"/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en-GB"/>
          </a:p>
        </p:txBody>
      </p:sp>
      <p:sp>
        <p:nvSpPr>
          <p:cNvPr id="11" name="角丸四角形 10"/>
          <p:cNvSpPr/>
          <p:nvPr/>
        </p:nvSpPr>
        <p:spPr>
          <a:xfrm>
            <a:off x="7278540" y="1736812"/>
            <a:ext cx="288000" cy="2628000"/>
          </a:xfrm>
          <a:prstGeom prst="roundRect">
            <a:avLst/>
          </a:prstGeom>
          <a:noFill/>
          <a:ln>
            <a:solidFill>
              <a:schemeClr val="accent2"/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en-GB"/>
          </a:p>
        </p:txBody>
      </p:sp>
      <p:sp>
        <p:nvSpPr>
          <p:cNvPr id="12" name="角丸四角形 11"/>
          <p:cNvSpPr/>
          <p:nvPr/>
        </p:nvSpPr>
        <p:spPr>
          <a:xfrm>
            <a:off x="7646440" y="1736812"/>
            <a:ext cx="288000" cy="2628000"/>
          </a:xfrm>
          <a:prstGeom prst="roundRect">
            <a:avLst/>
          </a:prstGeom>
          <a:noFill/>
          <a:ln>
            <a:solidFill>
              <a:schemeClr val="accent1"/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en-GB"/>
          </a:p>
        </p:txBody>
      </p:sp>
      <p:sp>
        <p:nvSpPr>
          <p:cNvPr id="13" name="正方形/長方形 12"/>
          <p:cNvSpPr/>
          <p:nvPr/>
        </p:nvSpPr>
        <p:spPr>
          <a:xfrm>
            <a:off x="1151620" y="4941168"/>
            <a:ext cx="360451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CA" b="1" dirty="0" smtClean="0"/>
              <a:t>EL coding structure difference:</a:t>
            </a:r>
          </a:p>
          <a:p>
            <a:r>
              <a:rPr lang="ja-JP" altLang="en-US" b="1" dirty="0" smtClean="0"/>
              <a:t> </a:t>
            </a:r>
            <a:r>
              <a:rPr lang="en-US" altLang="ja-JP" dirty="0" smtClean="0"/>
              <a:t>- much impact (~12%) in G2</a:t>
            </a:r>
            <a:endParaRPr lang="en-GB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BD-rate (detail)</a:t>
            </a:r>
            <a:endParaRPr lang="en-GB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0D651E-858F-4495-ADC9-7922E391B54B}" type="slidenum">
              <a:rPr lang="ja-JP" altLang="en-US" smtClean="0"/>
              <a:pPr>
                <a:defRPr/>
              </a:pPr>
              <a:t>8</a:t>
            </a:fld>
            <a:endParaRPr lang="ja-JP" altLang="en-US" dirty="0"/>
          </a:p>
        </p:txBody>
      </p:sp>
      <p:pic>
        <p:nvPicPr>
          <p:cNvPr id="5" name="図 4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00200" y="1124744"/>
            <a:ext cx="5943600" cy="1159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図 5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00200" y="2849364"/>
            <a:ext cx="5943600" cy="1159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図 6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629070" y="4545124"/>
            <a:ext cx="4563110" cy="12249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GB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 smtClean="0">
                <a:sym typeface="Wingdings" pitchFamily="2" charset="2"/>
              </a:rPr>
              <a:t>Evaluation for enhancing existing broadcasting by adding enhancement information</a:t>
            </a:r>
          </a:p>
          <a:p>
            <a:endParaRPr lang="en-US" altLang="ja-JP" dirty="0" smtClean="0">
              <a:sym typeface="Wingdings" pitchFamily="2" charset="2"/>
            </a:endParaRPr>
          </a:p>
          <a:p>
            <a:r>
              <a:rPr lang="en-US" altLang="ja-JP" dirty="0" smtClean="0">
                <a:sym typeface="Wingdings" pitchFamily="2" charset="2"/>
              </a:rPr>
              <a:t>Evaluation includes:</a:t>
            </a:r>
          </a:p>
          <a:p>
            <a:pPr lvl="1"/>
            <a:r>
              <a:rPr lang="en-US" altLang="ja-JP" dirty="0" smtClean="0">
                <a:sym typeface="Wingdings" pitchFamily="2" charset="2"/>
              </a:rPr>
              <a:t>BL codec difference – HEVC / AVC</a:t>
            </a:r>
          </a:p>
          <a:p>
            <a:pPr lvl="1"/>
            <a:r>
              <a:rPr lang="en-US" altLang="ja-JP" dirty="0" smtClean="0">
                <a:sym typeface="Wingdings" pitchFamily="2" charset="2"/>
              </a:rPr>
              <a:t>BL coding structure difference – </a:t>
            </a:r>
            <a:r>
              <a:rPr lang="en-US" altLang="ja-JP" dirty="0" err="1" smtClean="0">
                <a:sym typeface="Wingdings" pitchFamily="2" charset="2"/>
              </a:rPr>
              <a:t>HierB</a:t>
            </a:r>
            <a:r>
              <a:rPr lang="en-US" altLang="ja-JP" dirty="0" smtClean="0">
                <a:sym typeface="Wingdings" pitchFamily="2" charset="2"/>
              </a:rPr>
              <a:t> / IBP-like</a:t>
            </a:r>
          </a:p>
          <a:p>
            <a:pPr lvl="1"/>
            <a:r>
              <a:rPr lang="en-US" altLang="ja-JP" dirty="0" smtClean="0">
                <a:sym typeface="Wingdings" pitchFamily="2" charset="2"/>
              </a:rPr>
              <a:t>EL coding structure difference – </a:t>
            </a:r>
            <a:r>
              <a:rPr lang="en-US" altLang="ja-JP" dirty="0" err="1" smtClean="0">
                <a:sym typeface="Wingdings" pitchFamily="2" charset="2"/>
              </a:rPr>
              <a:t>HierB</a:t>
            </a:r>
            <a:r>
              <a:rPr lang="en-US" altLang="ja-JP" dirty="0" smtClean="0">
                <a:sym typeface="Wingdings" pitchFamily="2" charset="2"/>
              </a:rPr>
              <a:t> / IBP-like</a:t>
            </a:r>
          </a:p>
          <a:p>
            <a:pPr lvl="1"/>
            <a:endParaRPr lang="en-US" altLang="ja-JP" dirty="0" smtClean="0">
              <a:sym typeface="Wingdings" pitchFamily="2" charset="2"/>
            </a:endParaRPr>
          </a:p>
          <a:p>
            <a:r>
              <a:rPr lang="en-US" altLang="ja-JP" dirty="0" smtClean="0">
                <a:sym typeface="Wingdings" pitchFamily="2" charset="2"/>
              </a:rPr>
              <a:t>Observations:</a:t>
            </a:r>
          </a:p>
          <a:p>
            <a:pPr lvl="1"/>
            <a:r>
              <a:rPr lang="en-US" altLang="ja-JP" dirty="0" smtClean="0">
                <a:sym typeface="Wingdings" pitchFamily="2" charset="2"/>
              </a:rPr>
              <a:t>When EL and Single Layer HQ is compared:</a:t>
            </a:r>
          </a:p>
          <a:p>
            <a:pPr lvl="2"/>
            <a:r>
              <a:rPr lang="en-US" altLang="ja-JP" dirty="0" smtClean="0">
                <a:sym typeface="Wingdings" pitchFamily="2" charset="2"/>
              </a:rPr>
              <a:t>Not much impact by BL codec or BL coding structure difference</a:t>
            </a:r>
          </a:p>
          <a:p>
            <a:pPr lvl="2"/>
            <a:r>
              <a:rPr lang="en-US" altLang="ja-JP" dirty="0" smtClean="0">
                <a:sym typeface="Wingdings" pitchFamily="2" charset="2"/>
              </a:rPr>
              <a:t>Much impact by EL codec structure difference</a:t>
            </a:r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0D651E-858F-4495-ADC9-7922E391B54B}" type="slidenum">
              <a:rPr lang="ja-JP" altLang="en-US" smtClean="0"/>
              <a:pPr>
                <a:defRPr/>
              </a:pPr>
              <a:t>9</a:t>
            </a:fld>
            <a:endParaRPr lang="ja-JP" alt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符号化グループ">
  <a:themeElements>
    <a:clrScheme name="シック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ユーザー定義 5">
      <a:majorFont>
        <a:latin typeface="Tahoma"/>
        <a:ea typeface="ＭＳ Ｐゴシック"/>
        <a:cs typeface=""/>
      </a:majorFont>
      <a:minorFont>
        <a:latin typeface="Calibri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>
    <a:spDef>
      <a:spPr>
        <a:noFill/>
        <a:effectLst/>
      </a:spPr>
      <a:bodyPr lIns="36000" tIns="36000" rIns="36000" bIns="36000" rtlCol="0" anchor="ctr"/>
      <a:lstStyle>
        <a:defPPr algn="ctr">
          <a:defRPr kumimoji="1"/>
        </a:defPPr>
      </a:lstStyle>
      <a:style>
        <a:lnRef idx="1">
          <a:schemeClr val="dk1"/>
        </a:lnRef>
        <a:fillRef idx="2">
          <a:schemeClr val="dk1"/>
        </a:fillRef>
        <a:effectRef idx="1">
          <a:schemeClr val="dk1"/>
        </a:effectRef>
        <a:fontRef idx="minor">
          <a:schemeClr val="dk1"/>
        </a:fontRef>
      </a:style>
    </a:spDef>
    <a:lnDef>
      <a:spPr>
        <a:ln>
          <a:solidFill>
            <a:schemeClr val="tx1"/>
          </a:solidFill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lIns="36000" tIns="36000" rIns="36000" bIns="36000" rtlCol="0">
        <a:spAutoFit/>
      </a:bodyPr>
      <a:lstStyle>
        <a:defPPr>
          <a:defRPr kumimoji="1" sz="1200"/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シック">
    <a:dk1>
      <a:sysClr val="windowText" lastClr="000000"/>
    </a:dk1>
    <a:lt1>
      <a:sysClr val="window" lastClr="FFFFFF"/>
    </a:lt1>
    <a:dk2>
      <a:srgbClr val="323232"/>
    </a:dk2>
    <a:lt2>
      <a:srgbClr val="E3DED1"/>
    </a:lt2>
    <a:accent1>
      <a:srgbClr val="F07F09"/>
    </a:accent1>
    <a:accent2>
      <a:srgbClr val="9F2936"/>
    </a:accent2>
    <a:accent3>
      <a:srgbClr val="1B587C"/>
    </a:accent3>
    <a:accent4>
      <a:srgbClr val="4E8542"/>
    </a:accent4>
    <a:accent5>
      <a:srgbClr val="604878"/>
    </a:accent5>
    <a:accent6>
      <a:srgbClr val="C19859"/>
    </a:accent6>
    <a:hlink>
      <a:srgbClr val="6B9F25"/>
    </a:hlink>
    <a:folHlink>
      <a:srgbClr val="B26B0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符号化グループ</Template>
  <TotalTime>6582</TotalTime>
  <Words>302</Words>
  <Application>Microsoft Office PowerPoint</Application>
  <PresentationFormat>画面に合わせる (4:3)</PresentationFormat>
  <Paragraphs>113</Paragraphs>
  <Slides>9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9</vt:i4>
      </vt:variant>
    </vt:vector>
  </HeadingPairs>
  <TitlesOfParts>
    <vt:vector size="10" baseType="lpstr">
      <vt:lpstr>符号化グループ</vt:lpstr>
      <vt:lpstr>Evaluation of IBP-like coding structure and non-HEVC base layer for hybrid standard scalability (JCTVC-M0076)</vt:lpstr>
      <vt:lpstr>Introduction</vt:lpstr>
      <vt:lpstr>IBP-like coding structure</vt:lpstr>
      <vt:lpstr>Tested BL/EL combinations</vt:lpstr>
      <vt:lpstr>BD-rate comparison</vt:lpstr>
      <vt:lpstr>BD-rate comparison</vt:lpstr>
      <vt:lpstr>BD-rate comparison</vt:lpstr>
      <vt:lpstr>BD-rate (detail)</vt:lpstr>
      <vt:lpstr>Conclusion</vt:lpstr>
    </vt:vector>
  </TitlesOfParts>
  <Company>SHARP Corp.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.</dc:title>
  <dc:creator>.</dc:creator>
  <cp:lastModifiedBy>Tomoyuki  Yamamoto</cp:lastModifiedBy>
  <cp:revision>3127</cp:revision>
  <dcterms:created xsi:type="dcterms:W3CDTF">2011-03-24T05:19:20Z</dcterms:created>
  <dcterms:modified xsi:type="dcterms:W3CDTF">2013-04-18T03:34:20Z</dcterms:modified>
</cp:coreProperties>
</file>