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0" r:id="rId2"/>
    <p:sldId id="429" r:id="rId3"/>
    <p:sldId id="438" r:id="rId4"/>
    <p:sldId id="439" r:id="rId5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2013-01-20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JCTVC-L0443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>Restriction for handling </a:t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>long-term reference pictures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LG, Sharp, Qualcomm, &amp; Ericsson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Current marking process for LTRP has issue as pointed out in JCTVC-L0254</a:t>
            </a:r>
          </a:p>
          <a:p>
            <a:r>
              <a:rPr lang="en-US" altLang="ko-KR" dirty="0" smtClean="0"/>
              <a:t>A restriction to avoid the condition of the issue to happen was suggested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Two options for restrictions are proposed:</a:t>
            </a:r>
          </a:p>
          <a:p>
            <a:pPr lvl="1"/>
            <a:r>
              <a:rPr lang="en-US" altLang="ko-KR" dirty="0" smtClean="0"/>
              <a:t>Option 1: Restriction to RPS</a:t>
            </a:r>
          </a:p>
          <a:p>
            <a:pPr lvl="1"/>
            <a:r>
              <a:rPr lang="en-US" altLang="ko-KR" dirty="0" smtClean="0"/>
              <a:t>Option 2: Restriction to </a:t>
            </a:r>
            <a:r>
              <a:rPr lang="en-US" altLang="ko-KR" dirty="0" err="1" smtClean="0"/>
              <a:t>delta_poc_msb_present_flag</a:t>
            </a:r>
            <a:r>
              <a:rPr lang="en-US" altLang="ko-KR" dirty="0" smtClean="0"/>
              <a:t>[ I ]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717032"/>
            <a:ext cx="8784976" cy="2736304"/>
          </a:xfrm>
        </p:spPr>
        <p:txBody>
          <a:bodyPr/>
          <a:lstStyle/>
          <a:p>
            <a:r>
              <a:rPr lang="en-US" altLang="ko-KR" sz="1600" dirty="0" smtClean="0"/>
              <a:t>At pic 266, there are two ref pics with the same POC LSB (Ref pic 0 as LTRP and Ref pic 256 as STRP)</a:t>
            </a:r>
          </a:p>
          <a:p>
            <a:r>
              <a:rPr lang="en-US" altLang="ko-KR" sz="1600" dirty="0" smtClean="0"/>
              <a:t>At pic 267, Ref pic 0 is not needed for reference anymore</a:t>
            </a:r>
          </a:p>
          <a:p>
            <a:r>
              <a:rPr lang="en-US" altLang="ko-KR" sz="1600" dirty="0" smtClean="0"/>
              <a:t>At pic 268, Ref pic 256 is marked as LTRP</a:t>
            </a:r>
          </a:p>
          <a:p>
            <a:r>
              <a:rPr lang="en-US" altLang="ko-KR" sz="1600" b="1" u="sng" dirty="0" smtClean="0">
                <a:solidFill>
                  <a:srgbClr val="FF0000"/>
                </a:solidFill>
              </a:rPr>
              <a:t>Problem:</a:t>
            </a:r>
            <a:r>
              <a:rPr lang="en-US" altLang="ko-KR" sz="1600" dirty="0" smtClean="0"/>
              <a:t> If pic 267 is not decoded, then Ref pic 0 will exists in DPB for Pic 268</a:t>
            </a:r>
          </a:p>
          <a:p>
            <a:r>
              <a:rPr lang="en-US" altLang="ko-KR" sz="1600" dirty="0" smtClean="0"/>
              <a:t>According to current spec, Ref pic 0 will be marked as LTRP and Ref pic 256 will be marked as unused for reference</a:t>
            </a:r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Example of case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1187624" y="2484185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436096" y="2484185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203848" y="183611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195736" y="111603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355976" y="1116033"/>
            <a:ext cx="144016" cy="432048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347864" y="169209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264}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9592" y="2916233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264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1682224"/>
            <a:ext cx="1224136" cy="73866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POC LSB is signaled by using 8 bits</a:t>
            </a:r>
            <a:endParaRPr lang="ko-KR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520" y="23401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9992" y="108641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{256, 264, 266}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80112" y="226816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MSB Info for LT is NOT signaled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PocLtCurr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{0}</a:t>
            </a:r>
          </a:p>
          <a:p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PocStCurrBefore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= {264, 266}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28384" y="23401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656" y="105273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265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35896" y="104402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267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TRAIL_N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233145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266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8064" y="2916233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 268</a:t>
            </a:r>
          </a:p>
          <a:p>
            <a:pPr algn="ctr"/>
            <a:r>
              <a:rPr lang="en-US" altLang="ko-KR" sz="1000" dirty="0" smtClean="0">
                <a:latin typeface="Times New Roman" pitchFamily="18" charset="0"/>
                <a:cs typeface="Times New Roman" pitchFamily="18" charset="0"/>
              </a:rPr>
              <a:t>TRAIL_R NAL Unit</a:t>
            </a:r>
            <a:endParaRPr lang="ko-KR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51520" y="908720"/>
            <a:ext cx="8352928" cy="720080"/>
          </a:xfrm>
          <a:prstGeom prst="rect">
            <a:avLst/>
          </a:prstGeom>
          <a:solidFill>
            <a:schemeClr val="accent1">
              <a:alpha val="36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48264" y="908720"/>
            <a:ext cx="1656184" cy="338554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Discarded!</a:t>
            </a:r>
            <a:endParaRPr lang="ko-KR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1331640" y="1489140"/>
            <a:ext cx="3024336" cy="136379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>
            <a:off x="1331640" y="2852936"/>
            <a:ext cx="4104456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1331640" y="2204864"/>
            <a:ext cx="1872208" cy="64807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 flipV="1">
            <a:off x="1331640" y="1700808"/>
            <a:ext cx="936104" cy="115212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683568" y="2852936"/>
            <a:ext cx="51244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3347864" y="1700808"/>
            <a:ext cx="1080120" cy="467182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395536" y="1489140"/>
            <a:ext cx="1800200" cy="71572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See description in the </a:t>
            </a:r>
            <a:r>
              <a:rPr lang="en-US" altLang="ko-KR" smtClean="0"/>
              <a:t>contribution document</a:t>
            </a:r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Proposed solutions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31074</TotalTime>
  <Words>256</Words>
  <Application>Microsoft Office PowerPoint</Application>
  <PresentationFormat>화면 슬라이드 쇼(4:3)</PresentationFormat>
  <Paragraphs>44</Paragraphs>
  <Slides>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JCTVC-L0443 Restriction for handling  long-term reference pictures</vt:lpstr>
      <vt:lpstr>Outline</vt:lpstr>
      <vt:lpstr>Example of case</vt:lpstr>
      <vt:lpstr>Proposed solutions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</cp:lastModifiedBy>
  <cp:revision>1093</cp:revision>
  <dcterms:created xsi:type="dcterms:W3CDTF">2006-10-05T04:04:58Z</dcterms:created>
  <dcterms:modified xsi:type="dcterms:W3CDTF">2013-01-20T08:27:15Z</dcterms:modified>
</cp:coreProperties>
</file>