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48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37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87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0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23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34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15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7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03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43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0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E1BF8-9084-4FFC-84A4-9AED75C498E9}" type="datetimeFigureOut">
              <a:rPr lang="zh-CN" altLang="en-US" smtClean="0"/>
              <a:t>13/01/15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30012-026E-46A6-A7EA-BCB854DBB7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79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altLang="zh-CN" sz="3200" b="1" dirty="0"/>
              <a:t>Comparison of Compression Performance of HEVC Draft 9 with AVC High Profile and Performance of HM9.0 with Temporal Scalability Characteristics</a:t>
            </a: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China</a:t>
            </a:r>
          </a:p>
          <a:p>
            <a:r>
              <a:rPr lang="en-US" altLang="zh-CN" sz="2400" dirty="0" smtClean="0"/>
              <a:t>Microsoft Corp.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2662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altLang="zh-CN" sz="4000" b="1" dirty="0"/>
              <a:t>Comparison between HM-9.0 and </a:t>
            </a:r>
            <a:r>
              <a:rPr lang="en-CA" altLang="zh-CN" sz="4000" b="1" dirty="0" smtClean="0"/>
              <a:t>JM-18.4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Similar as previous proposals</a:t>
            </a:r>
          </a:p>
          <a:p>
            <a:endParaRPr lang="en-US" altLang="zh-CN" dirty="0"/>
          </a:p>
          <a:p>
            <a:r>
              <a:rPr lang="en-US" altLang="zh-CN" dirty="0" smtClean="0"/>
              <a:t>Update to HM-9.0 and JM-18.4</a:t>
            </a:r>
          </a:p>
          <a:p>
            <a:pPr lvl="1"/>
            <a:r>
              <a:rPr lang="en-US" altLang="zh-CN" dirty="0" smtClean="0"/>
              <a:t>All Intra case: 22% bit saving</a:t>
            </a:r>
          </a:p>
          <a:p>
            <a:pPr lvl="1"/>
            <a:r>
              <a:rPr lang="en-US" altLang="zh-CN" dirty="0" smtClean="0"/>
              <a:t>Random Access case: 34% bit saving</a:t>
            </a:r>
          </a:p>
          <a:p>
            <a:pPr lvl="1"/>
            <a:r>
              <a:rPr lang="en-US" altLang="zh-CN" dirty="0" smtClean="0"/>
              <a:t>Low Delay case: 37% bit saving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024633"/>
              </p:ext>
            </p:extLst>
          </p:nvPr>
        </p:nvGraphicFramePr>
        <p:xfrm>
          <a:off x="899592" y="2204864"/>
          <a:ext cx="541330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公式" r:id="rId3" imgW="2400300" imgH="203200" progId="Equation.3">
                  <p:embed/>
                </p:oleObj>
              </mc:Choice>
              <mc:Fallback>
                <p:oleObj name="公式" r:id="rId3" imgW="24003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04864"/>
                        <a:ext cx="5413307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674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HM-9.0 with temporal scalability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Use the following GOP structure for RA case</a:t>
            </a:r>
            <a:endParaRPr lang="zh-CN" altLang="en-US" dirty="0"/>
          </a:p>
        </p:txBody>
      </p:sp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32681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516176"/>
              </p:ext>
            </p:extLst>
          </p:nvPr>
        </p:nvGraphicFramePr>
        <p:xfrm>
          <a:off x="546339" y="3501008"/>
          <a:ext cx="8320025" cy="3096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575"/>
                <a:gridCol w="1188575"/>
                <a:gridCol w="1188575"/>
                <a:gridCol w="1188575"/>
                <a:gridCol w="1188575"/>
                <a:gridCol w="1188575"/>
                <a:gridCol w="1188575"/>
              </a:tblGrid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A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F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93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HM-9.0 with temporal scalability (Cont.)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Average 0.3% loss</a:t>
            </a:r>
          </a:p>
          <a:p>
            <a:pPr lvl="1"/>
            <a:r>
              <a:rPr lang="en-US" altLang="zh-CN" dirty="0" smtClean="0"/>
              <a:t>Best average among several kinds of GOP structure setting</a:t>
            </a:r>
          </a:p>
          <a:p>
            <a:r>
              <a:rPr lang="en-US" altLang="zh-CN" dirty="0" smtClean="0"/>
              <a:t>Most loss cause by the two 10-bit sequences in Class A</a:t>
            </a:r>
          </a:p>
          <a:p>
            <a:r>
              <a:rPr lang="en-US" altLang="zh-CN" dirty="0" smtClean="0"/>
              <a:t>Encoding time decrease</a:t>
            </a:r>
          </a:p>
          <a:p>
            <a:pPr lvl="1"/>
            <a:r>
              <a:rPr lang="en-US" altLang="zh-CN" dirty="0" smtClean="0"/>
              <a:t>Only 2 reference pictures are used at temporal level 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5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Temporal scalability for LD cases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Performance loss due to not using the nearest picture as reference</a:t>
            </a:r>
          </a:p>
          <a:p>
            <a:pPr lvl="1"/>
            <a:r>
              <a:rPr lang="en-US" altLang="zh-CN" smtClean="0"/>
              <a:t>About 8% </a:t>
            </a:r>
            <a:r>
              <a:rPr lang="en-US" altLang="zh-CN" dirty="0" smtClean="0"/>
              <a:t>~ 9% performance loss</a:t>
            </a:r>
          </a:p>
          <a:p>
            <a:r>
              <a:rPr lang="en-US" altLang="zh-CN" dirty="0" smtClean="0"/>
              <a:t>Three temporal layers are supported</a:t>
            </a:r>
            <a:endParaRPr lang="zh-CN" altLang="en-US" dirty="0"/>
          </a:p>
        </p:txBody>
      </p:sp>
      <p:pic>
        <p:nvPicPr>
          <p:cNvPr id="2050" name="图片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7" r="30576"/>
          <a:stretch/>
        </p:blipFill>
        <p:spPr bwMode="auto">
          <a:xfrm>
            <a:off x="-2577" y="3789040"/>
            <a:ext cx="901770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244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550224"/>
              </p:ext>
            </p:extLst>
          </p:nvPr>
        </p:nvGraphicFramePr>
        <p:xfrm>
          <a:off x="539552" y="1196752"/>
          <a:ext cx="8280923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989"/>
                <a:gridCol w="1182989"/>
                <a:gridCol w="1182989"/>
                <a:gridCol w="1182989"/>
                <a:gridCol w="1182989"/>
                <a:gridCol w="1182989"/>
                <a:gridCol w="1182989"/>
              </a:tblGrid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LB-Main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LB-HE10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U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9.4%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5.0%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9.2%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9.0%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10.7%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3.8%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7.7%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7.1%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8.9%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8.8%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8.9%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6.1%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5.0%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9.4%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8.2%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7.0%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F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20.8%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19.5%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19.5%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LP-HE10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4.1%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7.6%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5.4%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7.7%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5.3%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3.9%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7.9%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6.6%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5.9%</a:t>
                      </a:r>
                      <a:endParaRPr lang="zh-CN" sz="18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F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100%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8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100%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12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6000" dirty="0" smtClean="0"/>
              <a:t>Thank you!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317556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489</Words>
  <Application>Microsoft Office PowerPoint</Application>
  <PresentationFormat>全屏显示(4:3)</PresentationFormat>
  <Paragraphs>200</Paragraphs>
  <Slides>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Office 主题​​</vt:lpstr>
      <vt:lpstr>公式</vt:lpstr>
      <vt:lpstr>Comparison of Compression Performance of HEVC Draft 9 with AVC High Profile and Performance of HM9.0 with Temporal Scalability Characteristics</vt:lpstr>
      <vt:lpstr>Comparison between HM-9.0 and JM-18.4</vt:lpstr>
      <vt:lpstr>HM-9.0 with temporal scalability</vt:lpstr>
      <vt:lpstr>HM-9.0 with temporal scalability (Cont.)</vt:lpstr>
      <vt:lpstr>Temporal scalability for LD cases</vt:lpstr>
      <vt:lpstr>Experimental Results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Draft 9 with AVC High Profile and Performance of HM9.0 with Temporal Scalability Characteristics</dc:title>
  <dc:creator>Bin Li</dc:creator>
  <cp:lastModifiedBy>Bin Li</cp:lastModifiedBy>
  <cp:revision>2</cp:revision>
  <dcterms:created xsi:type="dcterms:W3CDTF">2013-01-10T06:38:34Z</dcterms:created>
  <dcterms:modified xsi:type="dcterms:W3CDTF">2013-01-15T15:41:56Z</dcterms:modified>
</cp:coreProperties>
</file>