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20" r:id="rId2"/>
    <p:sldId id="429" r:id="rId3"/>
    <p:sldId id="454" r:id="rId4"/>
    <p:sldId id="443" r:id="rId5"/>
    <p:sldId id="449" r:id="rId6"/>
    <p:sldId id="451" r:id="rId7"/>
    <p:sldId id="452" r:id="rId8"/>
    <p:sldId id="453" r:id="rId9"/>
    <p:sldId id="437" r:id="rId10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1152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2013-01-20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2013-01-20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JCTVC-L0262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Signaling of required DPB size in VPS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12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 &amp; </a:t>
            </a:r>
            <a:b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</a:br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Texas Instruments Inc.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Related to contribution JCTVC-L0258</a:t>
            </a:r>
          </a:p>
          <a:p>
            <a:r>
              <a:rPr lang="en-US" altLang="ko-KR" dirty="0" smtClean="0"/>
              <a:t>Required DPB size for decoding process at a particular layer can be different</a:t>
            </a:r>
          </a:p>
          <a:p>
            <a:pPr lvl="1"/>
            <a:r>
              <a:rPr lang="en-US" altLang="ko-KR" dirty="0" smtClean="0"/>
              <a:t>Target layer / non-target layer</a:t>
            </a:r>
          </a:p>
          <a:p>
            <a:r>
              <a:rPr lang="en-US" altLang="ko-KR" dirty="0" smtClean="0"/>
              <a:t>The information is useful </a:t>
            </a:r>
            <a:r>
              <a:rPr lang="en-US" altLang="ko-KR" dirty="0" smtClean="0"/>
              <a:t>for decoder in session negotiation to determine the highest layer the decoder can handle.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Currently, no syntax element in VPS / VPS extension conveys the intended information</a:t>
            </a:r>
          </a:p>
          <a:p>
            <a:endParaRPr lang="en-US" altLang="ko-KR" dirty="0" smtClean="0"/>
          </a:p>
          <a:p>
            <a:r>
              <a:rPr lang="en-US" altLang="ko-KR" dirty="0" err="1" smtClean="0"/>
              <a:t>vps</a:t>
            </a:r>
            <a:r>
              <a:rPr lang="en-US" altLang="ko-KR" dirty="0" err="1" smtClean="0"/>
              <a:t>_</a:t>
            </a:r>
            <a:r>
              <a:rPr lang="en-US" altLang="ko-KR" dirty="0" err="1" smtClean="0"/>
              <a:t>max_dec_pic_buffering</a:t>
            </a:r>
            <a:r>
              <a:rPr lang="en-US" altLang="ko-KR" dirty="0" smtClean="0"/>
              <a:t>[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] is only for each sub layer  /  temporal layer.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3429000"/>
            <a:ext cx="8964488" cy="3024336"/>
          </a:xfrm>
        </p:spPr>
        <p:txBody>
          <a:bodyPr/>
          <a:lstStyle/>
          <a:p>
            <a:r>
              <a:rPr lang="en-CA" sz="1600" b="1" dirty="0" err="1" smtClean="0"/>
              <a:t>vps_max_dec_pic_buffering_target</a:t>
            </a:r>
            <a:r>
              <a:rPr lang="en-CA" sz="1600" b="1" dirty="0" smtClean="0"/>
              <a:t>[ </a:t>
            </a:r>
            <a:r>
              <a:rPr lang="en-CA" sz="1600" b="1" dirty="0" err="1" smtClean="0"/>
              <a:t>i</a:t>
            </a:r>
            <a:r>
              <a:rPr lang="en-CA" sz="1600" b="1" dirty="0" smtClean="0"/>
              <a:t> ] </a:t>
            </a:r>
            <a:r>
              <a:rPr lang="en-CA" sz="1600" dirty="0" smtClean="0"/>
              <a:t>specifies the required size of the decoded picture buffer in units of picture storage buffers when </a:t>
            </a:r>
            <a:r>
              <a:rPr lang="en-CA" sz="1600" dirty="0" err="1" smtClean="0"/>
              <a:t>HighestLayerId</a:t>
            </a:r>
            <a:r>
              <a:rPr lang="en-CA" sz="1600" dirty="0" smtClean="0"/>
              <a:t> is equal to </a:t>
            </a:r>
            <a:r>
              <a:rPr lang="en-CA" sz="1600" dirty="0" err="1" smtClean="0"/>
              <a:t>i</a:t>
            </a:r>
            <a:r>
              <a:rPr lang="en-CA" sz="1600" dirty="0" smtClean="0"/>
              <a:t>. When </a:t>
            </a:r>
            <a:r>
              <a:rPr lang="en-CA" sz="1600" dirty="0" err="1" smtClean="0"/>
              <a:t>i</a:t>
            </a:r>
            <a:r>
              <a:rPr lang="en-CA" sz="1600" dirty="0" smtClean="0"/>
              <a:t> is greater than 0, </a:t>
            </a:r>
            <a:r>
              <a:rPr lang="en-CA" sz="1600" dirty="0" err="1" smtClean="0"/>
              <a:t>vps_max_dec_pic_buffering_target</a:t>
            </a:r>
            <a:r>
              <a:rPr lang="en-CA" sz="1600" dirty="0" smtClean="0"/>
              <a:t>[ </a:t>
            </a:r>
            <a:r>
              <a:rPr lang="en-CA" sz="1600" dirty="0" err="1" smtClean="0"/>
              <a:t>i</a:t>
            </a:r>
            <a:r>
              <a:rPr lang="en-CA" sz="1600" dirty="0" smtClean="0"/>
              <a:t> ] shall be greater than or equal to </a:t>
            </a:r>
            <a:r>
              <a:rPr lang="en-CA" sz="1600" dirty="0" err="1" smtClean="0"/>
              <a:t>vps_max_dec_pic_buffering_target</a:t>
            </a:r>
            <a:r>
              <a:rPr lang="en-CA" sz="1600" dirty="0" smtClean="0"/>
              <a:t>[ </a:t>
            </a:r>
            <a:r>
              <a:rPr lang="en-CA" sz="1600" dirty="0" err="1" smtClean="0"/>
              <a:t>i</a:t>
            </a:r>
            <a:r>
              <a:rPr lang="en-CA" sz="1600" dirty="0" smtClean="0"/>
              <a:t> − 1 ].</a:t>
            </a:r>
            <a:endParaRPr lang="ko-KR" altLang="en-US" sz="1600" dirty="0" smtClean="0"/>
          </a:p>
          <a:p>
            <a:r>
              <a:rPr lang="en-CA" sz="1600" b="1" dirty="0" err="1" smtClean="0"/>
              <a:t>vps_max_dec_pic_buffering_nontarget</a:t>
            </a:r>
            <a:r>
              <a:rPr lang="en-CA" sz="1600" b="1" dirty="0" smtClean="0"/>
              <a:t>[ </a:t>
            </a:r>
            <a:r>
              <a:rPr lang="en-CA" sz="1600" b="1" dirty="0" err="1" smtClean="0"/>
              <a:t>i</a:t>
            </a:r>
            <a:r>
              <a:rPr lang="en-CA" sz="1600" b="1" dirty="0" smtClean="0"/>
              <a:t> ] </a:t>
            </a:r>
            <a:r>
              <a:rPr lang="en-CA" sz="1600" dirty="0" smtClean="0"/>
              <a:t>specifies the required size of the decoded picture buffer in units of picture storage buffers for decoding only pictures whose </a:t>
            </a:r>
            <a:r>
              <a:rPr lang="en-CA" sz="1600" dirty="0" err="1" smtClean="0"/>
              <a:t>layerID</a:t>
            </a:r>
            <a:r>
              <a:rPr lang="en-CA" sz="1600" dirty="0" smtClean="0"/>
              <a:t> equals </a:t>
            </a:r>
            <a:r>
              <a:rPr lang="en-CA" sz="1600" dirty="0" err="1" smtClean="0"/>
              <a:t>i</a:t>
            </a:r>
            <a:r>
              <a:rPr lang="en-CA" sz="1600" dirty="0" smtClean="0"/>
              <a:t>.</a:t>
            </a:r>
          </a:p>
          <a:p>
            <a:endParaRPr lang="en-CA" altLang="ko-KR" sz="1600" dirty="0" smtClean="0"/>
          </a:p>
          <a:p>
            <a:r>
              <a:rPr lang="en-CA" altLang="ko-KR" sz="1600" dirty="0" err="1" smtClean="0"/>
              <a:t>ue</a:t>
            </a:r>
            <a:r>
              <a:rPr lang="en-CA" altLang="ko-KR" sz="1600" dirty="0" smtClean="0"/>
              <a:t>(v) can also be replace with fixed-length bits (i.e., u(5)?)</a:t>
            </a:r>
            <a:endParaRPr lang="ko-KR" altLang="en-US" sz="1600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Proposed syntax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357290" y="1000108"/>
          <a:ext cx="6357982" cy="2143144"/>
        </p:xfrm>
        <a:graphic>
          <a:graphicData uri="http://schemas.openxmlformats.org/drawingml/2006/table">
            <a:tbl>
              <a:tblPr/>
              <a:tblGrid>
                <a:gridCol w="4929222"/>
                <a:gridCol w="1428760"/>
              </a:tblGrid>
              <a:tr h="26789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vps_extension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( ) {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1" kern="10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6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9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600" b="1" kern="100" dirty="0">
                          <a:latin typeface="Times New Roman"/>
                          <a:ea typeface="맑은 고딕"/>
                          <a:cs typeface="Times New Roman"/>
                        </a:rPr>
                        <a:t>…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9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	for( </a:t>
                      </a:r>
                      <a:r>
                        <a:rPr lang="en-GB" sz="16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i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 = 0;	</a:t>
                      </a:r>
                      <a:r>
                        <a:rPr lang="en-GB" sz="16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i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 &lt;= vps_max_num_layers_minus1; </a:t>
                      </a:r>
                      <a:r>
                        <a:rPr lang="en-GB" sz="16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i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++ ) {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9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 dirty="0"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6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vps_max_dec_pic_buffering_target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[ </a:t>
                      </a:r>
                      <a:r>
                        <a:rPr lang="en-GB" sz="16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i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 ]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ue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(v)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9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 dirty="0"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6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vps_max_dec_pic_buffering_nontarget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[ </a:t>
                      </a:r>
                      <a:r>
                        <a:rPr lang="en-GB" sz="16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i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 ]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ue(v)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9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	}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9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 dirty="0">
                          <a:latin typeface="Times New Roman"/>
                          <a:ea typeface="맑은 고딕"/>
                          <a:cs typeface="Times New Roman"/>
                        </a:rPr>
                        <a:t>	…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9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400600"/>
          </a:xfrm>
        </p:spPr>
        <p:txBody>
          <a:bodyPr/>
          <a:lstStyle/>
          <a:p>
            <a:r>
              <a:rPr lang="en-US" altLang="ko-KR" sz="1800" dirty="0" smtClean="0"/>
              <a:t>Signal in VPS extension the total number of required DPB size to decode a particular (target) layer so that </a:t>
            </a:r>
          </a:p>
          <a:p>
            <a:r>
              <a:rPr lang="en-US" altLang="ko-KR" sz="1800" dirty="0" smtClean="0"/>
              <a:t>Level- compliant scalable decoder can choose a target layer depending on the DPB size it can support </a:t>
            </a:r>
          </a:p>
          <a:p>
            <a:endParaRPr lang="en-US" altLang="ko-KR" sz="1800" dirty="0" smtClean="0"/>
          </a:p>
          <a:p>
            <a:r>
              <a:rPr lang="en-US" altLang="ko-KR" sz="1800" b="1" dirty="0" smtClean="0"/>
              <a:t>Example</a:t>
            </a:r>
            <a:r>
              <a:rPr lang="en-US" altLang="ko-KR" sz="1800" dirty="0" smtClean="0"/>
              <a:t>: Profile/Level on total DPB size for scalable HEVC decoder</a:t>
            </a:r>
          </a:p>
          <a:p>
            <a:pPr lvl="1"/>
            <a:r>
              <a:rPr lang="en-US" altLang="ko-KR" sz="1600" dirty="0" smtClean="0"/>
              <a:t>…</a:t>
            </a:r>
          </a:p>
          <a:p>
            <a:pPr lvl="1"/>
            <a:r>
              <a:rPr lang="en-US" altLang="ko-KR" sz="1600" dirty="0" smtClean="0"/>
              <a:t>Level -3: DPB size = 9</a:t>
            </a:r>
          </a:p>
          <a:p>
            <a:pPr lvl="1"/>
            <a:r>
              <a:rPr lang="en-US" altLang="ko-KR" sz="1600" dirty="0" smtClean="0"/>
              <a:t>Level -4: DPB size = 12</a:t>
            </a:r>
          </a:p>
          <a:p>
            <a:pPr lvl="1"/>
            <a:r>
              <a:rPr lang="en-US" altLang="ko-KR" sz="1600" dirty="0" smtClean="0"/>
              <a:t>…</a:t>
            </a:r>
          </a:p>
          <a:p>
            <a:pPr lvl="1"/>
            <a:r>
              <a:rPr lang="en-US" altLang="ko-KR" sz="1600" b="1" dirty="0" smtClean="0"/>
              <a:t>Suppose that a decoder is compliant to Level-3, i.e. DPB size = 9</a:t>
            </a:r>
            <a:endParaRPr lang="ko-KR" altLang="en-US" sz="1600" b="1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Example: scalable </a:t>
            </a:r>
            <a:r>
              <a:rPr lang="en-US" dirty="0" err="1" smtClean="0"/>
              <a:t>bitstream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8" name="AutoShape 4"/>
          <p:cNvCxnSpPr>
            <a:cxnSpLocks noChangeShapeType="1"/>
            <a:stCxn id="32" idx="0"/>
            <a:endCxn id="30" idx="0"/>
          </p:cNvCxnSpPr>
          <p:nvPr/>
        </p:nvCxnSpPr>
        <p:spPr bwMode="auto">
          <a:xfrm rot="16200000" flipH="1" flipV="1">
            <a:off x="4621362" y="-1018335"/>
            <a:ext cx="1587" cy="6261100"/>
          </a:xfrm>
          <a:prstGeom prst="curvedConnector3">
            <a:avLst>
              <a:gd name="adj1" fmla="val -477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9" name="AutoShape 5"/>
          <p:cNvCxnSpPr>
            <a:cxnSpLocks noChangeShapeType="1"/>
            <a:stCxn id="32" idx="0"/>
            <a:endCxn id="31" idx="0"/>
          </p:cNvCxnSpPr>
          <p:nvPr/>
        </p:nvCxnSpPr>
        <p:spPr bwMode="auto">
          <a:xfrm rot="16200000" flipH="1" flipV="1">
            <a:off x="6173937" y="534240"/>
            <a:ext cx="1587" cy="3155950"/>
          </a:xfrm>
          <a:prstGeom prst="curvedConnector3">
            <a:avLst>
              <a:gd name="adj1" fmla="val -28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0" name="AutoShape 6"/>
          <p:cNvCxnSpPr>
            <a:cxnSpLocks noChangeShapeType="1"/>
            <a:stCxn id="32" idx="0"/>
            <a:endCxn id="36" idx="0"/>
          </p:cNvCxnSpPr>
          <p:nvPr/>
        </p:nvCxnSpPr>
        <p:spPr bwMode="auto">
          <a:xfrm rot="16200000" flipH="1" flipV="1">
            <a:off x="5758012" y="118315"/>
            <a:ext cx="1587" cy="3987800"/>
          </a:xfrm>
          <a:prstGeom prst="curvedConnector3">
            <a:avLst>
              <a:gd name="adj1" fmla="val -343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1" name="AutoShape 7"/>
          <p:cNvCxnSpPr>
            <a:cxnSpLocks noChangeShapeType="1"/>
            <a:stCxn id="32" idx="0"/>
            <a:endCxn id="34" idx="0"/>
          </p:cNvCxnSpPr>
          <p:nvPr/>
        </p:nvCxnSpPr>
        <p:spPr bwMode="auto">
          <a:xfrm rot="16200000" flipH="1" flipV="1">
            <a:off x="5361137" y="-278560"/>
            <a:ext cx="1587" cy="4781550"/>
          </a:xfrm>
          <a:prstGeom prst="curvedConnector3">
            <a:avLst>
              <a:gd name="adj1" fmla="val -416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" name="AutoShape 8"/>
          <p:cNvCxnSpPr>
            <a:cxnSpLocks noChangeShapeType="1"/>
            <a:stCxn id="34" idx="0"/>
            <a:endCxn id="30" idx="0"/>
          </p:cNvCxnSpPr>
          <p:nvPr/>
        </p:nvCxnSpPr>
        <p:spPr bwMode="auto">
          <a:xfrm rot="16200000" flipH="1" flipV="1">
            <a:off x="2230587" y="1372440"/>
            <a:ext cx="1587" cy="1479550"/>
          </a:xfrm>
          <a:prstGeom prst="curvedConnector3">
            <a:avLst>
              <a:gd name="adj1" fmla="val -176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3" name="AutoShape 9"/>
          <p:cNvCxnSpPr>
            <a:cxnSpLocks noChangeShapeType="1"/>
            <a:stCxn id="34" idx="0"/>
            <a:endCxn id="31" idx="0"/>
          </p:cNvCxnSpPr>
          <p:nvPr/>
        </p:nvCxnSpPr>
        <p:spPr bwMode="auto">
          <a:xfrm rot="5400000" flipV="1">
            <a:off x="3783162" y="1299415"/>
            <a:ext cx="1587" cy="1625600"/>
          </a:xfrm>
          <a:prstGeom prst="curvedConnector3">
            <a:avLst>
              <a:gd name="adj1" fmla="val -170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4" name="AutoShape 10"/>
          <p:cNvCxnSpPr>
            <a:cxnSpLocks noChangeShapeType="1"/>
            <a:stCxn id="33" idx="0"/>
            <a:endCxn id="31" idx="0"/>
          </p:cNvCxnSpPr>
          <p:nvPr/>
        </p:nvCxnSpPr>
        <p:spPr bwMode="auto">
          <a:xfrm rot="16200000" flipH="1" flipV="1">
            <a:off x="5389712" y="1318465"/>
            <a:ext cx="1587" cy="1587500"/>
          </a:xfrm>
          <a:prstGeom prst="curvedConnector3">
            <a:avLst>
              <a:gd name="adj1" fmla="val -173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5" name="AutoShape 11"/>
          <p:cNvCxnSpPr>
            <a:cxnSpLocks noChangeShapeType="1"/>
            <a:stCxn id="33" idx="0"/>
            <a:endCxn id="32" idx="0"/>
          </p:cNvCxnSpPr>
          <p:nvPr/>
        </p:nvCxnSpPr>
        <p:spPr bwMode="auto">
          <a:xfrm rot="5400000" flipV="1">
            <a:off x="6967687" y="1327990"/>
            <a:ext cx="1587" cy="1568450"/>
          </a:xfrm>
          <a:prstGeom prst="curvedConnector3">
            <a:avLst>
              <a:gd name="adj1" fmla="val -189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6" name="AutoShape 12"/>
          <p:cNvCxnSpPr>
            <a:cxnSpLocks noChangeShapeType="1"/>
            <a:stCxn id="37" idx="2"/>
            <a:endCxn id="31" idx="2"/>
          </p:cNvCxnSpPr>
          <p:nvPr/>
        </p:nvCxnSpPr>
        <p:spPr bwMode="auto">
          <a:xfrm rot="5400000">
            <a:off x="4972993" y="2217784"/>
            <a:ext cx="1587" cy="754062"/>
          </a:xfrm>
          <a:prstGeom prst="curvedConnector3">
            <a:avLst>
              <a:gd name="adj1" fmla="val 144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7" name="AutoShape 13"/>
          <p:cNvCxnSpPr>
            <a:cxnSpLocks noChangeShapeType="1"/>
            <a:stCxn id="37" idx="2"/>
            <a:endCxn id="36" idx="2"/>
          </p:cNvCxnSpPr>
          <p:nvPr/>
        </p:nvCxnSpPr>
        <p:spPr bwMode="auto">
          <a:xfrm rot="5400000">
            <a:off x="4557068" y="1801859"/>
            <a:ext cx="1587" cy="1585912"/>
          </a:xfrm>
          <a:prstGeom prst="curvedConnector3">
            <a:avLst>
              <a:gd name="adj1" fmla="val 261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8" name="AutoShape 14"/>
          <p:cNvCxnSpPr>
            <a:cxnSpLocks noChangeShapeType="1"/>
            <a:stCxn id="37" idx="2"/>
            <a:endCxn id="33" idx="2"/>
          </p:cNvCxnSpPr>
          <p:nvPr/>
        </p:nvCxnSpPr>
        <p:spPr bwMode="auto">
          <a:xfrm rot="16200000" flipH="1">
            <a:off x="5766743" y="2178096"/>
            <a:ext cx="1587" cy="833438"/>
          </a:xfrm>
          <a:prstGeom prst="curvedConnector3">
            <a:avLst>
              <a:gd name="adj1" fmla="val 144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9" name="AutoShape 15"/>
          <p:cNvCxnSpPr>
            <a:cxnSpLocks noChangeShapeType="1"/>
            <a:stCxn id="37" idx="2"/>
            <a:endCxn id="32" idx="2"/>
          </p:cNvCxnSpPr>
          <p:nvPr/>
        </p:nvCxnSpPr>
        <p:spPr bwMode="auto">
          <a:xfrm rot="16200000" flipH="1">
            <a:off x="6550968" y="1393871"/>
            <a:ext cx="1587" cy="2401888"/>
          </a:xfrm>
          <a:prstGeom prst="curvedConnector3">
            <a:avLst>
              <a:gd name="adj1" fmla="val 277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20" name="AutoShape 16"/>
          <p:cNvSpPr>
            <a:spLocks noChangeArrowheads="1"/>
          </p:cNvSpPr>
          <p:nvPr/>
        </p:nvSpPr>
        <p:spPr bwMode="auto">
          <a:xfrm rot="15544841">
            <a:off x="3707756" y="1814558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AutoShape 17"/>
          <p:cNvSpPr>
            <a:spLocks noChangeArrowheads="1"/>
          </p:cNvSpPr>
          <p:nvPr/>
        </p:nvSpPr>
        <p:spPr bwMode="auto">
          <a:xfrm rot="5400000">
            <a:off x="2261543" y="1805033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AutoShape 18"/>
          <p:cNvSpPr>
            <a:spLocks noChangeArrowheads="1"/>
          </p:cNvSpPr>
          <p:nvPr/>
        </p:nvSpPr>
        <p:spPr bwMode="auto">
          <a:xfrm rot="5599433">
            <a:off x="4728519" y="1331958"/>
            <a:ext cx="55562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AutoShape 19"/>
          <p:cNvSpPr>
            <a:spLocks noChangeArrowheads="1"/>
          </p:cNvSpPr>
          <p:nvPr/>
        </p:nvSpPr>
        <p:spPr bwMode="auto">
          <a:xfrm rot="4997101">
            <a:off x="4972200" y="1435939"/>
            <a:ext cx="57150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auto">
          <a:xfrm rot="4997101">
            <a:off x="5415112" y="1550239"/>
            <a:ext cx="57150" cy="46038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utoShape 21"/>
          <p:cNvSpPr>
            <a:spLocks noChangeArrowheads="1"/>
          </p:cNvSpPr>
          <p:nvPr/>
        </p:nvSpPr>
        <p:spPr bwMode="auto">
          <a:xfrm rot="4997101">
            <a:off x="5800081" y="1649458"/>
            <a:ext cx="58738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AutoShape 22"/>
          <p:cNvSpPr>
            <a:spLocks noChangeArrowheads="1"/>
          </p:cNvSpPr>
          <p:nvPr/>
        </p:nvSpPr>
        <p:spPr bwMode="auto">
          <a:xfrm rot="15455427">
            <a:off x="5850881" y="2784521"/>
            <a:ext cx="63500" cy="635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 rot="15435931">
            <a:off x="6693050" y="2999627"/>
            <a:ext cx="58737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AutoShape 24"/>
          <p:cNvSpPr>
            <a:spLocks noChangeArrowheads="1"/>
          </p:cNvSpPr>
          <p:nvPr/>
        </p:nvSpPr>
        <p:spPr bwMode="auto">
          <a:xfrm rot="6436654">
            <a:off x="4897587" y="2790077"/>
            <a:ext cx="55562" cy="635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AutoShape 25"/>
          <p:cNvSpPr>
            <a:spLocks noChangeArrowheads="1"/>
          </p:cNvSpPr>
          <p:nvPr/>
        </p:nvSpPr>
        <p:spPr bwMode="auto">
          <a:xfrm rot="5400000">
            <a:off x="4461819" y="2970258"/>
            <a:ext cx="57150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1415406" y="2111421"/>
            <a:ext cx="152400" cy="48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4520556" y="2111421"/>
            <a:ext cx="152400" cy="48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7676506" y="2111421"/>
            <a:ext cx="152400" cy="48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6108056" y="2111421"/>
            <a:ext cx="152400" cy="48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2894956" y="2111421"/>
            <a:ext cx="152400" cy="48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2145656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3688706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5274618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6876406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39" name="Rectangle 35"/>
          <p:cNvSpPr>
            <a:spLocks noChangeArrowheads="1"/>
          </p:cNvSpPr>
          <p:nvPr/>
        </p:nvSpPr>
        <p:spPr bwMode="auto">
          <a:xfrm>
            <a:off x="2526656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1802756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1" name="Rectangle 37"/>
          <p:cNvSpPr>
            <a:spLocks noChangeArrowheads="1"/>
          </p:cNvSpPr>
          <p:nvPr/>
        </p:nvSpPr>
        <p:spPr bwMode="auto">
          <a:xfrm>
            <a:off x="3295006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2" name="Rectangle 38"/>
          <p:cNvSpPr>
            <a:spLocks noChangeArrowheads="1"/>
          </p:cNvSpPr>
          <p:nvPr/>
        </p:nvSpPr>
        <p:spPr bwMode="auto">
          <a:xfrm>
            <a:off x="4082406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4926956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5650856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5" name="Rectangle 41"/>
          <p:cNvSpPr>
            <a:spLocks noChangeArrowheads="1"/>
          </p:cNvSpPr>
          <p:nvPr/>
        </p:nvSpPr>
        <p:spPr bwMode="auto">
          <a:xfrm>
            <a:off x="6489056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7260581" y="2111421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7" name="AutoShape 43"/>
          <p:cNvSpPr>
            <a:spLocks noChangeArrowheads="1"/>
          </p:cNvSpPr>
          <p:nvPr/>
        </p:nvSpPr>
        <p:spPr bwMode="auto">
          <a:xfrm rot="15544841">
            <a:off x="6692256" y="1801858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AutoShape 44"/>
          <p:cNvSpPr>
            <a:spLocks noChangeArrowheads="1"/>
          </p:cNvSpPr>
          <p:nvPr/>
        </p:nvSpPr>
        <p:spPr bwMode="auto">
          <a:xfrm rot="5400000">
            <a:off x="5468293" y="1811383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Text Box 45"/>
          <p:cNvSpPr txBox="1">
            <a:spLocks noChangeArrowheads="1"/>
          </p:cNvSpPr>
          <p:nvPr/>
        </p:nvSpPr>
        <p:spPr bwMode="auto">
          <a:xfrm>
            <a:off x="683568" y="2236833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400">
                <a:ea typeface="굴림" pitchFamily="34" charset="-127"/>
              </a:rPr>
              <a:t>EL2</a:t>
            </a:r>
            <a:endParaRPr lang="en-US" sz="1400"/>
          </a:p>
        </p:txBody>
      </p:sp>
      <p:sp>
        <p:nvSpPr>
          <p:cNvPr id="50" name="Text Box 46"/>
          <p:cNvSpPr txBox="1">
            <a:spLocks noChangeArrowheads="1"/>
          </p:cNvSpPr>
          <p:nvPr/>
        </p:nvSpPr>
        <p:spPr bwMode="auto">
          <a:xfrm>
            <a:off x="1331268" y="264799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1" name="Text Box 47"/>
          <p:cNvSpPr txBox="1">
            <a:spLocks noChangeArrowheads="1"/>
          </p:cNvSpPr>
          <p:nvPr/>
        </p:nvSpPr>
        <p:spPr bwMode="auto">
          <a:xfrm>
            <a:off x="1744018" y="264799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2" name="Text Box 48"/>
          <p:cNvSpPr txBox="1">
            <a:spLocks noChangeArrowheads="1"/>
          </p:cNvSpPr>
          <p:nvPr/>
        </p:nvSpPr>
        <p:spPr bwMode="auto">
          <a:xfrm>
            <a:off x="2094856" y="2647996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3" name="Text Box 49"/>
          <p:cNvSpPr txBox="1">
            <a:spLocks noChangeArrowheads="1"/>
          </p:cNvSpPr>
          <p:nvPr/>
        </p:nvSpPr>
        <p:spPr bwMode="auto">
          <a:xfrm>
            <a:off x="2491731" y="2647996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3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4" name="Text Box 50"/>
          <p:cNvSpPr txBox="1">
            <a:spLocks noChangeArrowheads="1"/>
          </p:cNvSpPr>
          <p:nvPr/>
        </p:nvSpPr>
        <p:spPr bwMode="auto">
          <a:xfrm>
            <a:off x="2833043" y="264799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5" name="Text Box 51"/>
          <p:cNvSpPr txBox="1">
            <a:spLocks noChangeArrowheads="1"/>
          </p:cNvSpPr>
          <p:nvPr/>
        </p:nvSpPr>
        <p:spPr bwMode="auto">
          <a:xfrm>
            <a:off x="3247381" y="2647996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5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6" name="Text Box 52"/>
          <p:cNvSpPr txBox="1">
            <a:spLocks noChangeArrowheads="1"/>
          </p:cNvSpPr>
          <p:nvPr/>
        </p:nvSpPr>
        <p:spPr bwMode="auto">
          <a:xfrm>
            <a:off x="3628381" y="2647996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7" name="Text Box 53"/>
          <p:cNvSpPr txBox="1">
            <a:spLocks noChangeArrowheads="1"/>
          </p:cNvSpPr>
          <p:nvPr/>
        </p:nvSpPr>
        <p:spPr bwMode="auto">
          <a:xfrm>
            <a:off x="3995093" y="264799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7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8" name="Text Box 54"/>
          <p:cNvSpPr txBox="1">
            <a:spLocks noChangeArrowheads="1"/>
          </p:cNvSpPr>
          <p:nvPr/>
        </p:nvSpPr>
        <p:spPr bwMode="auto">
          <a:xfrm>
            <a:off x="4455468" y="264799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8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9" name="Text Box 55"/>
          <p:cNvSpPr txBox="1">
            <a:spLocks noChangeArrowheads="1"/>
          </p:cNvSpPr>
          <p:nvPr/>
        </p:nvSpPr>
        <p:spPr bwMode="auto">
          <a:xfrm>
            <a:off x="4877743" y="264799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9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0" name="Text Box 56"/>
          <p:cNvSpPr txBox="1">
            <a:spLocks noChangeArrowheads="1"/>
          </p:cNvSpPr>
          <p:nvPr/>
        </p:nvSpPr>
        <p:spPr bwMode="auto">
          <a:xfrm>
            <a:off x="5179368" y="2647996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1" name="Text Box 57"/>
          <p:cNvSpPr txBox="1">
            <a:spLocks noChangeArrowheads="1"/>
          </p:cNvSpPr>
          <p:nvPr/>
        </p:nvSpPr>
        <p:spPr bwMode="auto">
          <a:xfrm>
            <a:off x="5552431" y="2647996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11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2" name="Text Box 58"/>
          <p:cNvSpPr txBox="1">
            <a:spLocks noChangeArrowheads="1"/>
          </p:cNvSpPr>
          <p:nvPr/>
        </p:nvSpPr>
        <p:spPr bwMode="auto">
          <a:xfrm>
            <a:off x="6006456" y="2647996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3" name="Text Box 59"/>
          <p:cNvSpPr txBox="1">
            <a:spLocks noChangeArrowheads="1"/>
          </p:cNvSpPr>
          <p:nvPr/>
        </p:nvSpPr>
        <p:spPr bwMode="auto">
          <a:xfrm>
            <a:off x="6379518" y="2647996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13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4" name="Text Box 60"/>
          <p:cNvSpPr txBox="1">
            <a:spLocks noChangeArrowheads="1"/>
          </p:cNvSpPr>
          <p:nvPr/>
        </p:nvSpPr>
        <p:spPr bwMode="auto">
          <a:xfrm>
            <a:off x="6762106" y="2647996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5" name="Text Box 61"/>
          <p:cNvSpPr txBox="1">
            <a:spLocks noChangeArrowheads="1"/>
          </p:cNvSpPr>
          <p:nvPr/>
        </p:nvSpPr>
        <p:spPr bwMode="auto">
          <a:xfrm>
            <a:off x="7166918" y="2647996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15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6" name="Text Box 62"/>
          <p:cNvSpPr txBox="1">
            <a:spLocks noChangeArrowheads="1"/>
          </p:cNvSpPr>
          <p:nvPr/>
        </p:nvSpPr>
        <p:spPr bwMode="auto">
          <a:xfrm>
            <a:off x="7557443" y="2647996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cxnSp>
        <p:nvCxnSpPr>
          <p:cNvPr id="67" name="AutoShape 63"/>
          <p:cNvCxnSpPr>
            <a:cxnSpLocks noChangeShapeType="1"/>
            <a:stCxn id="83" idx="0"/>
            <a:endCxn id="81" idx="0"/>
          </p:cNvCxnSpPr>
          <p:nvPr/>
        </p:nvCxnSpPr>
        <p:spPr bwMode="auto">
          <a:xfrm rot="16200000" flipH="1" flipV="1">
            <a:off x="4627712" y="805678"/>
            <a:ext cx="1587" cy="6261100"/>
          </a:xfrm>
          <a:prstGeom prst="curvedConnector3">
            <a:avLst>
              <a:gd name="adj1" fmla="val -386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68" name="AutoShape 64"/>
          <p:cNvCxnSpPr>
            <a:cxnSpLocks noChangeShapeType="1"/>
            <a:stCxn id="83" idx="0"/>
            <a:endCxn id="82" idx="0"/>
          </p:cNvCxnSpPr>
          <p:nvPr/>
        </p:nvCxnSpPr>
        <p:spPr bwMode="auto">
          <a:xfrm rot="16200000" flipH="1" flipV="1">
            <a:off x="6180287" y="2358253"/>
            <a:ext cx="1587" cy="3155950"/>
          </a:xfrm>
          <a:prstGeom prst="curvedConnector3">
            <a:avLst>
              <a:gd name="adj1" fmla="val -28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69" name="AutoShape 65"/>
          <p:cNvCxnSpPr>
            <a:cxnSpLocks noChangeShapeType="1"/>
            <a:stCxn id="85" idx="0"/>
            <a:endCxn id="81" idx="0"/>
          </p:cNvCxnSpPr>
          <p:nvPr/>
        </p:nvCxnSpPr>
        <p:spPr bwMode="auto">
          <a:xfrm rot="16200000" flipH="1" flipV="1">
            <a:off x="2236937" y="3196453"/>
            <a:ext cx="1587" cy="1479550"/>
          </a:xfrm>
          <a:prstGeom prst="curvedConnector3">
            <a:avLst>
              <a:gd name="adj1" fmla="val -176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0" name="AutoShape 66"/>
          <p:cNvCxnSpPr>
            <a:cxnSpLocks noChangeShapeType="1"/>
            <a:stCxn id="85" idx="0"/>
            <a:endCxn id="82" idx="0"/>
          </p:cNvCxnSpPr>
          <p:nvPr/>
        </p:nvCxnSpPr>
        <p:spPr bwMode="auto">
          <a:xfrm rot="5400000" flipV="1">
            <a:off x="3789512" y="3123428"/>
            <a:ext cx="1587" cy="1625600"/>
          </a:xfrm>
          <a:prstGeom prst="curvedConnector3">
            <a:avLst>
              <a:gd name="adj1" fmla="val -170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1" name="AutoShape 67"/>
          <p:cNvCxnSpPr>
            <a:cxnSpLocks noChangeShapeType="1"/>
            <a:stCxn id="84" idx="0"/>
            <a:endCxn id="82" idx="0"/>
          </p:cNvCxnSpPr>
          <p:nvPr/>
        </p:nvCxnSpPr>
        <p:spPr bwMode="auto">
          <a:xfrm rot="16200000" flipH="1" flipV="1">
            <a:off x="5396062" y="3142478"/>
            <a:ext cx="1587" cy="1587500"/>
          </a:xfrm>
          <a:prstGeom prst="curvedConnector3">
            <a:avLst>
              <a:gd name="adj1" fmla="val -173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2" name="AutoShape 68"/>
          <p:cNvCxnSpPr>
            <a:cxnSpLocks noChangeShapeType="1"/>
            <a:stCxn id="84" idx="0"/>
            <a:endCxn id="83" idx="0"/>
          </p:cNvCxnSpPr>
          <p:nvPr/>
        </p:nvCxnSpPr>
        <p:spPr bwMode="auto">
          <a:xfrm rot="5400000" flipV="1">
            <a:off x="6974037" y="3152003"/>
            <a:ext cx="1587" cy="1568450"/>
          </a:xfrm>
          <a:prstGeom prst="curvedConnector3">
            <a:avLst>
              <a:gd name="adj1" fmla="val -189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3" name="AutoShape 69"/>
          <p:cNvCxnSpPr>
            <a:cxnSpLocks noChangeShapeType="1"/>
            <a:stCxn id="88" idx="2"/>
            <a:endCxn id="82" idx="2"/>
          </p:cNvCxnSpPr>
          <p:nvPr/>
        </p:nvCxnSpPr>
        <p:spPr bwMode="auto">
          <a:xfrm rot="5400000">
            <a:off x="4979343" y="4041797"/>
            <a:ext cx="1587" cy="754062"/>
          </a:xfrm>
          <a:prstGeom prst="curvedConnector3">
            <a:avLst>
              <a:gd name="adj1" fmla="val 144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4" name="AutoShape 70"/>
          <p:cNvCxnSpPr>
            <a:cxnSpLocks noChangeShapeType="1"/>
            <a:stCxn id="88" idx="2"/>
            <a:endCxn id="83" idx="2"/>
          </p:cNvCxnSpPr>
          <p:nvPr/>
        </p:nvCxnSpPr>
        <p:spPr bwMode="auto">
          <a:xfrm rot="16200000" flipH="1">
            <a:off x="6557318" y="3217884"/>
            <a:ext cx="1587" cy="2401888"/>
          </a:xfrm>
          <a:prstGeom prst="curvedConnector3">
            <a:avLst>
              <a:gd name="adj1" fmla="val 260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75" name="AutoShape 71"/>
          <p:cNvSpPr>
            <a:spLocks noChangeArrowheads="1"/>
          </p:cNvSpPr>
          <p:nvPr/>
        </p:nvSpPr>
        <p:spPr bwMode="auto">
          <a:xfrm rot="15544841">
            <a:off x="3714106" y="3638571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AutoShape 72"/>
          <p:cNvSpPr>
            <a:spLocks noChangeArrowheads="1"/>
          </p:cNvSpPr>
          <p:nvPr/>
        </p:nvSpPr>
        <p:spPr bwMode="auto">
          <a:xfrm rot="5400000">
            <a:off x="2267893" y="3629046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AutoShape 73"/>
          <p:cNvSpPr>
            <a:spLocks noChangeArrowheads="1"/>
          </p:cNvSpPr>
          <p:nvPr/>
        </p:nvSpPr>
        <p:spPr bwMode="auto">
          <a:xfrm rot="5599433">
            <a:off x="4734868" y="3290909"/>
            <a:ext cx="55563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AutoShape 74"/>
          <p:cNvSpPr>
            <a:spLocks noChangeArrowheads="1"/>
          </p:cNvSpPr>
          <p:nvPr/>
        </p:nvSpPr>
        <p:spPr bwMode="auto">
          <a:xfrm rot="4997101">
            <a:off x="5806431" y="3473471"/>
            <a:ext cx="58738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AutoShape 75"/>
          <p:cNvSpPr>
            <a:spLocks noChangeArrowheads="1"/>
          </p:cNvSpPr>
          <p:nvPr/>
        </p:nvSpPr>
        <p:spPr bwMode="auto">
          <a:xfrm rot="15435931">
            <a:off x="6659712" y="4799827"/>
            <a:ext cx="58738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AutoShape 76"/>
          <p:cNvSpPr>
            <a:spLocks noChangeArrowheads="1"/>
          </p:cNvSpPr>
          <p:nvPr/>
        </p:nvSpPr>
        <p:spPr bwMode="auto">
          <a:xfrm rot="6436654">
            <a:off x="4903937" y="4614090"/>
            <a:ext cx="55562" cy="635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Rectangle 77"/>
          <p:cNvSpPr>
            <a:spLocks noChangeArrowheads="1"/>
          </p:cNvSpPr>
          <p:nvPr/>
        </p:nvSpPr>
        <p:spPr bwMode="auto">
          <a:xfrm>
            <a:off x="1421756" y="3935434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 dirty="0">
                <a:ea typeface="굴림" pitchFamily="34" charset="-127"/>
              </a:rPr>
              <a:t>L0</a:t>
            </a:r>
            <a:endParaRPr lang="en-US" sz="1000" b="1" dirty="0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526906" y="3935434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7682856" y="3935434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84" name="Rectangle 80"/>
          <p:cNvSpPr>
            <a:spLocks noChangeArrowheads="1"/>
          </p:cNvSpPr>
          <p:nvPr/>
        </p:nvSpPr>
        <p:spPr bwMode="auto">
          <a:xfrm>
            <a:off x="6114406" y="3935434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85" name="Rectangle 81"/>
          <p:cNvSpPr>
            <a:spLocks noChangeArrowheads="1"/>
          </p:cNvSpPr>
          <p:nvPr/>
        </p:nvSpPr>
        <p:spPr bwMode="auto">
          <a:xfrm>
            <a:off x="2901306" y="3935434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86" name="Rectangle 82"/>
          <p:cNvSpPr>
            <a:spLocks noChangeArrowheads="1"/>
          </p:cNvSpPr>
          <p:nvPr/>
        </p:nvSpPr>
        <p:spPr bwMode="auto">
          <a:xfrm>
            <a:off x="2152006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87" name="Rectangle 83"/>
          <p:cNvSpPr>
            <a:spLocks noChangeArrowheads="1"/>
          </p:cNvSpPr>
          <p:nvPr/>
        </p:nvSpPr>
        <p:spPr bwMode="auto">
          <a:xfrm>
            <a:off x="3695056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88" name="Rectangle 84"/>
          <p:cNvSpPr>
            <a:spLocks noChangeArrowheads="1"/>
          </p:cNvSpPr>
          <p:nvPr/>
        </p:nvSpPr>
        <p:spPr bwMode="auto">
          <a:xfrm>
            <a:off x="5280968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89" name="Rectangle 85"/>
          <p:cNvSpPr>
            <a:spLocks noChangeArrowheads="1"/>
          </p:cNvSpPr>
          <p:nvPr/>
        </p:nvSpPr>
        <p:spPr bwMode="auto">
          <a:xfrm>
            <a:off x="6882756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90" name="Rectangle 86"/>
          <p:cNvSpPr>
            <a:spLocks noChangeArrowheads="1"/>
          </p:cNvSpPr>
          <p:nvPr/>
        </p:nvSpPr>
        <p:spPr bwMode="auto">
          <a:xfrm>
            <a:off x="2533006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1" name="Rectangle 87"/>
          <p:cNvSpPr>
            <a:spLocks noChangeArrowheads="1"/>
          </p:cNvSpPr>
          <p:nvPr/>
        </p:nvSpPr>
        <p:spPr bwMode="auto">
          <a:xfrm>
            <a:off x="1809106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2" name="Rectangle 88"/>
          <p:cNvSpPr>
            <a:spLocks noChangeArrowheads="1"/>
          </p:cNvSpPr>
          <p:nvPr/>
        </p:nvSpPr>
        <p:spPr bwMode="auto">
          <a:xfrm>
            <a:off x="3301356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3" name="Rectangle 89"/>
          <p:cNvSpPr>
            <a:spLocks noChangeArrowheads="1"/>
          </p:cNvSpPr>
          <p:nvPr/>
        </p:nvSpPr>
        <p:spPr bwMode="auto">
          <a:xfrm>
            <a:off x="4088756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4" name="Rectangle 90"/>
          <p:cNvSpPr>
            <a:spLocks noChangeArrowheads="1"/>
          </p:cNvSpPr>
          <p:nvPr/>
        </p:nvSpPr>
        <p:spPr bwMode="auto">
          <a:xfrm>
            <a:off x="4933306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5" name="Rectangle 91"/>
          <p:cNvSpPr>
            <a:spLocks noChangeArrowheads="1"/>
          </p:cNvSpPr>
          <p:nvPr/>
        </p:nvSpPr>
        <p:spPr bwMode="auto">
          <a:xfrm>
            <a:off x="5657206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6" name="Rectangle 92"/>
          <p:cNvSpPr>
            <a:spLocks noChangeArrowheads="1"/>
          </p:cNvSpPr>
          <p:nvPr/>
        </p:nvSpPr>
        <p:spPr bwMode="auto">
          <a:xfrm>
            <a:off x="6495406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7" name="Rectangle 93"/>
          <p:cNvSpPr>
            <a:spLocks noChangeArrowheads="1"/>
          </p:cNvSpPr>
          <p:nvPr/>
        </p:nvSpPr>
        <p:spPr bwMode="auto">
          <a:xfrm>
            <a:off x="7266931" y="3935434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8" name="AutoShape 94"/>
          <p:cNvSpPr>
            <a:spLocks noChangeArrowheads="1"/>
          </p:cNvSpPr>
          <p:nvPr/>
        </p:nvSpPr>
        <p:spPr bwMode="auto">
          <a:xfrm rot="15544841">
            <a:off x="6698606" y="3625871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AutoShape 95"/>
          <p:cNvSpPr>
            <a:spLocks noChangeArrowheads="1"/>
          </p:cNvSpPr>
          <p:nvPr/>
        </p:nvSpPr>
        <p:spPr bwMode="auto">
          <a:xfrm rot="5400000">
            <a:off x="5474643" y="3635396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Text Box 96"/>
          <p:cNvSpPr txBox="1">
            <a:spLocks noChangeArrowheads="1"/>
          </p:cNvSpPr>
          <p:nvPr/>
        </p:nvSpPr>
        <p:spPr bwMode="auto">
          <a:xfrm>
            <a:off x="689918" y="4060846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400">
                <a:ea typeface="굴림" pitchFamily="34" charset="-127"/>
              </a:rPr>
              <a:t>EL1</a:t>
            </a:r>
            <a:endParaRPr lang="en-US" sz="1400"/>
          </a:p>
        </p:txBody>
      </p:sp>
      <p:sp>
        <p:nvSpPr>
          <p:cNvPr id="101" name="Text Box 97"/>
          <p:cNvSpPr txBox="1">
            <a:spLocks noChangeArrowheads="1"/>
          </p:cNvSpPr>
          <p:nvPr/>
        </p:nvSpPr>
        <p:spPr bwMode="auto">
          <a:xfrm>
            <a:off x="1331268" y="4500584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2" name="Text Box 98"/>
          <p:cNvSpPr txBox="1">
            <a:spLocks noChangeArrowheads="1"/>
          </p:cNvSpPr>
          <p:nvPr/>
        </p:nvSpPr>
        <p:spPr bwMode="auto">
          <a:xfrm>
            <a:off x="1744018" y="4500584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3" name="Text Box 99"/>
          <p:cNvSpPr txBox="1">
            <a:spLocks noChangeArrowheads="1"/>
          </p:cNvSpPr>
          <p:nvPr/>
        </p:nvSpPr>
        <p:spPr bwMode="auto">
          <a:xfrm>
            <a:off x="2094856" y="4500584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4" name="Text Box 100"/>
          <p:cNvSpPr txBox="1">
            <a:spLocks noChangeArrowheads="1"/>
          </p:cNvSpPr>
          <p:nvPr/>
        </p:nvSpPr>
        <p:spPr bwMode="auto">
          <a:xfrm>
            <a:off x="2491731" y="4500584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3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5" name="Text Box 101"/>
          <p:cNvSpPr txBox="1">
            <a:spLocks noChangeArrowheads="1"/>
          </p:cNvSpPr>
          <p:nvPr/>
        </p:nvSpPr>
        <p:spPr bwMode="auto">
          <a:xfrm>
            <a:off x="2833043" y="4500584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6" name="Text Box 102"/>
          <p:cNvSpPr txBox="1">
            <a:spLocks noChangeArrowheads="1"/>
          </p:cNvSpPr>
          <p:nvPr/>
        </p:nvSpPr>
        <p:spPr bwMode="auto">
          <a:xfrm>
            <a:off x="3247381" y="4500584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5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7" name="Text Box 103"/>
          <p:cNvSpPr txBox="1">
            <a:spLocks noChangeArrowheads="1"/>
          </p:cNvSpPr>
          <p:nvPr/>
        </p:nvSpPr>
        <p:spPr bwMode="auto">
          <a:xfrm>
            <a:off x="3628381" y="4500584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8" name="Text Box 104"/>
          <p:cNvSpPr txBox="1">
            <a:spLocks noChangeArrowheads="1"/>
          </p:cNvSpPr>
          <p:nvPr/>
        </p:nvSpPr>
        <p:spPr bwMode="auto">
          <a:xfrm>
            <a:off x="3995093" y="4500584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7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9" name="Text Box 105"/>
          <p:cNvSpPr txBox="1">
            <a:spLocks noChangeArrowheads="1"/>
          </p:cNvSpPr>
          <p:nvPr/>
        </p:nvSpPr>
        <p:spPr bwMode="auto">
          <a:xfrm>
            <a:off x="4455468" y="4500584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8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0" name="Text Box 106"/>
          <p:cNvSpPr txBox="1">
            <a:spLocks noChangeArrowheads="1"/>
          </p:cNvSpPr>
          <p:nvPr/>
        </p:nvSpPr>
        <p:spPr bwMode="auto">
          <a:xfrm>
            <a:off x="4877743" y="4500584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9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1" name="Text Box 107"/>
          <p:cNvSpPr txBox="1">
            <a:spLocks noChangeArrowheads="1"/>
          </p:cNvSpPr>
          <p:nvPr/>
        </p:nvSpPr>
        <p:spPr bwMode="auto">
          <a:xfrm>
            <a:off x="5179368" y="4500584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2" name="Text Box 108"/>
          <p:cNvSpPr txBox="1">
            <a:spLocks noChangeArrowheads="1"/>
          </p:cNvSpPr>
          <p:nvPr/>
        </p:nvSpPr>
        <p:spPr bwMode="auto">
          <a:xfrm>
            <a:off x="5552431" y="4500584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11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3" name="Text Box 109"/>
          <p:cNvSpPr txBox="1">
            <a:spLocks noChangeArrowheads="1"/>
          </p:cNvSpPr>
          <p:nvPr/>
        </p:nvSpPr>
        <p:spPr bwMode="auto">
          <a:xfrm>
            <a:off x="6006456" y="4500584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4" name="Text Box 110"/>
          <p:cNvSpPr txBox="1">
            <a:spLocks noChangeArrowheads="1"/>
          </p:cNvSpPr>
          <p:nvPr/>
        </p:nvSpPr>
        <p:spPr bwMode="auto">
          <a:xfrm>
            <a:off x="6379518" y="4500584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13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5" name="Text Box 111"/>
          <p:cNvSpPr txBox="1">
            <a:spLocks noChangeArrowheads="1"/>
          </p:cNvSpPr>
          <p:nvPr/>
        </p:nvSpPr>
        <p:spPr bwMode="auto">
          <a:xfrm>
            <a:off x="6762106" y="4500584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6" name="Text Box 112"/>
          <p:cNvSpPr txBox="1">
            <a:spLocks noChangeArrowheads="1"/>
          </p:cNvSpPr>
          <p:nvPr/>
        </p:nvSpPr>
        <p:spPr bwMode="auto">
          <a:xfrm>
            <a:off x="7166918" y="4500584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15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7" name="Text Box 113"/>
          <p:cNvSpPr txBox="1">
            <a:spLocks noChangeArrowheads="1"/>
          </p:cNvSpPr>
          <p:nvPr/>
        </p:nvSpPr>
        <p:spPr bwMode="auto">
          <a:xfrm>
            <a:off x="7557443" y="4500584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cxnSp>
        <p:nvCxnSpPr>
          <p:cNvPr id="118" name="AutoShape 114"/>
          <p:cNvCxnSpPr>
            <a:cxnSpLocks noChangeShapeType="1"/>
            <a:stCxn id="132" idx="0"/>
            <a:endCxn id="131" idx="0"/>
          </p:cNvCxnSpPr>
          <p:nvPr/>
        </p:nvCxnSpPr>
        <p:spPr bwMode="auto">
          <a:xfrm rot="16200000" flipH="1" flipV="1">
            <a:off x="6142187" y="3990054"/>
            <a:ext cx="1587" cy="3155950"/>
          </a:xfrm>
          <a:prstGeom prst="curvedConnector3">
            <a:avLst>
              <a:gd name="adj1" fmla="val -28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19" name="AutoShape 115"/>
          <p:cNvCxnSpPr>
            <a:cxnSpLocks noChangeShapeType="1"/>
            <a:stCxn id="134" idx="0"/>
            <a:endCxn id="130" idx="0"/>
          </p:cNvCxnSpPr>
          <p:nvPr/>
        </p:nvCxnSpPr>
        <p:spPr bwMode="auto">
          <a:xfrm rot="16200000" flipH="1" flipV="1">
            <a:off x="2198837" y="4828254"/>
            <a:ext cx="1587" cy="1479550"/>
          </a:xfrm>
          <a:prstGeom prst="curvedConnector3">
            <a:avLst>
              <a:gd name="adj1" fmla="val -146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0" name="AutoShape 116"/>
          <p:cNvCxnSpPr>
            <a:cxnSpLocks noChangeShapeType="1"/>
            <a:stCxn id="134" idx="0"/>
            <a:endCxn id="131" idx="0"/>
          </p:cNvCxnSpPr>
          <p:nvPr/>
        </p:nvCxnSpPr>
        <p:spPr bwMode="auto">
          <a:xfrm rot="5400000" flipV="1">
            <a:off x="3751412" y="4755229"/>
            <a:ext cx="1587" cy="1625600"/>
          </a:xfrm>
          <a:prstGeom prst="curvedConnector3">
            <a:avLst>
              <a:gd name="adj1" fmla="val -140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1" name="AutoShape 117"/>
          <p:cNvCxnSpPr>
            <a:cxnSpLocks noChangeShapeType="1"/>
            <a:stCxn id="133" idx="0"/>
            <a:endCxn id="131" idx="0"/>
          </p:cNvCxnSpPr>
          <p:nvPr/>
        </p:nvCxnSpPr>
        <p:spPr bwMode="auto">
          <a:xfrm rot="16200000" flipH="1" flipV="1">
            <a:off x="5357962" y="4774279"/>
            <a:ext cx="1587" cy="1587500"/>
          </a:xfrm>
          <a:prstGeom prst="curvedConnector3">
            <a:avLst>
              <a:gd name="adj1" fmla="val -173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2" name="AutoShape 118"/>
          <p:cNvCxnSpPr>
            <a:cxnSpLocks noChangeShapeType="1"/>
            <a:stCxn id="133" idx="0"/>
            <a:endCxn id="132" idx="0"/>
          </p:cNvCxnSpPr>
          <p:nvPr/>
        </p:nvCxnSpPr>
        <p:spPr bwMode="auto">
          <a:xfrm rot="5400000" flipV="1">
            <a:off x="6935937" y="4783804"/>
            <a:ext cx="1587" cy="1568450"/>
          </a:xfrm>
          <a:prstGeom prst="curvedConnector3">
            <a:avLst>
              <a:gd name="adj1" fmla="val -189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3" name="AutoShape 119"/>
          <p:cNvCxnSpPr>
            <a:cxnSpLocks noChangeShapeType="1"/>
            <a:stCxn id="137" idx="2"/>
            <a:endCxn id="131" idx="2"/>
          </p:cNvCxnSpPr>
          <p:nvPr/>
        </p:nvCxnSpPr>
        <p:spPr bwMode="auto">
          <a:xfrm rot="5400000">
            <a:off x="4941243" y="5673598"/>
            <a:ext cx="1587" cy="754062"/>
          </a:xfrm>
          <a:prstGeom prst="curvedConnector3">
            <a:avLst>
              <a:gd name="adj1" fmla="val 144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4" name="AutoShape 120"/>
          <p:cNvCxnSpPr>
            <a:cxnSpLocks noChangeShapeType="1"/>
            <a:stCxn id="137" idx="2"/>
            <a:endCxn id="132" idx="2"/>
          </p:cNvCxnSpPr>
          <p:nvPr/>
        </p:nvCxnSpPr>
        <p:spPr bwMode="auto">
          <a:xfrm rot="16200000" flipH="1">
            <a:off x="6519218" y="4849685"/>
            <a:ext cx="1587" cy="2401888"/>
          </a:xfrm>
          <a:prstGeom prst="curvedConnector3">
            <a:avLst>
              <a:gd name="adj1" fmla="val 235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125" name="AutoShape 121"/>
          <p:cNvSpPr>
            <a:spLocks noChangeArrowheads="1"/>
          </p:cNvSpPr>
          <p:nvPr/>
        </p:nvSpPr>
        <p:spPr bwMode="auto">
          <a:xfrm rot="15544841">
            <a:off x="3676006" y="5317997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AutoShape 122"/>
          <p:cNvSpPr>
            <a:spLocks noChangeArrowheads="1"/>
          </p:cNvSpPr>
          <p:nvPr/>
        </p:nvSpPr>
        <p:spPr bwMode="auto">
          <a:xfrm rot="5400000">
            <a:off x="2229793" y="5324347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AutoShape 123"/>
          <p:cNvSpPr>
            <a:spLocks noChangeArrowheads="1"/>
          </p:cNvSpPr>
          <p:nvPr/>
        </p:nvSpPr>
        <p:spPr bwMode="auto">
          <a:xfrm rot="4997101">
            <a:off x="5768331" y="5105272"/>
            <a:ext cx="58738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 rot="15435931">
            <a:off x="6629550" y="6384003"/>
            <a:ext cx="58738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 rot="6436654">
            <a:off x="4865837" y="6245891"/>
            <a:ext cx="55562" cy="635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Rectangle 126" descr="Light upward diagonal"/>
          <p:cNvSpPr>
            <a:spLocks noChangeArrowheads="1"/>
          </p:cNvSpPr>
          <p:nvPr/>
        </p:nvSpPr>
        <p:spPr bwMode="auto">
          <a:xfrm>
            <a:off x="1383656" y="5567235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 dirty="0">
                <a:ea typeface="굴림" pitchFamily="34" charset="-127"/>
              </a:rPr>
              <a:t>L0</a:t>
            </a:r>
            <a:endParaRPr lang="en-US" sz="1000" b="1" dirty="0"/>
          </a:p>
        </p:txBody>
      </p:sp>
      <p:sp>
        <p:nvSpPr>
          <p:cNvPr id="131" name="Rectangle 127"/>
          <p:cNvSpPr>
            <a:spLocks noChangeArrowheads="1"/>
          </p:cNvSpPr>
          <p:nvPr/>
        </p:nvSpPr>
        <p:spPr bwMode="auto">
          <a:xfrm>
            <a:off x="4488806" y="5567235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132" name="Rectangle 128"/>
          <p:cNvSpPr>
            <a:spLocks noChangeArrowheads="1"/>
          </p:cNvSpPr>
          <p:nvPr/>
        </p:nvSpPr>
        <p:spPr bwMode="auto">
          <a:xfrm>
            <a:off x="7644756" y="5567235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133" name="Rectangle 129"/>
          <p:cNvSpPr>
            <a:spLocks noChangeArrowheads="1"/>
          </p:cNvSpPr>
          <p:nvPr/>
        </p:nvSpPr>
        <p:spPr bwMode="auto">
          <a:xfrm>
            <a:off x="6076306" y="5567235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134" name="Rectangle 130"/>
          <p:cNvSpPr>
            <a:spLocks noChangeArrowheads="1"/>
          </p:cNvSpPr>
          <p:nvPr/>
        </p:nvSpPr>
        <p:spPr bwMode="auto">
          <a:xfrm>
            <a:off x="2863206" y="5567235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135" name="Rectangle 131"/>
          <p:cNvSpPr>
            <a:spLocks noChangeArrowheads="1"/>
          </p:cNvSpPr>
          <p:nvPr/>
        </p:nvSpPr>
        <p:spPr bwMode="auto">
          <a:xfrm>
            <a:off x="2113906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136" name="Rectangle 132"/>
          <p:cNvSpPr>
            <a:spLocks noChangeArrowheads="1"/>
          </p:cNvSpPr>
          <p:nvPr/>
        </p:nvSpPr>
        <p:spPr bwMode="auto">
          <a:xfrm>
            <a:off x="3656956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137" name="Rectangle 133"/>
          <p:cNvSpPr>
            <a:spLocks noChangeArrowheads="1"/>
          </p:cNvSpPr>
          <p:nvPr/>
        </p:nvSpPr>
        <p:spPr bwMode="auto">
          <a:xfrm>
            <a:off x="5242868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138" name="Rectangle 134"/>
          <p:cNvSpPr>
            <a:spLocks noChangeArrowheads="1"/>
          </p:cNvSpPr>
          <p:nvPr/>
        </p:nvSpPr>
        <p:spPr bwMode="auto">
          <a:xfrm>
            <a:off x="6844656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139" name="Rectangle 135"/>
          <p:cNvSpPr>
            <a:spLocks noChangeArrowheads="1"/>
          </p:cNvSpPr>
          <p:nvPr/>
        </p:nvSpPr>
        <p:spPr bwMode="auto">
          <a:xfrm>
            <a:off x="2494906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140" name="Rectangle 136"/>
          <p:cNvSpPr>
            <a:spLocks noChangeArrowheads="1"/>
          </p:cNvSpPr>
          <p:nvPr/>
        </p:nvSpPr>
        <p:spPr bwMode="auto">
          <a:xfrm>
            <a:off x="1771006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141" name="Rectangle 137"/>
          <p:cNvSpPr>
            <a:spLocks noChangeArrowheads="1"/>
          </p:cNvSpPr>
          <p:nvPr/>
        </p:nvSpPr>
        <p:spPr bwMode="auto">
          <a:xfrm>
            <a:off x="3263256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142" name="Rectangle 138"/>
          <p:cNvSpPr>
            <a:spLocks noChangeArrowheads="1"/>
          </p:cNvSpPr>
          <p:nvPr/>
        </p:nvSpPr>
        <p:spPr bwMode="auto">
          <a:xfrm>
            <a:off x="4050656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143" name="Rectangle 139"/>
          <p:cNvSpPr>
            <a:spLocks noChangeArrowheads="1"/>
          </p:cNvSpPr>
          <p:nvPr/>
        </p:nvSpPr>
        <p:spPr bwMode="auto">
          <a:xfrm>
            <a:off x="4895206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144" name="Rectangle 140"/>
          <p:cNvSpPr>
            <a:spLocks noChangeArrowheads="1"/>
          </p:cNvSpPr>
          <p:nvPr/>
        </p:nvSpPr>
        <p:spPr bwMode="auto">
          <a:xfrm>
            <a:off x="5619106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145" name="Rectangle 141"/>
          <p:cNvSpPr>
            <a:spLocks noChangeArrowheads="1"/>
          </p:cNvSpPr>
          <p:nvPr/>
        </p:nvSpPr>
        <p:spPr bwMode="auto">
          <a:xfrm>
            <a:off x="6457306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146" name="Rectangle 142"/>
          <p:cNvSpPr>
            <a:spLocks noChangeArrowheads="1"/>
          </p:cNvSpPr>
          <p:nvPr/>
        </p:nvSpPr>
        <p:spPr bwMode="auto">
          <a:xfrm>
            <a:off x="7228831" y="5567235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147" name="AutoShape 143"/>
          <p:cNvSpPr>
            <a:spLocks noChangeArrowheads="1"/>
          </p:cNvSpPr>
          <p:nvPr/>
        </p:nvSpPr>
        <p:spPr bwMode="auto">
          <a:xfrm rot="15544841">
            <a:off x="6660506" y="5257672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AutoShape 144"/>
          <p:cNvSpPr>
            <a:spLocks noChangeArrowheads="1"/>
          </p:cNvSpPr>
          <p:nvPr/>
        </p:nvSpPr>
        <p:spPr bwMode="auto">
          <a:xfrm rot="5400000">
            <a:off x="5436543" y="5267197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Text Box 145"/>
          <p:cNvSpPr txBox="1">
            <a:spLocks noChangeArrowheads="1"/>
          </p:cNvSpPr>
          <p:nvPr/>
        </p:nvSpPr>
        <p:spPr bwMode="auto">
          <a:xfrm>
            <a:off x="723256" y="5692647"/>
            <a:ext cx="4016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400">
                <a:ea typeface="굴림" pitchFamily="34" charset="-127"/>
              </a:rPr>
              <a:t>BL</a:t>
            </a:r>
            <a:endParaRPr lang="en-US" sz="1400"/>
          </a:p>
        </p:txBody>
      </p:sp>
      <p:sp>
        <p:nvSpPr>
          <p:cNvPr id="150" name="Text Box 146"/>
          <p:cNvSpPr txBox="1">
            <a:spLocks noChangeArrowheads="1"/>
          </p:cNvSpPr>
          <p:nvPr/>
        </p:nvSpPr>
        <p:spPr bwMode="auto">
          <a:xfrm>
            <a:off x="1293168" y="6132385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1" name="Text Box 147"/>
          <p:cNvSpPr txBox="1">
            <a:spLocks noChangeArrowheads="1"/>
          </p:cNvSpPr>
          <p:nvPr/>
        </p:nvSpPr>
        <p:spPr bwMode="auto">
          <a:xfrm>
            <a:off x="1705918" y="6132385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2" name="Text Box 148"/>
          <p:cNvSpPr txBox="1">
            <a:spLocks noChangeArrowheads="1"/>
          </p:cNvSpPr>
          <p:nvPr/>
        </p:nvSpPr>
        <p:spPr bwMode="auto">
          <a:xfrm>
            <a:off x="2056756" y="6132385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3" name="Text Box 149"/>
          <p:cNvSpPr txBox="1">
            <a:spLocks noChangeArrowheads="1"/>
          </p:cNvSpPr>
          <p:nvPr/>
        </p:nvSpPr>
        <p:spPr bwMode="auto">
          <a:xfrm>
            <a:off x="2453631" y="6132385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3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4" name="Text Box 150"/>
          <p:cNvSpPr txBox="1">
            <a:spLocks noChangeArrowheads="1"/>
          </p:cNvSpPr>
          <p:nvPr/>
        </p:nvSpPr>
        <p:spPr bwMode="auto">
          <a:xfrm>
            <a:off x="2794943" y="6132385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5" name="Text Box 151"/>
          <p:cNvSpPr txBox="1">
            <a:spLocks noChangeArrowheads="1"/>
          </p:cNvSpPr>
          <p:nvPr/>
        </p:nvSpPr>
        <p:spPr bwMode="auto">
          <a:xfrm>
            <a:off x="3209281" y="6132385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5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6" name="Text Box 152"/>
          <p:cNvSpPr txBox="1">
            <a:spLocks noChangeArrowheads="1"/>
          </p:cNvSpPr>
          <p:nvPr/>
        </p:nvSpPr>
        <p:spPr bwMode="auto">
          <a:xfrm>
            <a:off x="3590281" y="6132385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7" name="Text Box 153"/>
          <p:cNvSpPr txBox="1">
            <a:spLocks noChangeArrowheads="1"/>
          </p:cNvSpPr>
          <p:nvPr/>
        </p:nvSpPr>
        <p:spPr bwMode="auto">
          <a:xfrm>
            <a:off x="3956993" y="6132385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7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8" name="Text Box 154"/>
          <p:cNvSpPr txBox="1">
            <a:spLocks noChangeArrowheads="1"/>
          </p:cNvSpPr>
          <p:nvPr/>
        </p:nvSpPr>
        <p:spPr bwMode="auto">
          <a:xfrm>
            <a:off x="4417368" y="6132385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8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9" name="Text Box 155"/>
          <p:cNvSpPr txBox="1">
            <a:spLocks noChangeArrowheads="1"/>
          </p:cNvSpPr>
          <p:nvPr/>
        </p:nvSpPr>
        <p:spPr bwMode="auto">
          <a:xfrm>
            <a:off x="4839643" y="6132385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9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60" name="Text Box 156"/>
          <p:cNvSpPr txBox="1">
            <a:spLocks noChangeArrowheads="1"/>
          </p:cNvSpPr>
          <p:nvPr/>
        </p:nvSpPr>
        <p:spPr bwMode="auto">
          <a:xfrm>
            <a:off x="5141268" y="6132385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61" name="Text Box 157"/>
          <p:cNvSpPr txBox="1">
            <a:spLocks noChangeArrowheads="1"/>
          </p:cNvSpPr>
          <p:nvPr/>
        </p:nvSpPr>
        <p:spPr bwMode="auto">
          <a:xfrm>
            <a:off x="5514331" y="6132385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11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62" name="Text Box 158"/>
          <p:cNvSpPr txBox="1">
            <a:spLocks noChangeArrowheads="1"/>
          </p:cNvSpPr>
          <p:nvPr/>
        </p:nvSpPr>
        <p:spPr bwMode="auto">
          <a:xfrm>
            <a:off x="5968356" y="6132385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63" name="Text Box 159"/>
          <p:cNvSpPr txBox="1">
            <a:spLocks noChangeArrowheads="1"/>
          </p:cNvSpPr>
          <p:nvPr/>
        </p:nvSpPr>
        <p:spPr bwMode="auto">
          <a:xfrm>
            <a:off x="6341418" y="6132385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13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64" name="Text Box 160"/>
          <p:cNvSpPr txBox="1">
            <a:spLocks noChangeArrowheads="1"/>
          </p:cNvSpPr>
          <p:nvPr/>
        </p:nvSpPr>
        <p:spPr bwMode="auto">
          <a:xfrm>
            <a:off x="6724006" y="6132385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65" name="Text Box 161"/>
          <p:cNvSpPr txBox="1">
            <a:spLocks noChangeArrowheads="1"/>
          </p:cNvSpPr>
          <p:nvPr/>
        </p:nvSpPr>
        <p:spPr bwMode="auto">
          <a:xfrm>
            <a:off x="7128818" y="6132385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15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66" name="Text Box 162"/>
          <p:cNvSpPr txBox="1">
            <a:spLocks noChangeArrowheads="1"/>
          </p:cNvSpPr>
          <p:nvPr/>
        </p:nvSpPr>
        <p:spPr bwMode="auto">
          <a:xfrm>
            <a:off x="7519343" y="6132385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cxnSp>
        <p:nvCxnSpPr>
          <p:cNvPr id="168" name="AutoShape 164"/>
          <p:cNvCxnSpPr>
            <a:cxnSpLocks noChangeShapeType="1"/>
            <a:stCxn id="131" idx="0"/>
            <a:endCxn id="130" idx="0"/>
          </p:cNvCxnSpPr>
          <p:nvPr/>
        </p:nvCxnSpPr>
        <p:spPr bwMode="auto">
          <a:xfrm rot="16200000" flipH="1" flipV="1">
            <a:off x="3011637" y="4015454"/>
            <a:ext cx="1587" cy="3105150"/>
          </a:xfrm>
          <a:prstGeom prst="curvedConnector3">
            <a:avLst>
              <a:gd name="adj1" fmla="val -23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sp>
        <p:nvSpPr>
          <p:cNvPr id="169" name="AutoShape 165"/>
          <p:cNvSpPr>
            <a:spLocks noChangeArrowheads="1"/>
          </p:cNvSpPr>
          <p:nvPr/>
        </p:nvSpPr>
        <p:spPr bwMode="auto">
          <a:xfrm rot="4997101">
            <a:off x="2937818" y="5160835"/>
            <a:ext cx="58737" cy="46038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0" name="AutoShape 166"/>
          <p:cNvCxnSpPr>
            <a:cxnSpLocks noChangeShapeType="1"/>
            <a:stCxn id="82" idx="0"/>
            <a:endCxn id="81" idx="0"/>
          </p:cNvCxnSpPr>
          <p:nvPr/>
        </p:nvCxnSpPr>
        <p:spPr bwMode="auto">
          <a:xfrm rot="16200000" flipH="1" flipV="1">
            <a:off x="3049737" y="2383653"/>
            <a:ext cx="1587" cy="3105150"/>
          </a:xfrm>
          <a:prstGeom prst="curvedConnector3">
            <a:avLst>
              <a:gd name="adj1" fmla="val -23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sp>
        <p:nvSpPr>
          <p:cNvPr id="171" name="AutoShape 167"/>
          <p:cNvSpPr>
            <a:spLocks noChangeArrowheads="1"/>
          </p:cNvSpPr>
          <p:nvPr/>
        </p:nvSpPr>
        <p:spPr bwMode="auto">
          <a:xfrm rot="4997101">
            <a:off x="3050531" y="3529034"/>
            <a:ext cx="58737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2" name="AutoShape 168"/>
          <p:cNvCxnSpPr>
            <a:cxnSpLocks noChangeShapeType="1"/>
            <a:stCxn id="31" idx="0"/>
            <a:endCxn id="30" idx="0"/>
          </p:cNvCxnSpPr>
          <p:nvPr/>
        </p:nvCxnSpPr>
        <p:spPr bwMode="auto">
          <a:xfrm rot="16200000" flipH="1" flipV="1">
            <a:off x="3043387" y="559640"/>
            <a:ext cx="1587" cy="3105150"/>
          </a:xfrm>
          <a:prstGeom prst="curvedConnector3">
            <a:avLst>
              <a:gd name="adj1" fmla="val -254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sp>
        <p:nvSpPr>
          <p:cNvPr id="173" name="AutoShape 169"/>
          <p:cNvSpPr>
            <a:spLocks noChangeArrowheads="1"/>
          </p:cNvSpPr>
          <p:nvPr/>
        </p:nvSpPr>
        <p:spPr bwMode="auto">
          <a:xfrm rot="4997101">
            <a:off x="2933056" y="1687558"/>
            <a:ext cx="58738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" name="Rectangle 170"/>
          <p:cNvSpPr>
            <a:spLocks noChangeArrowheads="1"/>
          </p:cNvSpPr>
          <p:nvPr/>
        </p:nvSpPr>
        <p:spPr bwMode="auto">
          <a:xfrm>
            <a:off x="7492356" y="1404516"/>
            <a:ext cx="9985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/>
            <a:r>
              <a:rPr lang="en-US" altLang="ko-KR" sz="1200" b="1" dirty="0" smtClean="0">
                <a:ea typeface="굴림" pitchFamily="34" charset="-127"/>
              </a:rPr>
              <a:t>DPB</a:t>
            </a:r>
            <a:r>
              <a:rPr lang="en-US" altLang="ko-KR" sz="1200" b="1" baseline="-25000" dirty="0" smtClean="0">
                <a:ea typeface="굴림" pitchFamily="34" charset="-127"/>
              </a:rPr>
              <a:t>BL2</a:t>
            </a:r>
            <a:r>
              <a:rPr lang="en-US" altLang="ko-KR" sz="1200" b="1" dirty="0" smtClean="0">
                <a:ea typeface="굴림" pitchFamily="34" charset="-127"/>
              </a:rPr>
              <a:t> </a:t>
            </a:r>
            <a:r>
              <a:rPr lang="en-US" altLang="ko-KR" sz="1200" b="1" dirty="0">
                <a:ea typeface="굴림" pitchFamily="34" charset="-127"/>
              </a:rPr>
              <a:t>= 6</a:t>
            </a:r>
          </a:p>
        </p:txBody>
      </p:sp>
      <p:sp>
        <p:nvSpPr>
          <p:cNvPr id="175" name="Rectangle 171"/>
          <p:cNvSpPr>
            <a:spLocks noChangeArrowheads="1"/>
          </p:cNvSpPr>
          <p:nvPr/>
        </p:nvSpPr>
        <p:spPr bwMode="auto">
          <a:xfrm>
            <a:off x="7492356" y="3240782"/>
            <a:ext cx="1150937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/>
            <a:r>
              <a:rPr lang="en-US" altLang="ko-KR" sz="1200" b="1" dirty="0" smtClean="0">
                <a:ea typeface="굴림" pitchFamily="34" charset="-127"/>
              </a:rPr>
              <a:t>DPB</a:t>
            </a:r>
            <a:r>
              <a:rPr lang="en-US" altLang="ko-KR" sz="1200" b="1" baseline="-25000" dirty="0" smtClean="0">
                <a:ea typeface="굴림" pitchFamily="34" charset="-127"/>
              </a:rPr>
              <a:t>EL1</a:t>
            </a:r>
            <a:r>
              <a:rPr lang="en-US" altLang="ko-KR" sz="1200" b="1" dirty="0" smtClean="0">
                <a:ea typeface="굴림" pitchFamily="34" charset="-127"/>
              </a:rPr>
              <a:t> </a:t>
            </a:r>
            <a:r>
              <a:rPr lang="en-US" altLang="ko-KR" sz="1200" b="1" dirty="0">
                <a:ea typeface="굴림" pitchFamily="34" charset="-127"/>
              </a:rPr>
              <a:t>= 6</a:t>
            </a:r>
          </a:p>
        </p:txBody>
      </p:sp>
      <p:sp>
        <p:nvSpPr>
          <p:cNvPr id="176" name="Rectangle 172"/>
          <p:cNvSpPr>
            <a:spLocks noChangeArrowheads="1"/>
          </p:cNvSpPr>
          <p:nvPr/>
        </p:nvSpPr>
        <p:spPr bwMode="auto">
          <a:xfrm>
            <a:off x="7492356" y="5015012"/>
            <a:ext cx="968076" cy="3582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/>
            <a:r>
              <a:rPr lang="en-US" altLang="ko-KR" sz="1200" b="1" dirty="0" smtClean="0">
                <a:ea typeface="굴림" pitchFamily="34" charset="-127"/>
              </a:rPr>
              <a:t>DPB</a:t>
            </a:r>
            <a:r>
              <a:rPr lang="en-US" altLang="ko-KR" sz="1200" b="1" baseline="-25000" dirty="0" smtClean="0">
                <a:ea typeface="굴림" pitchFamily="34" charset="-127"/>
              </a:rPr>
              <a:t>BL</a:t>
            </a:r>
            <a:r>
              <a:rPr lang="en-US" altLang="ko-KR" sz="1200" b="1" dirty="0" smtClean="0">
                <a:ea typeface="굴림" pitchFamily="34" charset="-127"/>
              </a:rPr>
              <a:t> </a:t>
            </a:r>
            <a:r>
              <a:rPr lang="en-US" altLang="ko-KR" sz="1200" b="1" dirty="0">
                <a:ea typeface="굴림" pitchFamily="34" charset="-127"/>
              </a:rPr>
              <a:t>= 6</a:t>
            </a:r>
          </a:p>
        </p:txBody>
      </p:sp>
      <p:cxnSp>
        <p:nvCxnSpPr>
          <p:cNvPr id="177" name="AutoShape 173"/>
          <p:cNvCxnSpPr>
            <a:cxnSpLocks noChangeShapeType="1"/>
            <a:stCxn id="88" idx="2"/>
            <a:endCxn id="87" idx="2"/>
          </p:cNvCxnSpPr>
          <p:nvPr/>
        </p:nvCxnSpPr>
        <p:spPr bwMode="auto">
          <a:xfrm rot="5400000">
            <a:off x="4563418" y="3625872"/>
            <a:ext cx="1587" cy="1585912"/>
          </a:xfrm>
          <a:prstGeom prst="curvedConnector3">
            <a:avLst>
              <a:gd name="adj1" fmla="val 235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178" name="AutoShape 174"/>
          <p:cNvSpPr>
            <a:spLocks noChangeArrowheads="1"/>
          </p:cNvSpPr>
          <p:nvPr/>
        </p:nvSpPr>
        <p:spPr bwMode="auto">
          <a:xfrm rot="5400000">
            <a:off x="4523731" y="4754583"/>
            <a:ext cx="57150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9" name="AutoShape 175"/>
          <p:cNvCxnSpPr>
            <a:cxnSpLocks noChangeShapeType="1"/>
            <a:stCxn id="88" idx="2"/>
            <a:endCxn id="84" idx="2"/>
          </p:cNvCxnSpPr>
          <p:nvPr/>
        </p:nvCxnSpPr>
        <p:spPr bwMode="auto">
          <a:xfrm rot="16200000" flipH="1">
            <a:off x="5773093" y="4002109"/>
            <a:ext cx="1587" cy="833438"/>
          </a:xfrm>
          <a:prstGeom prst="curvedConnector3">
            <a:avLst>
              <a:gd name="adj1" fmla="val 105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180" name="AutoShape 176"/>
          <p:cNvSpPr>
            <a:spLocks noChangeArrowheads="1"/>
          </p:cNvSpPr>
          <p:nvPr/>
        </p:nvSpPr>
        <p:spPr bwMode="auto">
          <a:xfrm rot="15435931">
            <a:off x="5897712" y="4545827"/>
            <a:ext cx="58738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81" name="AutoShape 177"/>
          <p:cNvCxnSpPr>
            <a:cxnSpLocks noChangeShapeType="1"/>
            <a:stCxn id="137" idx="2"/>
            <a:endCxn id="136" idx="2"/>
          </p:cNvCxnSpPr>
          <p:nvPr/>
        </p:nvCxnSpPr>
        <p:spPr bwMode="auto">
          <a:xfrm rot="5400000">
            <a:off x="4525318" y="5257673"/>
            <a:ext cx="1587" cy="1585912"/>
          </a:xfrm>
          <a:prstGeom prst="curvedConnector3">
            <a:avLst>
              <a:gd name="adj1" fmla="val 210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182" name="AutoShape 178"/>
          <p:cNvSpPr>
            <a:spLocks noChangeArrowheads="1"/>
          </p:cNvSpPr>
          <p:nvPr/>
        </p:nvSpPr>
        <p:spPr bwMode="auto">
          <a:xfrm rot="5400000">
            <a:off x="4523731" y="6340347"/>
            <a:ext cx="57150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83" name="AutoShape 179"/>
          <p:cNvCxnSpPr>
            <a:cxnSpLocks noChangeShapeType="1"/>
            <a:stCxn id="137" idx="2"/>
            <a:endCxn id="133" idx="2"/>
          </p:cNvCxnSpPr>
          <p:nvPr/>
        </p:nvCxnSpPr>
        <p:spPr bwMode="auto">
          <a:xfrm rot="16200000" flipH="1">
            <a:off x="5734993" y="5633910"/>
            <a:ext cx="1587" cy="833438"/>
          </a:xfrm>
          <a:prstGeom prst="curvedConnector3">
            <a:avLst>
              <a:gd name="adj1" fmla="val 115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184" name="AutoShape 180"/>
          <p:cNvSpPr>
            <a:spLocks noChangeArrowheads="1"/>
          </p:cNvSpPr>
          <p:nvPr/>
        </p:nvSpPr>
        <p:spPr bwMode="auto">
          <a:xfrm rot="15435931">
            <a:off x="5851675" y="6172866"/>
            <a:ext cx="58737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BL is a target layer,</a:t>
            </a:r>
          </a:p>
          <a:p>
            <a:pPr lvl="1"/>
            <a:r>
              <a:rPr lang="en-US" dirty="0" smtClean="0"/>
              <a:t>Total DPB size is 6</a:t>
            </a:r>
          </a:p>
          <a:p>
            <a:pPr lvl="1"/>
            <a:r>
              <a:rPr lang="en-US" dirty="0" smtClean="0"/>
              <a:t>Level-3 compliant decoder can decode BL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Example: target layer decoding - BL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cxnSp>
        <p:nvCxnSpPr>
          <p:cNvPr id="118" name="AutoShape 114"/>
          <p:cNvCxnSpPr>
            <a:cxnSpLocks noChangeShapeType="1"/>
            <a:stCxn id="132" idx="0"/>
            <a:endCxn id="131" idx="0"/>
          </p:cNvCxnSpPr>
          <p:nvPr/>
        </p:nvCxnSpPr>
        <p:spPr bwMode="auto">
          <a:xfrm rot="16200000" flipH="1" flipV="1">
            <a:off x="6174507" y="2238921"/>
            <a:ext cx="1587" cy="3155950"/>
          </a:xfrm>
          <a:prstGeom prst="curvedConnector3">
            <a:avLst>
              <a:gd name="adj1" fmla="val -28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19" name="AutoShape 115"/>
          <p:cNvCxnSpPr>
            <a:cxnSpLocks noChangeShapeType="1"/>
            <a:stCxn id="134" idx="0"/>
            <a:endCxn id="130" idx="0"/>
          </p:cNvCxnSpPr>
          <p:nvPr/>
        </p:nvCxnSpPr>
        <p:spPr bwMode="auto">
          <a:xfrm rot="16200000" flipH="1" flipV="1">
            <a:off x="2231157" y="3077121"/>
            <a:ext cx="1587" cy="1479550"/>
          </a:xfrm>
          <a:prstGeom prst="curvedConnector3">
            <a:avLst>
              <a:gd name="adj1" fmla="val -146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0" name="AutoShape 116"/>
          <p:cNvCxnSpPr>
            <a:cxnSpLocks noChangeShapeType="1"/>
            <a:stCxn id="134" idx="0"/>
            <a:endCxn id="131" idx="0"/>
          </p:cNvCxnSpPr>
          <p:nvPr/>
        </p:nvCxnSpPr>
        <p:spPr bwMode="auto">
          <a:xfrm rot="5400000" flipV="1">
            <a:off x="3783732" y="3004096"/>
            <a:ext cx="1587" cy="1625600"/>
          </a:xfrm>
          <a:prstGeom prst="curvedConnector3">
            <a:avLst>
              <a:gd name="adj1" fmla="val -140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1" name="AutoShape 117"/>
          <p:cNvCxnSpPr>
            <a:cxnSpLocks noChangeShapeType="1"/>
            <a:stCxn id="133" idx="0"/>
            <a:endCxn id="131" idx="0"/>
          </p:cNvCxnSpPr>
          <p:nvPr/>
        </p:nvCxnSpPr>
        <p:spPr bwMode="auto">
          <a:xfrm rot="16200000" flipH="1" flipV="1">
            <a:off x="5390282" y="3023146"/>
            <a:ext cx="1587" cy="1587500"/>
          </a:xfrm>
          <a:prstGeom prst="curvedConnector3">
            <a:avLst>
              <a:gd name="adj1" fmla="val -173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2" name="AutoShape 118"/>
          <p:cNvCxnSpPr>
            <a:cxnSpLocks noChangeShapeType="1"/>
            <a:stCxn id="133" idx="0"/>
            <a:endCxn id="132" idx="0"/>
          </p:cNvCxnSpPr>
          <p:nvPr/>
        </p:nvCxnSpPr>
        <p:spPr bwMode="auto">
          <a:xfrm rot="5400000" flipV="1">
            <a:off x="6968257" y="3032671"/>
            <a:ext cx="1587" cy="1568450"/>
          </a:xfrm>
          <a:prstGeom prst="curvedConnector3">
            <a:avLst>
              <a:gd name="adj1" fmla="val -189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3" name="AutoShape 119"/>
          <p:cNvCxnSpPr>
            <a:cxnSpLocks noChangeShapeType="1"/>
            <a:stCxn id="137" idx="2"/>
            <a:endCxn id="131" idx="2"/>
          </p:cNvCxnSpPr>
          <p:nvPr/>
        </p:nvCxnSpPr>
        <p:spPr bwMode="auto">
          <a:xfrm rot="5400000">
            <a:off x="4973563" y="3922465"/>
            <a:ext cx="1587" cy="754062"/>
          </a:xfrm>
          <a:prstGeom prst="curvedConnector3">
            <a:avLst>
              <a:gd name="adj1" fmla="val 144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4" name="AutoShape 120"/>
          <p:cNvCxnSpPr>
            <a:cxnSpLocks noChangeShapeType="1"/>
            <a:stCxn id="137" idx="2"/>
            <a:endCxn id="132" idx="2"/>
          </p:cNvCxnSpPr>
          <p:nvPr/>
        </p:nvCxnSpPr>
        <p:spPr bwMode="auto">
          <a:xfrm rot="16200000" flipH="1">
            <a:off x="6551538" y="3098552"/>
            <a:ext cx="1587" cy="2401888"/>
          </a:xfrm>
          <a:prstGeom prst="curvedConnector3">
            <a:avLst>
              <a:gd name="adj1" fmla="val 235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125" name="AutoShape 121"/>
          <p:cNvSpPr>
            <a:spLocks noChangeArrowheads="1"/>
          </p:cNvSpPr>
          <p:nvPr/>
        </p:nvSpPr>
        <p:spPr bwMode="auto">
          <a:xfrm rot="15544841">
            <a:off x="3708326" y="3566864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6" name="AutoShape 122"/>
          <p:cNvSpPr>
            <a:spLocks noChangeArrowheads="1"/>
          </p:cNvSpPr>
          <p:nvPr/>
        </p:nvSpPr>
        <p:spPr bwMode="auto">
          <a:xfrm rot="5400000">
            <a:off x="2262113" y="3573214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7" name="AutoShape 123"/>
          <p:cNvSpPr>
            <a:spLocks noChangeArrowheads="1"/>
          </p:cNvSpPr>
          <p:nvPr/>
        </p:nvSpPr>
        <p:spPr bwMode="auto">
          <a:xfrm rot="4997101">
            <a:off x="5800651" y="3354139"/>
            <a:ext cx="58738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 rot="15435931">
            <a:off x="6661870" y="4632870"/>
            <a:ext cx="58738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 rot="6436654">
            <a:off x="4898157" y="4494758"/>
            <a:ext cx="55562" cy="635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0" name="Rectangle 126" descr="Light upward diagonal"/>
          <p:cNvSpPr>
            <a:spLocks noChangeArrowheads="1"/>
          </p:cNvSpPr>
          <p:nvPr/>
        </p:nvSpPr>
        <p:spPr bwMode="auto">
          <a:xfrm>
            <a:off x="1415976" y="3816102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 dirty="0">
                <a:ea typeface="굴림" pitchFamily="34" charset="-127"/>
              </a:rPr>
              <a:t>L0</a:t>
            </a:r>
            <a:endParaRPr lang="en-US" sz="1000" b="1" dirty="0"/>
          </a:p>
        </p:txBody>
      </p:sp>
      <p:sp>
        <p:nvSpPr>
          <p:cNvPr id="131" name="Rectangle 127"/>
          <p:cNvSpPr>
            <a:spLocks noChangeArrowheads="1"/>
          </p:cNvSpPr>
          <p:nvPr/>
        </p:nvSpPr>
        <p:spPr bwMode="auto">
          <a:xfrm>
            <a:off x="4521126" y="3816102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 dirty="0">
                <a:ea typeface="굴림" pitchFamily="34" charset="-127"/>
              </a:rPr>
              <a:t>L0</a:t>
            </a:r>
            <a:endParaRPr lang="en-US" sz="1000" b="1" dirty="0"/>
          </a:p>
        </p:txBody>
      </p:sp>
      <p:sp>
        <p:nvSpPr>
          <p:cNvPr id="132" name="Rectangle 128"/>
          <p:cNvSpPr>
            <a:spLocks noChangeArrowheads="1"/>
          </p:cNvSpPr>
          <p:nvPr/>
        </p:nvSpPr>
        <p:spPr bwMode="auto">
          <a:xfrm>
            <a:off x="7677076" y="3816102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 dirty="0">
                <a:ea typeface="굴림" pitchFamily="34" charset="-127"/>
              </a:rPr>
              <a:t>L0</a:t>
            </a:r>
            <a:endParaRPr lang="en-US" sz="1000" b="1" dirty="0"/>
          </a:p>
        </p:txBody>
      </p:sp>
      <p:sp>
        <p:nvSpPr>
          <p:cNvPr id="133" name="Rectangle 129"/>
          <p:cNvSpPr>
            <a:spLocks noChangeArrowheads="1"/>
          </p:cNvSpPr>
          <p:nvPr/>
        </p:nvSpPr>
        <p:spPr bwMode="auto">
          <a:xfrm>
            <a:off x="6108626" y="3816102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 dirty="0">
                <a:ea typeface="굴림" pitchFamily="34" charset="-127"/>
              </a:rPr>
              <a:t>L1</a:t>
            </a:r>
            <a:endParaRPr lang="en-US" sz="1000" b="1" dirty="0"/>
          </a:p>
        </p:txBody>
      </p:sp>
      <p:sp>
        <p:nvSpPr>
          <p:cNvPr id="134" name="Rectangle 130"/>
          <p:cNvSpPr>
            <a:spLocks noChangeArrowheads="1"/>
          </p:cNvSpPr>
          <p:nvPr/>
        </p:nvSpPr>
        <p:spPr bwMode="auto">
          <a:xfrm>
            <a:off x="2895526" y="3816102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 dirty="0">
                <a:ea typeface="굴림" pitchFamily="34" charset="-127"/>
              </a:rPr>
              <a:t>L1</a:t>
            </a:r>
            <a:endParaRPr lang="en-US" sz="1000" b="1" dirty="0"/>
          </a:p>
        </p:txBody>
      </p:sp>
      <p:sp>
        <p:nvSpPr>
          <p:cNvPr id="135" name="Rectangle 131"/>
          <p:cNvSpPr>
            <a:spLocks noChangeArrowheads="1"/>
          </p:cNvSpPr>
          <p:nvPr/>
        </p:nvSpPr>
        <p:spPr bwMode="auto">
          <a:xfrm>
            <a:off x="2146226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dirty="0">
                <a:ea typeface="굴림" pitchFamily="34" charset="-127"/>
              </a:rPr>
              <a:t>L2</a:t>
            </a:r>
            <a:endParaRPr lang="en-US" sz="1000" dirty="0"/>
          </a:p>
        </p:txBody>
      </p:sp>
      <p:sp>
        <p:nvSpPr>
          <p:cNvPr id="136" name="Rectangle 132"/>
          <p:cNvSpPr>
            <a:spLocks noChangeArrowheads="1"/>
          </p:cNvSpPr>
          <p:nvPr/>
        </p:nvSpPr>
        <p:spPr bwMode="auto">
          <a:xfrm>
            <a:off x="3689276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dirty="0">
                <a:ea typeface="굴림" pitchFamily="34" charset="-127"/>
              </a:rPr>
              <a:t>L2</a:t>
            </a:r>
            <a:endParaRPr lang="en-US" sz="1000" dirty="0"/>
          </a:p>
        </p:txBody>
      </p:sp>
      <p:sp>
        <p:nvSpPr>
          <p:cNvPr id="137" name="Rectangle 133"/>
          <p:cNvSpPr>
            <a:spLocks noChangeArrowheads="1"/>
          </p:cNvSpPr>
          <p:nvPr/>
        </p:nvSpPr>
        <p:spPr bwMode="auto">
          <a:xfrm>
            <a:off x="5275188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dirty="0">
                <a:ea typeface="굴림" pitchFamily="34" charset="-127"/>
              </a:rPr>
              <a:t>L2</a:t>
            </a:r>
            <a:endParaRPr lang="en-US" sz="1000" dirty="0"/>
          </a:p>
        </p:txBody>
      </p:sp>
      <p:sp>
        <p:nvSpPr>
          <p:cNvPr id="138" name="Rectangle 134"/>
          <p:cNvSpPr>
            <a:spLocks noChangeArrowheads="1"/>
          </p:cNvSpPr>
          <p:nvPr/>
        </p:nvSpPr>
        <p:spPr bwMode="auto">
          <a:xfrm>
            <a:off x="6876976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dirty="0">
                <a:ea typeface="굴림" pitchFamily="34" charset="-127"/>
              </a:rPr>
              <a:t>L2</a:t>
            </a:r>
            <a:endParaRPr lang="en-US" sz="1000" dirty="0"/>
          </a:p>
        </p:txBody>
      </p:sp>
      <p:sp>
        <p:nvSpPr>
          <p:cNvPr id="139" name="Rectangle 135"/>
          <p:cNvSpPr>
            <a:spLocks noChangeArrowheads="1"/>
          </p:cNvSpPr>
          <p:nvPr/>
        </p:nvSpPr>
        <p:spPr bwMode="auto">
          <a:xfrm>
            <a:off x="2527226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 dirty="0">
                <a:ea typeface="굴림" pitchFamily="34" charset="-127"/>
              </a:rPr>
              <a:t>L3</a:t>
            </a:r>
            <a:endParaRPr lang="en-US" sz="800" dirty="0"/>
          </a:p>
        </p:txBody>
      </p:sp>
      <p:sp>
        <p:nvSpPr>
          <p:cNvPr id="140" name="Rectangle 136"/>
          <p:cNvSpPr>
            <a:spLocks noChangeArrowheads="1"/>
          </p:cNvSpPr>
          <p:nvPr/>
        </p:nvSpPr>
        <p:spPr bwMode="auto">
          <a:xfrm>
            <a:off x="1803326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 dirty="0">
                <a:ea typeface="굴림" pitchFamily="34" charset="-127"/>
              </a:rPr>
              <a:t>L3</a:t>
            </a:r>
            <a:endParaRPr lang="en-US" sz="800" dirty="0"/>
          </a:p>
        </p:txBody>
      </p:sp>
      <p:sp>
        <p:nvSpPr>
          <p:cNvPr id="141" name="Rectangle 137"/>
          <p:cNvSpPr>
            <a:spLocks noChangeArrowheads="1"/>
          </p:cNvSpPr>
          <p:nvPr/>
        </p:nvSpPr>
        <p:spPr bwMode="auto">
          <a:xfrm>
            <a:off x="3295576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 dirty="0">
                <a:ea typeface="굴림" pitchFamily="34" charset="-127"/>
              </a:rPr>
              <a:t>L3</a:t>
            </a:r>
            <a:endParaRPr lang="en-US" sz="800" dirty="0"/>
          </a:p>
        </p:txBody>
      </p:sp>
      <p:sp>
        <p:nvSpPr>
          <p:cNvPr id="142" name="Rectangle 138"/>
          <p:cNvSpPr>
            <a:spLocks noChangeArrowheads="1"/>
          </p:cNvSpPr>
          <p:nvPr/>
        </p:nvSpPr>
        <p:spPr bwMode="auto">
          <a:xfrm>
            <a:off x="4082976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 dirty="0">
                <a:ea typeface="굴림" pitchFamily="34" charset="-127"/>
              </a:rPr>
              <a:t>L3</a:t>
            </a:r>
            <a:endParaRPr lang="en-US" sz="800" dirty="0"/>
          </a:p>
        </p:txBody>
      </p:sp>
      <p:sp>
        <p:nvSpPr>
          <p:cNvPr id="143" name="Rectangle 139"/>
          <p:cNvSpPr>
            <a:spLocks noChangeArrowheads="1"/>
          </p:cNvSpPr>
          <p:nvPr/>
        </p:nvSpPr>
        <p:spPr bwMode="auto">
          <a:xfrm>
            <a:off x="4927526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 dirty="0">
                <a:ea typeface="굴림" pitchFamily="34" charset="-127"/>
              </a:rPr>
              <a:t>L3</a:t>
            </a:r>
            <a:endParaRPr lang="en-US" sz="800" dirty="0"/>
          </a:p>
        </p:txBody>
      </p:sp>
      <p:sp>
        <p:nvSpPr>
          <p:cNvPr id="144" name="Rectangle 140"/>
          <p:cNvSpPr>
            <a:spLocks noChangeArrowheads="1"/>
          </p:cNvSpPr>
          <p:nvPr/>
        </p:nvSpPr>
        <p:spPr bwMode="auto">
          <a:xfrm>
            <a:off x="5651426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 dirty="0">
                <a:ea typeface="굴림" pitchFamily="34" charset="-127"/>
              </a:rPr>
              <a:t>L3</a:t>
            </a:r>
            <a:endParaRPr lang="en-US" sz="800" dirty="0"/>
          </a:p>
        </p:txBody>
      </p:sp>
      <p:sp>
        <p:nvSpPr>
          <p:cNvPr id="145" name="Rectangle 141"/>
          <p:cNvSpPr>
            <a:spLocks noChangeArrowheads="1"/>
          </p:cNvSpPr>
          <p:nvPr/>
        </p:nvSpPr>
        <p:spPr bwMode="auto">
          <a:xfrm>
            <a:off x="6489626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 dirty="0">
                <a:ea typeface="굴림" pitchFamily="34" charset="-127"/>
              </a:rPr>
              <a:t>L3</a:t>
            </a:r>
            <a:endParaRPr lang="en-US" sz="800" dirty="0"/>
          </a:p>
        </p:txBody>
      </p:sp>
      <p:sp>
        <p:nvSpPr>
          <p:cNvPr id="146" name="Rectangle 142"/>
          <p:cNvSpPr>
            <a:spLocks noChangeArrowheads="1"/>
          </p:cNvSpPr>
          <p:nvPr/>
        </p:nvSpPr>
        <p:spPr bwMode="auto">
          <a:xfrm>
            <a:off x="7261151" y="3816102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 dirty="0">
                <a:ea typeface="굴림" pitchFamily="34" charset="-127"/>
              </a:rPr>
              <a:t>L3</a:t>
            </a:r>
            <a:endParaRPr lang="en-US" sz="800" dirty="0"/>
          </a:p>
        </p:txBody>
      </p:sp>
      <p:sp>
        <p:nvSpPr>
          <p:cNvPr id="147" name="AutoShape 143"/>
          <p:cNvSpPr>
            <a:spLocks noChangeArrowheads="1"/>
          </p:cNvSpPr>
          <p:nvPr/>
        </p:nvSpPr>
        <p:spPr bwMode="auto">
          <a:xfrm rot="15544841">
            <a:off x="6692826" y="3506539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8" name="AutoShape 144"/>
          <p:cNvSpPr>
            <a:spLocks noChangeArrowheads="1"/>
          </p:cNvSpPr>
          <p:nvPr/>
        </p:nvSpPr>
        <p:spPr bwMode="auto">
          <a:xfrm rot="5400000">
            <a:off x="5468863" y="3516064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9" name="Text Box 145"/>
          <p:cNvSpPr txBox="1">
            <a:spLocks noChangeArrowheads="1"/>
          </p:cNvSpPr>
          <p:nvPr/>
        </p:nvSpPr>
        <p:spPr bwMode="auto">
          <a:xfrm>
            <a:off x="755576" y="3941514"/>
            <a:ext cx="4016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400" dirty="0">
                <a:ea typeface="굴림" pitchFamily="34" charset="-127"/>
              </a:rPr>
              <a:t>BL</a:t>
            </a:r>
            <a:endParaRPr lang="en-US" sz="1400" dirty="0"/>
          </a:p>
        </p:txBody>
      </p:sp>
      <p:sp>
        <p:nvSpPr>
          <p:cNvPr id="150" name="Text Box 146"/>
          <p:cNvSpPr txBox="1">
            <a:spLocks noChangeArrowheads="1"/>
          </p:cNvSpPr>
          <p:nvPr/>
        </p:nvSpPr>
        <p:spPr bwMode="auto">
          <a:xfrm>
            <a:off x="1325488" y="4381252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0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51" name="Text Box 147"/>
          <p:cNvSpPr txBox="1">
            <a:spLocks noChangeArrowheads="1"/>
          </p:cNvSpPr>
          <p:nvPr/>
        </p:nvSpPr>
        <p:spPr bwMode="auto">
          <a:xfrm>
            <a:off x="1738238" y="4381252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1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52" name="Text Box 148"/>
          <p:cNvSpPr txBox="1">
            <a:spLocks noChangeArrowheads="1"/>
          </p:cNvSpPr>
          <p:nvPr/>
        </p:nvSpPr>
        <p:spPr bwMode="auto">
          <a:xfrm>
            <a:off x="2089076" y="4381252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2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53" name="Text Box 149"/>
          <p:cNvSpPr txBox="1">
            <a:spLocks noChangeArrowheads="1"/>
          </p:cNvSpPr>
          <p:nvPr/>
        </p:nvSpPr>
        <p:spPr bwMode="auto">
          <a:xfrm>
            <a:off x="2485951" y="4381252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3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54" name="Text Box 150"/>
          <p:cNvSpPr txBox="1">
            <a:spLocks noChangeArrowheads="1"/>
          </p:cNvSpPr>
          <p:nvPr/>
        </p:nvSpPr>
        <p:spPr bwMode="auto">
          <a:xfrm>
            <a:off x="2827263" y="4381252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4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55" name="Text Box 151"/>
          <p:cNvSpPr txBox="1">
            <a:spLocks noChangeArrowheads="1"/>
          </p:cNvSpPr>
          <p:nvPr/>
        </p:nvSpPr>
        <p:spPr bwMode="auto">
          <a:xfrm>
            <a:off x="3241601" y="4381252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5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56" name="Text Box 152"/>
          <p:cNvSpPr txBox="1">
            <a:spLocks noChangeArrowheads="1"/>
          </p:cNvSpPr>
          <p:nvPr/>
        </p:nvSpPr>
        <p:spPr bwMode="auto">
          <a:xfrm>
            <a:off x="3622601" y="4381252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6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57" name="Text Box 153"/>
          <p:cNvSpPr txBox="1">
            <a:spLocks noChangeArrowheads="1"/>
          </p:cNvSpPr>
          <p:nvPr/>
        </p:nvSpPr>
        <p:spPr bwMode="auto">
          <a:xfrm>
            <a:off x="3989313" y="4381252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7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58" name="Text Box 154"/>
          <p:cNvSpPr txBox="1">
            <a:spLocks noChangeArrowheads="1"/>
          </p:cNvSpPr>
          <p:nvPr/>
        </p:nvSpPr>
        <p:spPr bwMode="auto">
          <a:xfrm>
            <a:off x="4449688" y="4381252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8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59" name="Text Box 155"/>
          <p:cNvSpPr txBox="1">
            <a:spLocks noChangeArrowheads="1"/>
          </p:cNvSpPr>
          <p:nvPr/>
        </p:nvSpPr>
        <p:spPr bwMode="auto">
          <a:xfrm>
            <a:off x="4871963" y="4381252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9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60" name="Text Box 156"/>
          <p:cNvSpPr txBox="1">
            <a:spLocks noChangeArrowheads="1"/>
          </p:cNvSpPr>
          <p:nvPr/>
        </p:nvSpPr>
        <p:spPr bwMode="auto">
          <a:xfrm>
            <a:off x="5173588" y="4381252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10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61" name="Text Box 157"/>
          <p:cNvSpPr txBox="1">
            <a:spLocks noChangeArrowheads="1"/>
          </p:cNvSpPr>
          <p:nvPr/>
        </p:nvSpPr>
        <p:spPr bwMode="auto">
          <a:xfrm>
            <a:off x="5546651" y="4381252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11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62" name="Text Box 158"/>
          <p:cNvSpPr txBox="1">
            <a:spLocks noChangeArrowheads="1"/>
          </p:cNvSpPr>
          <p:nvPr/>
        </p:nvSpPr>
        <p:spPr bwMode="auto">
          <a:xfrm>
            <a:off x="6000676" y="4381252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12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63" name="Text Box 159"/>
          <p:cNvSpPr txBox="1">
            <a:spLocks noChangeArrowheads="1"/>
          </p:cNvSpPr>
          <p:nvPr/>
        </p:nvSpPr>
        <p:spPr bwMode="auto">
          <a:xfrm>
            <a:off x="6373738" y="4381252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13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64" name="Text Box 160"/>
          <p:cNvSpPr txBox="1">
            <a:spLocks noChangeArrowheads="1"/>
          </p:cNvSpPr>
          <p:nvPr/>
        </p:nvSpPr>
        <p:spPr bwMode="auto">
          <a:xfrm>
            <a:off x="6756326" y="4381252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14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65" name="Text Box 161"/>
          <p:cNvSpPr txBox="1">
            <a:spLocks noChangeArrowheads="1"/>
          </p:cNvSpPr>
          <p:nvPr/>
        </p:nvSpPr>
        <p:spPr bwMode="auto">
          <a:xfrm>
            <a:off x="7161138" y="4381252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15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sp>
        <p:nvSpPr>
          <p:cNvPr id="166" name="Text Box 162"/>
          <p:cNvSpPr txBox="1">
            <a:spLocks noChangeArrowheads="1"/>
          </p:cNvSpPr>
          <p:nvPr/>
        </p:nvSpPr>
        <p:spPr bwMode="auto">
          <a:xfrm>
            <a:off x="7551663" y="4381252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 dirty="0">
                <a:solidFill>
                  <a:srgbClr val="CC0000"/>
                </a:solidFill>
                <a:ea typeface="굴림" pitchFamily="34" charset="-127"/>
              </a:rPr>
              <a:t>16</a:t>
            </a:r>
            <a:r>
              <a:rPr lang="en-US" altLang="ko-KR" sz="1000" b="1" baseline="30000" dirty="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 dirty="0">
              <a:solidFill>
                <a:srgbClr val="CC0000"/>
              </a:solidFill>
            </a:endParaRPr>
          </a:p>
        </p:txBody>
      </p:sp>
      <p:cxnSp>
        <p:nvCxnSpPr>
          <p:cNvPr id="168" name="AutoShape 164"/>
          <p:cNvCxnSpPr>
            <a:cxnSpLocks noChangeShapeType="1"/>
            <a:stCxn id="131" idx="0"/>
            <a:endCxn id="130" idx="0"/>
          </p:cNvCxnSpPr>
          <p:nvPr/>
        </p:nvCxnSpPr>
        <p:spPr bwMode="auto">
          <a:xfrm rot="16200000" flipH="1" flipV="1">
            <a:off x="3043957" y="2264321"/>
            <a:ext cx="1587" cy="3105150"/>
          </a:xfrm>
          <a:prstGeom prst="curvedConnector3">
            <a:avLst>
              <a:gd name="adj1" fmla="val -23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sp>
        <p:nvSpPr>
          <p:cNvPr id="169" name="AutoShape 165"/>
          <p:cNvSpPr>
            <a:spLocks noChangeArrowheads="1"/>
          </p:cNvSpPr>
          <p:nvPr/>
        </p:nvSpPr>
        <p:spPr bwMode="auto">
          <a:xfrm rot="4997101">
            <a:off x="2970138" y="3409702"/>
            <a:ext cx="58737" cy="46038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6" name="Rectangle 172"/>
          <p:cNvSpPr>
            <a:spLocks noChangeArrowheads="1"/>
          </p:cNvSpPr>
          <p:nvPr/>
        </p:nvSpPr>
        <p:spPr bwMode="auto">
          <a:xfrm>
            <a:off x="7380312" y="2996952"/>
            <a:ext cx="1296144" cy="5760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/>
            <a:r>
              <a:rPr lang="en-US" altLang="ko-KR" sz="1200" b="1" dirty="0" err="1" smtClean="0">
                <a:ea typeface="굴림" pitchFamily="34" charset="-127"/>
              </a:rPr>
              <a:t>DPB</a:t>
            </a:r>
            <a:r>
              <a:rPr lang="en-US" altLang="ko-KR" sz="1200" b="1" baseline="-25000" dirty="0" err="1" smtClean="0">
                <a:ea typeface="굴림" pitchFamily="34" charset="-127"/>
              </a:rPr>
              <a:t>BL,target</a:t>
            </a:r>
            <a:r>
              <a:rPr lang="en-US" altLang="ko-KR" sz="1200" b="1" dirty="0" smtClean="0">
                <a:ea typeface="굴림" pitchFamily="34" charset="-127"/>
              </a:rPr>
              <a:t> </a:t>
            </a:r>
            <a:r>
              <a:rPr lang="en-US" altLang="ko-KR" sz="1200" b="1" dirty="0">
                <a:ea typeface="굴림" pitchFamily="34" charset="-127"/>
              </a:rPr>
              <a:t>= </a:t>
            </a:r>
            <a:r>
              <a:rPr lang="en-US" altLang="ko-KR" sz="1200" b="1" dirty="0" smtClean="0">
                <a:ea typeface="굴림" pitchFamily="34" charset="-127"/>
              </a:rPr>
              <a:t>6</a:t>
            </a:r>
          </a:p>
          <a:p>
            <a:pPr marL="342900" indent="-342900" eaLnBrk="1" hangingPunct="1"/>
            <a:endParaRPr lang="en-US" altLang="ko-KR" sz="1200" b="1" dirty="0" smtClean="0">
              <a:ea typeface="굴림" pitchFamily="34" charset="-127"/>
            </a:endParaRPr>
          </a:p>
          <a:p>
            <a:pPr marL="342900" indent="-342900" eaLnBrk="1" hangingPunct="1"/>
            <a:endParaRPr lang="en-US" altLang="ko-KR" sz="1200" b="1" dirty="0">
              <a:ea typeface="굴림" pitchFamily="34" charset="-127"/>
            </a:endParaRPr>
          </a:p>
        </p:txBody>
      </p:sp>
      <p:cxnSp>
        <p:nvCxnSpPr>
          <p:cNvPr id="181" name="AutoShape 177"/>
          <p:cNvCxnSpPr>
            <a:cxnSpLocks noChangeShapeType="1"/>
            <a:stCxn id="137" idx="2"/>
            <a:endCxn id="136" idx="2"/>
          </p:cNvCxnSpPr>
          <p:nvPr/>
        </p:nvCxnSpPr>
        <p:spPr bwMode="auto">
          <a:xfrm rot="5400000">
            <a:off x="4557638" y="3506540"/>
            <a:ext cx="1587" cy="1585912"/>
          </a:xfrm>
          <a:prstGeom prst="curvedConnector3">
            <a:avLst>
              <a:gd name="adj1" fmla="val 210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182" name="AutoShape 178"/>
          <p:cNvSpPr>
            <a:spLocks noChangeArrowheads="1"/>
          </p:cNvSpPr>
          <p:nvPr/>
        </p:nvSpPr>
        <p:spPr bwMode="auto">
          <a:xfrm rot="5400000">
            <a:off x="4556051" y="4589214"/>
            <a:ext cx="57150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83" name="AutoShape 179"/>
          <p:cNvCxnSpPr>
            <a:cxnSpLocks noChangeShapeType="1"/>
            <a:stCxn id="137" idx="2"/>
            <a:endCxn id="133" idx="2"/>
          </p:cNvCxnSpPr>
          <p:nvPr/>
        </p:nvCxnSpPr>
        <p:spPr bwMode="auto">
          <a:xfrm rot="16200000" flipH="1">
            <a:off x="5767313" y="3882777"/>
            <a:ext cx="1587" cy="833438"/>
          </a:xfrm>
          <a:prstGeom prst="curvedConnector3">
            <a:avLst>
              <a:gd name="adj1" fmla="val 115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184" name="AutoShape 180"/>
          <p:cNvSpPr>
            <a:spLocks noChangeArrowheads="1"/>
          </p:cNvSpPr>
          <p:nvPr/>
        </p:nvSpPr>
        <p:spPr bwMode="auto">
          <a:xfrm rot="15435931">
            <a:off x="5883995" y="4421733"/>
            <a:ext cx="58737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EL1 is a target layer,</a:t>
            </a:r>
          </a:p>
          <a:p>
            <a:pPr lvl="1"/>
            <a:r>
              <a:rPr lang="en-US" dirty="0" smtClean="0"/>
              <a:t>Total DPB size is 9</a:t>
            </a:r>
          </a:p>
          <a:p>
            <a:pPr lvl="1"/>
            <a:r>
              <a:rPr lang="en-US" dirty="0" smtClean="0"/>
              <a:t>Level-3 compliant decoder can decode EL1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Example: target layer - EL1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67" name="AutoShape 63"/>
          <p:cNvCxnSpPr>
            <a:cxnSpLocks noChangeShapeType="1"/>
            <a:stCxn id="83" idx="0"/>
            <a:endCxn id="81" idx="0"/>
          </p:cNvCxnSpPr>
          <p:nvPr/>
        </p:nvCxnSpPr>
        <p:spPr bwMode="auto">
          <a:xfrm rot="16200000" flipH="1" flipV="1">
            <a:off x="4627712" y="133350"/>
            <a:ext cx="1587" cy="6261100"/>
          </a:xfrm>
          <a:prstGeom prst="curvedConnector3">
            <a:avLst>
              <a:gd name="adj1" fmla="val -386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68" name="AutoShape 64"/>
          <p:cNvCxnSpPr>
            <a:cxnSpLocks noChangeShapeType="1"/>
            <a:stCxn id="83" idx="0"/>
            <a:endCxn id="82" idx="0"/>
          </p:cNvCxnSpPr>
          <p:nvPr/>
        </p:nvCxnSpPr>
        <p:spPr bwMode="auto">
          <a:xfrm rot="16200000" flipH="1" flipV="1">
            <a:off x="6180287" y="1685925"/>
            <a:ext cx="1587" cy="3155950"/>
          </a:xfrm>
          <a:prstGeom prst="curvedConnector3">
            <a:avLst>
              <a:gd name="adj1" fmla="val -28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69" name="AutoShape 65"/>
          <p:cNvCxnSpPr>
            <a:cxnSpLocks noChangeShapeType="1"/>
            <a:stCxn id="85" idx="0"/>
            <a:endCxn id="81" idx="0"/>
          </p:cNvCxnSpPr>
          <p:nvPr/>
        </p:nvCxnSpPr>
        <p:spPr bwMode="auto">
          <a:xfrm rot="16200000" flipH="1" flipV="1">
            <a:off x="2236937" y="2524125"/>
            <a:ext cx="1587" cy="1479550"/>
          </a:xfrm>
          <a:prstGeom prst="curvedConnector3">
            <a:avLst>
              <a:gd name="adj1" fmla="val -176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0" name="AutoShape 66"/>
          <p:cNvCxnSpPr>
            <a:cxnSpLocks noChangeShapeType="1"/>
            <a:stCxn id="85" idx="0"/>
            <a:endCxn id="82" idx="0"/>
          </p:cNvCxnSpPr>
          <p:nvPr/>
        </p:nvCxnSpPr>
        <p:spPr bwMode="auto">
          <a:xfrm rot="5400000" flipV="1">
            <a:off x="3789512" y="2451100"/>
            <a:ext cx="1587" cy="1625600"/>
          </a:xfrm>
          <a:prstGeom prst="curvedConnector3">
            <a:avLst>
              <a:gd name="adj1" fmla="val -170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1" name="AutoShape 67"/>
          <p:cNvCxnSpPr>
            <a:cxnSpLocks noChangeShapeType="1"/>
            <a:stCxn id="84" idx="0"/>
            <a:endCxn id="82" idx="0"/>
          </p:cNvCxnSpPr>
          <p:nvPr/>
        </p:nvCxnSpPr>
        <p:spPr bwMode="auto">
          <a:xfrm rot="16200000" flipH="1" flipV="1">
            <a:off x="5396062" y="2470150"/>
            <a:ext cx="1587" cy="1587500"/>
          </a:xfrm>
          <a:prstGeom prst="curvedConnector3">
            <a:avLst>
              <a:gd name="adj1" fmla="val -173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2" name="AutoShape 68"/>
          <p:cNvCxnSpPr>
            <a:cxnSpLocks noChangeShapeType="1"/>
            <a:stCxn id="84" idx="0"/>
            <a:endCxn id="83" idx="0"/>
          </p:cNvCxnSpPr>
          <p:nvPr/>
        </p:nvCxnSpPr>
        <p:spPr bwMode="auto">
          <a:xfrm rot="5400000" flipV="1">
            <a:off x="6974037" y="2479675"/>
            <a:ext cx="1587" cy="1568450"/>
          </a:xfrm>
          <a:prstGeom prst="curvedConnector3">
            <a:avLst>
              <a:gd name="adj1" fmla="val -189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3" name="AutoShape 69"/>
          <p:cNvCxnSpPr>
            <a:cxnSpLocks noChangeShapeType="1"/>
            <a:stCxn id="88" idx="2"/>
            <a:endCxn id="82" idx="2"/>
          </p:cNvCxnSpPr>
          <p:nvPr/>
        </p:nvCxnSpPr>
        <p:spPr bwMode="auto">
          <a:xfrm rot="5400000">
            <a:off x="4979343" y="3369469"/>
            <a:ext cx="1587" cy="754062"/>
          </a:xfrm>
          <a:prstGeom prst="curvedConnector3">
            <a:avLst>
              <a:gd name="adj1" fmla="val 144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4" name="AutoShape 70"/>
          <p:cNvCxnSpPr>
            <a:cxnSpLocks noChangeShapeType="1"/>
            <a:stCxn id="88" idx="2"/>
            <a:endCxn id="83" idx="2"/>
          </p:cNvCxnSpPr>
          <p:nvPr/>
        </p:nvCxnSpPr>
        <p:spPr bwMode="auto">
          <a:xfrm rot="16200000" flipH="1">
            <a:off x="6557318" y="2545556"/>
            <a:ext cx="1587" cy="2401888"/>
          </a:xfrm>
          <a:prstGeom prst="curvedConnector3">
            <a:avLst>
              <a:gd name="adj1" fmla="val 260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75" name="AutoShape 71"/>
          <p:cNvSpPr>
            <a:spLocks noChangeArrowheads="1"/>
          </p:cNvSpPr>
          <p:nvPr/>
        </p:nvSpPr>
        <p:spPr bwMode="auto">
          <a:xfrm rot="15544841">
            <a:off x="3714106" y="2966243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AutoShape 72"/>
          <p:cNvSpPr>
            <a:spLocks noChangeArrowheads="1"/>
          </p:cNvSpPr>
          <p:nvPr/>
        </p:nvSpPr>
        <p:spPr bwMode="auto">
          <a:xfrm rot="5400000">
            <a:off x="2267893" y="2956718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AutoShape 73"/>
          <p:cNvSpPr>
            <a:spLocks noChangeArrowheads="1"/>
          </p:cNvSpPr>
          <p:nvPr/>
        </p:nvSpPr>
        <p:spPr bwMode="auto">
          <a:xfrm rot="5599433">
            <a:off x="4734868" y="2618581"/>
            <a:ext cx="55563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AutoShape 74"/>
          <p:cNvSpPr>
            <a:spLocks noChangeArrowheads="1"/>
          </p:cNvSpPr>
          <p:nvPr/>
        </p:nvSpPr>
        <p:spPr bwMode="auto">
          <a:xfrm rot="4997101">
            <a:off x="5806431" y="2801143"/>
            <a:ext cx="58738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AutoShape 75"/>
          <p:cNvSpPr>
            <a:spLocks noChangeArrowheads="1"/>
          </p:cNvSpPr>
          <p:nvPr/>
        </p:nvSpPr>
        <p:spPr bwMode="auto">
          <a:xfrm rot="15435931">
            <a:off x="6659712" y="4127499"/>
            <a:ext cx="58738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AutoShape 76"/>
          <p:cNvSpPr>
            <a:spLocks noChangeArrowheads="1"/>
          </p:cNvSpPr>
          <p:nvPr/>
        </p:nvSpPr>
        <p:spPr bwMode="auto">
          <a:xfrm rot="6436654">
            <a:off x="4903937" y="3941762"/>
            <a:ext cx="55562" cy="635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Rectangle 77"/>
          <p:cNvSpPr>
            <a:spLocks noChangeArrowheads="1"/>
          </p:cNvSpPr>
          <p:nvPr/>
        </p:nvSpPr>
        <p:spPr bwMode="auto">
          <a:xfrm>
            <a:off x="1421756" y="3263106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 dirty="0">
                <a:ea typeface="굴림" pitchFamily="34" charset="-127"/>
              </a:rPr>
              <a:t>L0</a:t>
            </a:r>
            <a:endParaRPr lang="en-US" sz="1000" b="1" dirty="0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526906" y="3263106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7682856" y="3263106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84" name="Rectangle 80"/>
          <p:cNvSpPr>
            <a:spLocks noChangeArrowheads="1"/>
          </p:cNvSpPr>
          <p:nvPr/>
        </p:nvSpPr>
        <p:spPr bwMode="auto">
          <a:xfrm>
            <a:off x="6114406" y="3263106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85" name="Rectangle 81"/>
          <p:cNvSpPr>
            <a:spLocks noChangeArrowheads="1"/>
          </p:cNvSpPr>
          <p:nvPr/>
        </p:nvSpPr>
        <p:spPr bwMode="auto">
          <a:xfrm>
            <a:off x="2901306" y="3263106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86" name="Rectangle 82"/>
          <p:cNvSpPr>
            <a:spLocks noChangeArrowheads="1"/>
          </p:cNvSpPr>
          <p:nvPr/>
        </p:nvSpPr>
        <p:spPr bwMode="auto">
          <a:xfrm>
            <a:off x="2152006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87" name="Rectangle 83"/>
          <p:cNvSpPr>
            <a:spLocks noChangeArrowheads="1"/>
          </p:cNvSpPr>
          <p:nvPr/>
        </p:nvSpPr>
        <p:spPr bwMode="auto">
          <a:xfrm>
            <a:off x="3695056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88" name="Rectangle 84"/>
          <p:cNvSpPr>
            <a:spLocks noChangeArrowheads="1"/>
          </p:cNvSpPr>
          <p:nvPr/>
        </p:nvSpPr>
        <p:spPr bwMode="auto">
          <a:xfrm>
            <a:off x="5280968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89" name="Rectangle 85"/>
          <p:cNvSpPr>
            <a:spLocks noChangeArrowheads="1"/>
          </p:cNvSpPr>
          <p:nvPr/>
        </p:nvSpPr>
        <p:spPr bwMode="auto">
          <a:xfrm>
            <a:off x="6882756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90" name="Rectangle 86"/>
          <p:cNvSpPr>
            <a:spLocks noChangeArrowheads="1"/>
          </p:cNvSpPr>
          <p:nvPr/>
        </p:nvSpPr>
        <p:spPr bwMode="auto">
          <a:xfrm>
            <a:off x="2533006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1" name="Rectangle 87"/>
          <p:cNvSpPr>
            <a:spLocks noChangeArrowheads="1"/>
          </p:cNvSpPr>
          <p:nvPr/>
        </p:nvSpPr>
        <p:spPr bwMode="auto">
          <a:xfrm>
            <a:off x="1809106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2" name="Rectangle 88"/>
          <p:cNvSpPr>
            <a:spLocks noChangeArrowheads="1"/>
          </p:cNvSpPr>
          <p:nvPr/>
        </p:nvSpPr>
        <p:spPr bwMode="auto">
          <a:xfrm>
            <a:off x="3301356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3" name="Rectangle 89"/>
          <p:cNvSpPr>
            <a:spLocks noChangeArrowheads="1"/>
          </p:cNvSpPr>
          <p:nvPr/>
        </p:nvSpPr>
        <p:spPr bwMode="auto">
          <a:xfrm>
            <a:off x="4088756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4" name="Rectangle 90"/>
          <p:cNvSpPr>
            <a:spLocks noChangeArrowheads="1"/>
          </p:cNvSpPr>
          <p:nvPr/>
        </p:nvSpPr>
        <p:spPr bwMode="auto">
          <a:xfrm>
            <a:off x="4933306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5" name="Rectangle 91"/>
          <p:cNvSpPr>
            <a:spLocks noChangeArrowheads="1"/>
          </p:cNvSpPr>
          <p:nvPr/>
        </p:nvSpPr>
        <p:spPr bwMode="auto">
          <a:xfrm>
            <a:off x="5657206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6" name="Rectangle 92"/>
          <p:cNvSpPr>
            <a:spLocks noChangeArrowheads="1"/>
          </p:cNvSpPr>
          <p:nvPr/>
        </p:nvSpPr>
        <p:spPr bwMode="auto">
          <a:xfrm>
            <a:off x="6495406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7" name="Rectangle 93"/>
          <p:cNvSpPr>
            <a:spLocks noChangeArrowheads="1"/>
          </p:cNvSpPr>
          <p:nvPr/>
        </p:nvSpPr>
        <p:spPr bwMode="auto">
          <a:xfrm>
            <a:off x="7266931" y="3263106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8" name="AutoShape 94"/>
          <p:cNvSpPr>
            <a:spLocks noChangeArrowheads="1"/>
          </p:cNvSpPr>
          <p:nvPr/>
        </p:nvSpPr>
        <p:spPr bwMode="auto">
          <a:xfrm rot="15544841">
            <a:off x="6698606" y="2953543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AutoShape 95"/>
          <p:cNvSpPr>
            <a:spLocks noChangeArrowheads="1"/>
          </p:cNvSpPr>
          <p:nvPr/>
        </p:nvSpPr>
        <p:spPr bwMode="auto">
          <a:xfrm rot="5400000">
            <a:off x="5474643" y="2963068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Text Box 96"/>
          <p:cNvSpPr txBox="1">
            <a:spLocks noChangeArrowheads="1"/>
          </p:cNvSpPr>
          <p:nvPr/>
        </p:nvSpPr>
        <p:spPr bwMode="auto">
          <a:xfrm>
            <a:off x="689918" y="3388518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400">
                <a:ea typeface="굴림" pitchFamily="34" charset="-127"/>
              </a:rPr>
              <a:t>EL1</a:t>
            </a:r>
            <a:endParaRPr lang="en-US" sz="1400"/>
          </a:p>
        </p:txBody>
      </p:sp>
      <p:sp>
        <p:nvSpPr>
          <p:cNvPr id="101" name="Text Box 97"/>
          <p:cNvSpPr txBox="1">
            <a:spLocks noChangeArrowheads="1"/>
          </p:cNvSpPr>
          <p:nvPr/>
        </p:nvSpPr>
        <p:spPr bwMode="auto">
          <a:xfrm>
            <a:off x="1331268" y="382825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2" name="Text Box 98"/>
          <p:cNvSpPr txBox="1">
            <a:spLocks noChangeArrowheads="1"/>
          </p:cNvSpPr>
          <p:nvPr/>
        </p:nvSpPr>
        <p:spPr bwMode="auto">
          <a:xfrm>
            <a:off x="1744018" y="382825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3" name="Text Box 99"/>
          <p:cNvSpPr txBox="1">
            <a:spLocks noChangeArrowheads="1"/>
          </p:cNvSpPr>
          <p:nvPr/>
        </p:nvSpPr>
        <p:spPr bwMode="auto">
          <a:xfrm>
            <a:off x="2094856" y="3828256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4" name="Text Box 100"/>
          <p:cNvSpPr txBox="1">
            <a:spLocks noChangeArrowheads="1"/>
          </p:cNvSpPr>
          <p:nvPr/>
        </p:nvSpPr>
        <p:spPr bwMode="auto">
          <a:xfrm>
            <a:off x="2491731" y="3828256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3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5" name="Text Box 101"/>
          <p:cNvSpPr txBox="1">
            <a:spLocks noChangeArrowheads="1"/>
          </p:cNvSpPr>
          <p:nvPr/>
        </p:nvSpPr>
        <p:spPr bwMode="auto">
          <a:xfrm>
            <a:off x="2833043" y="382825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6" name="Text Box 102"/>
          <p:cNvSpPr txBox="1">
            <a:spLocks noChangeArrowheads="1"/>
          </p:cNvSpPr>
          <p:nvPr/>
        </p:nvSpPr>
        <p:spPr bwMode="auto">
          <a:xfrm>
            <a:off x="3247381" y="3828256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5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7" name="Text Box 103"/>
          <p:cNvSpPr txBox="1">
            <a:spLocks noChangeArrowheads="1"/>
          </p:cNvSpPr>
          <p:nvPr/>
        </p:nvSpPr>
        <p:spPr bwMode="auto">
          <a:xfrm>
            <a:off x="3628381" y="3828256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8" name="Text Box 104"/>
          <p:cNvSpPr txBox="1">
            <a:spLocks noChangeArrowheads="1"/>
          </p:cNvSpPr>
          <p:nvPr/>
        </p:nvSpPr>
        <p:spPr bwMode="auto">
          <a:xfrm>
            <a:off x="3995093" y="382825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7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9" name="Text Box 105"/>
          <p:cNvSpPr txBox="1">
            <a:spLocks noChangeArrowheads="1"/>
          </p:cNvSpPr>
          <p:nvPr/>
        </p:nvSpPr>
        <p:spPr bwMode="auto">
          <a:xfrm>
            <a:off x="4455468" y="382825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8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0" name="Text Box 106"/>
          <p:cNvSpPr txBox="1">
            <a:spLocks noChangeArrowheads="1"/>
          </p:cNvSpPr>
          <p:nvPr/>
        </p:nvSpPr>
        <p:spPr bwMode="auto">
          <a:xfrm>
            <a:off x="4877743" y="3828256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9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1" name="Text Box 107"/>
          <p:cNvSpPr txBox="1">
            <a:spLocks noChangeArrowheads="1"/>
          </p:cNvSpPr>
          <p:nvPr/>
        </p:nvSpPr>
        <p:spPr bwMode="auto">
          <a:xfrm>
            <a:off x="5179368" y="3828256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2" name="Text Box 108"/>
          <p:cNvSpPr txBox="1">
            <a:spLocks noChangeArrowheads="1"/>
          </p:cNvSpPr>
          <p:nvPr/>
        </p:nvSpPr>
        <p:spPr bwMode="auto">
          <a:xfrm>
            <a:off x="5552431" y="3828256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11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3" name="Text Box 109"/>
          <p:cNvSpPr txBox="1">
            <a:spLocks noChangeArrowheads="1"/>
          </p:cNvSpPr>
          <p:nvPr/>
        </p:nvSpPr>
        <p:spPr bwMode="auto">
          <a:xfrm>
            <a:off x="6006456" y="3828256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4" name="Text Box 110"/>
          <p:cNvSpPr txBox="1">
            <a:spLocks noChangeArrowheads="1"/>
          </p:cNvSpPr>
          <p:nvPr/>
        </p:nvSpPr>
        <p:spPr bwMode="auto">
          <a:xfrm>
            <a:off x="6379518" y="3828256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13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5" name="Text Box 111"/>
          <p:cNvSpPr txBox="1">
            <a:spLocks noChangeArrowheads="1"/>
          </p:cNvSpPr>
          <p:nvPr/>
        </p:nvSpPr>
        <p:spPr bwMode="auto">
          <a:xfrm>
            <a:off x="6762106" y="3828256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6" name="Text Box 112"/>
          <p:cNvSpPr txBox="1">
            <a:spLocks noChangeArrowheads="1"/>
          </p:cNvSpPr>
          <p:nvPr/>
        </p:nvSpPr>
        <p:spPr bwMode="auto">
          <a:xfrm>
            <a:off x="7166918" y="3828256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15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7" name="Text Box 113"/>
          <p:cNvSpPr txBox="1">
            <a:spLocks noChangeArrowheads="1"/>
          </p:cNvSpPr>
          <p:nvPr/>
        </p:nvSpPr>
        <p:spPr bwMode="auto">
          <a:xfrm>
            <a:off x="7557443" y="3828256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cxnSp>
        <p:nvCxnSpPr>
          <p:cNvPr id="118" name="AutoShape 114"/>
          <p:cNvCxnSpPr>
            <a:cxnSpLocks noChangeShapeType="1"/>
            <a:stCxn id="132" idx="0"/>
            <a:endCxn id="131" idx="0"/>
          </p:cNvCxnSpPr>
          <p:nvPr/>
        </p:nvCxnSpPr>
        <p:spPr bwMode="auto">
          <a:xfrm rot="16200000" flipH="1" flipV="1">
            <a:off x="6142187" y="3346450"/>
            <a:ext cx="1587" cy="3155950"/>
          </a:xfrm>
          <a:prstGeom prst="curvedConnector3">
            <a:avLst>
              <a:gd name="adj1" fmla="val -28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19" name="AutoShape 115"/>
          <p:cNvCxnSpPr>
            <a:cxnSpLocks noChangeShapeType="1"/>
            <a:stCxn id="134" idx="0"/>
            <a:endCxn id="130" idx="0"/>
          </p:cNvCxnSpPr>
          <p:nvPr/>
        </p:nvCxnSpPr>
        <p:spPr bwMode="auto">
          <a:xfrm rot="16200000" flipH="1" flipV="1">
            <a:off x="2198837" y="4184650"/>
            <a:ext cx="1587" cy="1479550"/>
          </a:xfrm>
          <a:prstGeom prst="curvedConnector3">
            <a:avLst>
              <a:gd name="adj1" fmla="val -146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0" name="AutoShape 116"/>
          <p:cNvCxnSpPr>
            <a:cxnSpLocks noChangeShapeType="1"/>
            <a:stCxn id="134" idx="0"/>
            <a:endCxn id="131" idx="0"/>
          </p:cNvCxnSpPr>
          <p:nvPr/>
        </p:nvCxnSpPr>
        <p:spPr bwMode="auto">
          <a:xfrm rot="5400000" flipV="1">
            <a:off x="3751412" y="4111625"/>
            <a:ext cx="1587" cy="1625600"/>
          </a:xfrm>
          <a:prstGeom prst="curvedConnector3">
            <a:avLst>
              <a:gd name="adj1" fmla="val -140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1" name="AutoShape 117"/>
          <p:cNvCxnSpPr>
            <a:cxnSpLocks noChangeShapeType="1"/>
            <a:stCxn id="133" idx="0"/>
            <a:endCxn id="131" idx="0"/>
          </p:cNvCxnSpPr>
          <p:nvPr/>
        </p:nvCxnSpPr>
        <p:spPr bwMode="auto">
          <a:xfrm rot="16200000" flipH="1" flipV="1">
            <a:off x="5357962" y="4130675"/>
            <a:ext cx="1587" cy="1587500"/>
          </a:xfrm>
          <a:prstGeom prst="curvedConnector3">
            <a:avLst>
              <a:gd name="adj1" fmla="val -173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2" name="AutoShape 118"/>
          <p:cNvCxnSpPr>
            <a:cxnSpLocks noChangeShapeType="1"/>
            <a:stCxn id="133" idx="0"/>
            <a:endCxn id="132" idx="0"/>
          </p:cNvCxnSpPr>
          <p:nvPr/>
        </p:nvCxnSpPr>
        <p:spPr bwMode="auto">
          <a:xfrm rot="5400000" flipV="1">
            <a:off x="6935937" y="4140200"/>
            <a:ext cx="1587" cy="1568450"/>
          </a:xfrm>
          <a:prstGeom prst="curvedConnector3">
            <a:avLst>
              <a:gd name="adj1" fmla="val -189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sp>
        <p:nvSpPr>
          <p:cNvPr id="125" name="AutoShape 121"/>
          <p:cNvSpPr>
            <a:spLocks noChangeArrowheads="1"/>
          </p:cNvSpPr>
          <p:nvPr/>
        </p:nvSpPr>
        <p:spPr bwMode="auto">
          <a:xfrm rot="15544841">
            <a:off x="3676006" y="4674393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AutoShape 122"/>
          <p:cNvSpPr>
            <a:spLocks noChangeArrowheads="1"/>
          </p:cNvSpPr>
          <p:nvPr/>
        </p:nvSpPr>
        <p:spPr bwMode="auto">
          <a:xfrm rot="5400000">
            <a:off x="2229793" y="4680743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AutoShape 123"/>
          <p:cNvSpPr>
            <a:spLocks noChangeArrowheads="1"/>
          </p:cNvSpPr>
          <p:nvPr/>
        </p:nvSpPr>
        <p:spPr bwMode="auto">
          <a:xfrm rot="4997101">
            <a:off x="5768331" y="4461668"/>
            <a:ext cx="58738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Rectangle 126" descr="Light upward diagonal"/>
          <p:cNvSpPr>
            <a:spLocks noChangeArrowheads="1"/>
          </p:cNvSpPr>
          <p:nvPr/>
        </p:nvSpPr>
        <p:spPr bwMode="auto">
          <a:xfrm>
            <a:off x="1383656" y="4923631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 dirty="0">
                <a:ea typeface="굴림" pitchFamily="34" charset="-127"/>
              </a:rPr>
              <a:t>L0</a:t>
            </a:r>
            <a:endParaRPr lang="en-US" sz="1000" b="1" dirty="0"/>
          </a:p>
        </p:txBody>
      </p:sp>
      <p:sp>
        <p:nvSpPr>
          <p:cNvPr id="131" name="Rectangle 127"/>
          <p:cNvSpPr>
            <a:spLocks noChangeArrowheads="1"/>
          </p:cNvSpPr>
          <p:nvPr/>
        </p:nvSpPr>
        <p:spPr bwMode="auto">
          <a:xfrm>
            <a:off x="4488806" y="4923631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132" name="Rectangle 128"/>
          <p:cNvSpPr>
            <a:spLocks noChangeArrowheads="1"/>
          </p:cNvSpPr>
          <p:nvPr/>
        </p:nvSpPr>
        <p:spPr bwMode="auto">
          <a:xfrm>
            <a:off x="7644756" y="4923631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133" name="Rectangle 129"/>
          <p:cNvSpPr>
            <a:spLocks noChangeArrowheads="1"/>
          </p:cNvSpPr>
          <p:nvPr/>
        </p:nvSpPr>
        <p:spPr bwMode="auto">
          <a:xfrm>
            <a:off x="6076306" y="4923631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134" name="Rectangle 130"/>
          <p:cNvSpPr>
            <a:spLocks noChangeArrowheads="1"/>
          </p:cNvSpPr>
          <p:nvPr/>
        </p:nvSpPr>
        <p:spPr bwMode="auto">
          <a:xfrm>
            <a:off x="2863206" y="4923631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147" name="AutoShape 143"/>
          <p:cNvSpPr>
            <a:spLocks noChangeArrowheads="1"/>
          </p:cNvSpPr>
          <p:nvPr/>
        </p:nvSpPr>
        <p:spPr bwMode="auto">
          <a:xfrm rot="15544841">
            <a:off x="6660506" y="4614068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AutoShape 144"/>
          <p:cNvSpPr>
            <a:spLocks noChangeArrowheads="1"/>
          </p:cNvSpPr>
          <p:nvPr/>
        </p:nvSpPr>
        <p:spPr bwMode="auto">
          <a:xfrm rot="5400000">
            <a:off x="5436543" y="4623593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Text Box 145"/>
          <p:cNvSpPr txBox="1">
            <a:spLocks noChangeArrowheads="1"/>
          </p:cNvSpPr>
          <p:nvPr/>
        </p:nvSpPr>
        <p:spPr bwMode="auto">
          <a:xfrm>
            <a:off x="723256" y="5049043"/>
            <a:ext cx="4016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400">
                <a:ea typeface="굴림" pitchFamily="34" charset="-127"/>
              </a:rPr>
              <a:t>BL</a:t>
            </a:r>
            <a:endParaRPr lang="en-US" sz="1400"/>
          </a:p>
        </p:txBody>
      </p:sp>
      <p:sp>
        <p:nvSpPr>
          <p:cNvPr id="150" name="Text Box 146"/>
          <p:cNvSpPr txBox="1">
            <a:spLocks noChangeArrowheads="1"/>
          </p:cNvSpPr>
          <p:nvPr/>
        </p:nvSpPr>
        <p:spPr bwMode="auto">
          <a:xfrm>
            <a:off x="1293168" y="5488781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4" name="Text Box 150"/>
          <p:cNvSpPr txBox="1">
            <a:spLocks noChangeArrowheads="1"/>
          </p:cNvSpPr>
          <p:nvPr/>
        </p:nvSpPr>
        <p:spPr bwMode="auto">
          <a:xfrm>
            <a:off x="2794943" y="5488781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8" name="Text Box 154"/>
          <p:cNvSpPr txBox="1">
            <a:spLocks noChangeArrowheads="1"/>
          </p:cNvSpPr>
          <p:nvPr/>
        </p:nvSpPr>
        <p:spPr bwMode="auto">
          <a:xfrm>
            <a:off x="4417368" y="5488781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8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62" name="Text Box 158"/>
          <p:cNvSpPr txBox="1">
            <a:spLocks noChangeArrowheads="1"/>
          </p:cNvSpPr>
          <p:nvPr/>
        </p:nvSpPr>
        <p:spPr bwMode="auto">
          <a:xfrm>
            <a:off x="5968356" y="5488781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66" name="Text Box 162"/>
          <p:cNvSpPr txBox="1">
            <a:spLocks noChangeArrowheads="1"/>
          </p:cNvSpPr>
          <p:nvPr/>
        </p:nvSpPr>
        <p:spPr bwMode="auto">
          <a:xfrm>
            <a:off x="7519343" y="5488781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cxnSp>
        <p:nvCxnSpPr>
          <p:cNvPr id="168" name="AutoShape 164"/>
          <p:cNvCxnSpPr>
            <a:cxnSpLocks noChangeShapeType="1"/>
            <a:stCxn id="131" idx="0"/>
            <a:endCxn id="130" idx="0"/>
          </p:cNvCxnSpPr>
          <p:nvPr/>
        </p:nvCxnSpPr>
        <p:spPr bwMode="auto">
          <a:xfrm rot="16200000" flipH="1" flipV="1">
            <a:off x="3011637" y="3371850"/>
            <a:ext cx="1587" cy="3105150"/>
          </a:xfrm>
          <a:prstGeom prst="curvedConnector3">
            <a:avLst>
              <a:gd name="adj1" fmla="val -23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sp>
        <p:nvSpPr>
          <p:cNvPr id="169" name="AutoShape 165"/>
          <p:cNvSpPr>
            <a:spLocks noChangeArrowheads="1"/>
          </p:cNvSpPr>
          <p:nvPr/>
        </p:nvSpPr>
        <p:spPr bwMode="auto">
          <a:xfrm rot="4997101">
            <a:off x="2937818" y="4517231"/>
            <a:ext cx="58737" cy="46038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0" name="AutoShape 166"/>
          <p:cNvCxnSpPr>
            <a:cxnSpLocks noChangeShapeType="1"/>
            <a:stCxn id="82" idx="0"/>
            <a:endCxn id="81" idx="0"/>
          </p:cNvCxnSpPr>
          <p:nvPr/>
        </p:nvCxnSpPr>
        <p:spPr bwMode="auto">
          <a:xfrm rot="16200000" flipH="1" flipV="1">
            <a:off x="3049737" y="1711325"/>
            <a:ext cx="1587" cy="3105150"/>
          </a:xfrm>
          <a:prstGeom prst="curvedConnector3">
            <a:avLst>
              <a:gd name="adj1" fmla="val -23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sp>
        <p:nvSpPr>
          <p:cNvPr id="171" name="AutoShape 167"/>
          <p:cNvSpPr>
            <a:spLocks noChangeArrowheads="1"/>
          </p:cNvSpPr>
          <p:nvPr/>
        </p:nvSpPr>
        <p:spPr bwMode="auto">
          <a:xfrm rot="4997101">
            <a:off x="3050531" y="2856706"/>
            <a:ext cx="58737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" name="Rectangle 171"/>
          <p:cNvSpPr>
            <a:spLocks noChangeArrowheads="1"/>
          </p:cNvSpPr>
          <p:nvPr/>
        </p:nvSpPr>
        <p:spPr bwMode="auto">
          <a:xfrm>
            <a:off x="7492356" y="2458243"/>
            <a:ext cx="1150937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/>
            <a:r>
              <a:rPr lang="en-US" altLang="ko-KR" sz="1200" b="1" dirty="0" err="1" smtClean="0">
                <a:ea typeface="굴림" pitchFamily="34" charset="-127"/>
              </a:rPr>
              <a:t>DPB</a:t>
            </a:r>
            <a:r>
              <a:rPr lang="en-US" altLang="ko-KR" sz="1200" b="1" baseline="-25000" dirty="0" err="1" smtClean="0">
                <a:ea typeface="굴림" pitchFamily="34" charset="-127"/>
              </a:rPr>
              <a:t>target</a:t>
            </a:r>
            <a:r>
              <a:rPr lang="en-US" altLang="ko-KR" sz="1200" b="1" dirty="0" smtClean="0">
                <a:ea typeface="굴림" pitchFamily="34" charset="-127"/>
              </a:rPr>
              <a:t>= 9</a:t>
            </a:r>
            <a:endParaRPr lang="en-US" altLang="ko-KR" sz="1200" b="1" dirty="0">
              <a:ea typeface="굴림" pitchFamily="34" charset="-127"/>
            </a:endParaRPr>
          </a:p>
        </p:txBody>
      </p:sp>
      <p:sp>
        <p:nvSpPr>
          <p:cNvPr id="176" name="Rectangle 172"/>
          <p:cNvSpPr>
            <a:spLocks noChangeArrowheads="1"/>
          </p:cNvSpPr>
          <p:nvPr/>
        </p:nvSpPr>
        <p:spPr bwMode="auto">
          <a:xfrm>
            <a:off x="7308304" y="4258443"/>
            <a:ext cx="1440160" cy="430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/>
            <a:r>
              <a:rPr lang="en-US" altLang="ko-KR" sz="1200" b="1" dirty="0" err="1" smtClean="0">
                <a:ea typeface="굴림" pitchFamily="34" charset="-127"/>
              </a:rPr>
              <a:t>DPB</a:t>
            </a:r>
            <a:r>
              <a:rPr lang="en-US" altLang="ko-KR" sz="1200" b="1" baseline="-25000" dirty="0" err="1" smtClean="0">
                <a:ea typeface="굴림" pitchFamily="34" charset="-127"/>
              </a:rPr>
              <a:t>BL,non</a:t>
            </a:r>
            <a:r>
              <a:rPr lang="en-US" altLang="ko-KR" sz="1200" b="1" baseline="-25000" dirty="0" smtClean="0">
                <a:ea typeface="굴림" pitchFamily="34" charset="-127"/>
              </a:rPr>
              <a:t>-target</a:t>
            </a:r>
            <a:r>
              <a:rPr lang="en-US" altLang="ko-KR" sz="1200" b="1" dirty="0" smtClean="0">
                <a:ea typeface="굴림" pitchFamily="34" charset="-127"/>
              </a:rPr>
              <a:t> </a:t>
            </a:r>
            <a:r>
              <a:rPr lang="en-US" altLang="ko-KR" sz="1200" b="1" dirty="0">
                <a:ea typeface="굴림" pitchFamily="34" charset="-127"/>
              </a:rPr>
              <a:t>= </a:t>
            </a:r>
            <a:r>
              <a:rPr lang="en-US" altLang="ko-KR" sz="1200" b="1" dirty="0" smtClean="0">
                <a:ea typeface="굴림" pitchFamily="34" charset="-127"/>
              </a:rPr>
              <a:t>3</a:t>
            </a:r>
            <a:endParaRPr lang="en-US" altLang="ko-KR" sz="1200" b="1" dirty="0">
              <a:ea typeface="굴림" pitchFamily="34" charset="-127"/>
            </a:endParaRPr>
          </a:p>
        </p:txBody>
      </p:sp>
      <p:cxnSp>
        <p:nvCxnSpPr>
          <p:cNvPr id="177" name="AutoShape 173"/>
          <p:cNvCxnSpPr>
            <a:cxnSpLocks noChangeShapeType="1"/>
            <a:stCxn id="88" idx="2"/>
            <a:endCxn id="87" idx="2"/>
          </p:cNvCxnSpPr>
          <p:nvPr/>
        </p:nvCxnSpPr>
        <p:spPr bwMode="auto">
          <a:xfrm rot="5400000">
            <a:off x="4563418" y="2953544"/>
            <a:ext cx="1587" cy="1585912"/>
          </a:xfrm>
          <a:prstGeom prst="curvedConnector3">
            <a:avLst>
              <a:gd name="adj1" fmla="val 235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178" name="AutoShape 174"/>
          <p:cNvSpPr>
            <a:spLocks noChangeArrowheads="1"/>
          </p:cNvSpPr>
          <p:nvPr/>
        </p:nvSpPr>
        <p:spPr bwMode="auto">
          <a:xfrm rot="5400000">
            <a:off x="4523731" y="4082255"/>
            <a:ext cx="57150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9" name="AutoShape 175"/>
          <p:cNvCxnSpPr>
            <a:cxnSpLocks noChangeShapeType="1"/>
            <a:stCxn id="88" idx="2"/>
            <a:endCxn id="84" idx="2"/>
          </p:cNvCxnSpPr>
          <p:nvPr/>
        </p:nvCxnSpPr>
        <p:spPr bwMode="auto">
          <a:xfrm rot="16200000" flipH="1">
            <a:off x="5773093" y="3329781"/>
            <a:ext cx="1587" cy="833438"/>
          </a:xfrm>
          <a:prstGeom prst="curvedConnector3">
            <a:avLst>
              <a:gd name="adj1" fmla="val 105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180" name="AutoShape 176"/>
          <p:cNvSpPr>
            <a:spLocks noChangeArrowheads="1"/>
          </p:cNvSpPr>
          <p:nvPr/>
        </p:nvSpPr>
        <p:spPr bwMode="auto">
          <a:xfrm rot="15435931">
            <a:off x="5897712" y="3873499"/>
            <a:ext cx="58738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US" dirty="0" smtClean="0"/>
              <a:t>When EL2 is a target, Level-3 compliant decoder CANNOT decode EL2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Example: target layer - EL2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8" name="AutoShape 4"/>
          <p:cNvCxnSpPr>
            <a:cxnSpLocks noChangeShapeType="1"/>
            <a:stCxn id="32" idx="0"/>
            <a:endCxn id="30" idx="0"/>
          </p:cNvCxnSpPr>
          <p:nvPr/>
        </p:nvCxnSpPr>
        <p:spPr bwMode="auto">
          <a:xfrm rot="16200000" flipH="1" flipV="1">
            <a:off x="4621362" y="-859458"/>
            <a:ext cx="1587" cy="6261100"/>
          </a:xfrm>
          <a:prstGeom prst="curvedConnector3">
            <a:avLst>
              <a:gd name="adj1" fmla="val -477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9" name="AutoShape 5"/>
          <p:cNvCxnSpPr>
            <a:cxnSpLocks noChangeShapeType="1"/>
            <a:stCxn id="32" idx="0"/>
            <a:endCxn id="31" idx="0"/>
          </p:cNvCxnSpPr>
          <p:nvPr/>
        </p:nvCxnSpPr>
        <p:spPr bwMode="auto">
          <a:xfrm rot="16200000" flipH="1" flipV="1">
            <a:off x="6173937" y="693117"/>
            <a:ext cx="1587" cy="3155950"/>
          </a:xfrm>
          <a:prstGeom prst="curvedConnector3">
            <a:avLst>
              <a:gd name="adj1" fmla="val -28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0" name="AutoShape 6"/>
          <p:cNvCxnSpPr>
            <a:cxnSpLocks noChangeShapeType="1"/>
            <a:stCxn id="32" idx="0"/>
            <a:endCxn id="36" idx="0"/>
          </p:cNvCxnSpPr>
          <p:nvPr/>
        </p:nvCxnSpPr>
        <p:spPr bwMode="auto">
          <a:xfrm rot="16200000" flipH="1" flipV="1">
            <a:off x="5758012" y="277192"/>
            <a:ext cx="1587" cy="3987800"/>
          </a:xfrm>
          <a:prstGeom prst="curvedConnector3">
            <a:avLst>
              <a:gd name="adj1" fmla="val -343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1" name="AutoShape 7"/>
          <p:cNvCxnSpPr>
            <a:cxnSpLocks noChangeShapeType="1"/>
            <a:stCxn id="32" idx="0"/>
            <a:endCxn id="34" idx="0"/>
          </p:cNvCxnSpPr>
          <p:nvPr/>
        </p:nvCxnSpPr>
        <p:spPr bwMode="auto">
          <a:xfrm rot="16200000" flipH="1" flipV="1">
            <a:off x="5361137" y="-119683"/>
            <a:ext cx="1587" cy="4781550"/>
          </a:xfrm>
          <a:prstGeom prst="curvedConnector3">
            <a:avLst>
              <a:gd name="adj1" fmla="val -416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" name="AutoShape 8"/>
          <p:cNvCxnSpPr>
            <a:cxnSpLocks noChangeShapeType="1"/>
            <a:stCxn id="34" idx="0"/>
            <a:endCxn id="30" idx="0"/>
          </p:cNvCxnSpPr>
          <p:nvPr/>
        </p:nvCxnSpPr>
        <p:spPr bwMode="auto">
          <a:xfrm rot="16200000" flipH="1" flipV="1">
            <a:off x="2230587" y="1531317"/>
            <a:ext cx="1587" cy="1479550"/>
          </a:xfrm>
          <a:prstGeom prst="curvedConnector3">
            <a:avLst>
              <a:gd name="adj1" fmla="val -176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3" name="AutoShape 9"/>
          <p:cNvCxnSpPr>
            <a:cxnSpLocks noChangeShapeType="1"/>
            <a:stCxn id="34" idx="0"/>
            <a:endCxn id="31" idx="0"/>
          </p:cNvCxnSpPr>
          <p:nvPr/>
        </p:nvCxnSpPr>
        <p:spPr bwMode="auto">
          <a:xfrm rot="5400000" flipV="1">
            <a:off x="3783162" y="1458292"/>
            <a:ext cx="1587" cy="1625600"/>
          </a:xfrm>
          <a:prstGeom prst="curvedConnector3">
            <a:avLst>
              <a:gd name="adj1" fmla="val -170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4" name="AutoShape 10"/>
          <p:cNvCxnSpPr>
            <a:cxnSpLocks noChangeShapeType="1"/>
            <a:stCxn id="33" idx="0"/>
            <a:endCxn id="31" idx="0"/>
          </p:cNvCxnSpPr>
          <p:nvPr/>
        </p:nvCxnSpPr>
        <p:spPr bwMode="auto">
          <a:xfrm rot="16200000" flipH="1" flipV="1">
            <a:off x="5389712" y="1477342"/>
            <a:ext cx="1587" cy="1587500"/>
          </a:xfrm>
          <a:prstGeom prst="curvedConnector3">
            <a:avLst>
              <a:gd name="adj1" fmla="val -173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5" name="AutoShape 11"/>
          <p:cNvCxnSpPr>
            <a:cxnSpLocks noChangeShapeType="1"/>
            <a:stCxn id="33" idx="0"/>
            <a:endCxn id="32" idx="0"/>
          </p:cNvCxnSpPr>
          <p:nvPr/>
        </p:nvCxnSpPr>
        <p:spPr bwMode="auto">
          <a:xfrm rot="5400000" flipV="1">
            <a:off x="6967687" y="1486867"/>
            <a:ext cx="1587" cy="1568450"/>
          </a:xfrm>
          <a:prstGeom prst="curvedConnector3">
            <a:avLst>
              <a:gd name="adj1" fmla="val -189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6" name="AutoShape 12"/>
          <p:cNvCxnSpPr>
            <a:cxnSpLocks noChangeShapeType="1"/>
            <a:stCxn id="37" idx="2"/>
            <a:endCxn id="31" idx="2"/>
          </p:cNvCxnSpPr>
          <p:nvPr/>
        </p:nvCxnSpPr>
        <p:spPr bwMode="auto">
          <a:xfrm rot="5400000">
            <a:off x="4972993" y="2376661"/>
            <a:ext cx="1587" cy="754062"/>
          </a:xfrm>
          <a:prstGeom prst="curvedConnector3">
            <a:avLst>
              <a:gd name="adj1" fmla="val 144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7" name="AutoShape 13"/>
          <p:cNvCxnSpPr>
            <a:cxnSpLocks noChangeShapeType="1"/>
            <a:stCxn id="37" idx="2"/>
            <a:endCxn id="36" idx="2"/>
          </p:cNvCxnSpPr>
          <p:nvPr/>
        </p:nvCxnSpPr>
        <p:spPr bwMode="auto">
          <a:xfrm rot="5400000">
            <a:off x="4557068" y="1960736"/>
            <a:ext cx="1587" cy="1585912"/>
          </a:xfrm>
          <a:prstGeom prst="curvedConnector3">
            <a:avLst>
              <a:gd name="adj1" fmla="val 261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8" name="AutoShape 14"/>
          <p:cNvCxnSpPr>
            <a:cxnSpLocks noChangeShapeType="1"/>
            <a:stCxn id="37" idx="2"/>
            <a:endCxn id="33" idx="2"/>
          </p:cNvCxnSpPr>
          <p:nvPr/>
        </p:nvCxnSpPr>
        <p:spPr bwMode="auto">
          <a:xfrm rot="16200000" flipH="1">
            <a:off x="5766743" y="2336973"/>
            <a:ext cx="1587" cy="833438"/>
          </a:xfrm>
          <a:prstGeom prst="curvedConnector3">
            <a:avLst>
              <a:gd name="adj1" fmla="val 144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9" name="AutoShape 15"/>
          <p:cNvCxnSpPr>
            <a:cxnSpLocks noChangeShapeType="1"/>
            <a:stCxn id="37" idx="2"/>
            <a:endCxn id="32" idx="2"/>
          </p:cNvCxnSpPr>
          <p:nvPr/>
        </p:nvCxnSpPr>
        <p:spPr bwMode="auto">
          <a:xfrm rot="16200000" flipH="1">
            <a:off x="6550968" y="1552748"/>
            <a:ext cx="1587" cy="2401888"/>
          </a:xfrm>
          <a:prstGeom prst="curvedConnector3">
            <a:avLst>
              <a:gd name="adj1" fmla="val 27700000"/>
            </a:avLst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</p:cxnSp>
      <p:sp>
        <p:nvSpPr>
          <p:cNvPr id="20" name="AutoShape 16"/>
          <p:cNvSpPr>
            <a:spLocks noChangeArrowheads="1"/>
          </p:cNvSpPr>
          <p:nvPr/>
        </p:nvSpPr>
        <p:spPr bwMode="auto">
          <a:xfrm rot="15544841">
            <a:off x="3707756" y="1973435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AutoShape 17"/>
          <p:cNvSpPr>
            <a:spLocks noChangeArrowheads="1"/>
          </p:cNvSpPr>
          <p:nvPr/>
        </p:nvSpPr>
        <p:spPr bwMode="auto">
          <a:xfrm rot="5400000">
            <a:off x="2261543" y="1963910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AutoShape 18"/>
          <p:cNvSpPr>
            <a:spLocks noChangeArrowheads="1"/>
          </p:cNvSpPr>
          <p:nvPr/>
        </p:nvSpPr>
        <p:spPr bwMode="auto">
          <a:xfrm rot="5599433">
            <a:off x="4728519" y="1490835"/>
            <a:ext cx="55562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AutoShape 19"/>
          <p:cNvSpPr>
            <a:spLocks noChangeArrowheads="1"/>
          </p:cNvSpPr>
          <p:nvPr/>
        </p:nvSpPr>
        <p:spPr bwMode="auto">
          <a:xfrm rot="4997101">
            <a:off x="4972200" y="1594816"/>
            <a:ext cx="57150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auto">
          <a:xfrm rot="4997101">
            <a:off x="5415112" y="1709116"/>
            <a:ext cx="57150" cy="46038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utoShape 21"/>
          <p:cNvSpPr>
            <a:spLocks noChangeArrowheads="1"/>
          </p:cNvSpPr>
          <p:nvPr/>
        </p:nvSpPr>
        <p:spPr bwMode="auto">
          <a:xfrm rot="4997101">
            <a:off x="5800081" y="1808335"/>
            <a:ext cx="58738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AutoShape 22"/>
          <p:cNvSpPr>
            <a:spLocks noChangeArrowheads="1"/>
          </p:cNvSpPr>
          <p:nvPr/>
        </p:nvSpPr>
        <p:spPr bwMode="auto">
          <a:xfrm rot="15455427">
            <a:off x="5850881" y="2943398"/>
            <a:ext cx="63500" cy="635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 rot="15435931">
            <a:off x="6693050" y="3158504"/>
            <a:ext cx="58737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AutoShape 24"/>
          <p:cNvSpPr>
            <a:spLocks noChangeArrowheads="1"/>
          </p:cNvSpPr>
          <p:nvPr/>
        </p:nvSpPr>
        <p:spPr bwMode="auto">
          <a:xfrm rot="6436654">
            <a:off x="4897587" y="2948954"/>
            <a:ext cx="55562" cy="635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AutoShape 25"/>
          <p:cNvSpPr>
            <a:spLocks noChangeArrowheads="1"/>
          </p:cNvSpPr>
          <p:nvPr/>
        </p:nvSpPr>
        <p:spPr bwMode="auto">
          <a:xfrm rot="5400000">
            <a:off x="4461819" y="3129135"/>
            <a:ext cx="57150" cy="666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1415406" y="2270298"/>
            <a:ext cx="152400" cy="48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4520556" y="2270298"/>
            <a:ext cx="152400" cy="48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7676506" y="2270298"/>
            <a:ext cx="152400" cy="48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6108056" y="2270298"/>
            <a:ext cx="152400" cy="48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2894956" y="2270298"/>
            <a:ext cx="152400" cy="48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2145656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3688706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5274618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6876406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39" name="Rectangle 35"/>
          <p:cNvSpPr>
            <a:spLocks noChangeArrowheads="1"/>
          </p:cNvSpPr>
          <p:nvPr/>
        </p:nvSpPr>
        <p:spPr bwMode="auto">
          <a:xfrm>
            <a:off x="2526656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1802756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1" name="Rectangle 37"/>
          <p:cNvSpPr>
            <a:spLocks noChangeArrowheads="1"/>
          </p:cNvSpPr>
          <p:nvPr/>
        </p:nvSpPr>
        <p:spPr bwMode="auto">
          <a:xfrm>
            <a:off x="3295006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2" name="Rectangle 38"/>
          <p:cNvSpPr>
            <a:spLocks noChangeArrowheads="1"/>
          </p:cNvSpPr>
          <p:nvPr/>
        </p:nvSpPr>
        <p:spPr bwMode="auto">
          <a:xfrm>
            <a:off x="4082406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4926956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5650856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5" name="Rectangle 41"/>
          <p:cNvSpPr>
            <a:spLocks noChangeArrowheads="1"/>
          </p:cNvSpPr>
          <p:nvPr/>
        </p:nvSpPr>
        <p:spPr bwMode="auto">
          <a:xfrm>
            <a:off x="6489056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7260581" y="2270298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47" name="AutoShape 43"/>
          <p:cNvSpPr>
            <a:spLocks noChangeArrowheads="1"/>
          </p:cNvSpPr>
          <p:nvPr/>
        </p:nvSpPr>
        <p:spPr bwMode="auto">
          <a:xfrm rot="15544841">
            <a:off x="6692256" y="1960735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AutoShape 44"/>
          <p:cNvSpPr>
            <a:spLocks noChangeArrowheads="1"/>
          </p:cNvSpPr>
          <p:nvPr/>
        </p:nvSpPr>
        <p:spPr bwMode="auto">
          <a:xfrm rot="5400000">
            <a:off x="5468293" y="1970260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Text Box 45"/>
          <p:cNvSpPr txBox="1">
            <a:spLocks noChangeArrowheads="1"/>
          </p:cNvSpPr>
          <p:nvPr/>
        </p:nvSpPr>
        <p:spPr bwMode="auto">
          <a:xfrm>
            <a:off x="683568" y="2395710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400">
                <a:ea typeface="굴림" pitchFamily="34" charset="-127"/>
              </a:rPr>
              <a:t>EL2</a:t>
            </a:r>
            <a:endParaRPr lang="en-US" sz="1400"/>
          </a:p>
        </p:txBody>
      </p:sp>
      <p:sp>
        <p:nvSpPr>
          <p:cNvPr id="50" name="Text Box 46"/>
          <p:cNvSpPr txBox="1">
            <a:spLocks noChangeArrowheads="1"/>
          </p:cNvSpPr>
          <p:nvPr/>
        </p:nvSpPr>
        <p:spPr bwMode="auto">
          <a:xfrm>
            <a:off x="1331268" y="2806873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1" name="Text Box 47"/>
          <p:cNvSpPr txBox="1">
            <a:spLocks noChangeArrowheads="1"/>
          </p:cNvSpPr>
          <p:nvPr/>
        </p:nvSpPr>
        <p:spPr bwMode="auto">
          <a:xfrm>
            <a:off x="1744018" y="2806873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2" name="Text Box 48"/>
          <p:cNvSpPr txBox="1">
            <a:spLocks noChangeArrowheads="1"/>
          </p:cNvSpPr>
          <p:nvPr/>
        </p:nvSpPr>
        <p:spPr bwMode="auto">
          <a:xfrm>
            <a:off x="2094856" y="2806873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3" name="Text Box 49"/>
          <p:cNvSpPr txBox="1">
            <a:spLocks noChangeArrowheads="1"/>
          </p:cNvSpPr>
          <p:nvPr/>
        </p:nvSpPr>
        <p:spPr bwMode="auto">
          <a:xfrm>
            <a:off x="2491731" y="2806873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3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4" name="Text Box 50"/>
          <p:cNvSpPr txBox="1">
            <a:spLocks noChangeArrowheads="1"/>
          </p:cNvSpPr>
          <p:nvPr/>
        </p:nvSpPr>
        <p:spPr bwMode="auto">
          <a:xfrm>
            <a:off x="2833043" y="2806873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5" name="Text Box 51"/>
          <p:cNvSpPr txBox="1">
            <a:spLocks noChangeArrowheads="1"/>
          </p:cNvSpPr>
          <p:nvPr/>
        </p:nvSpPr>
        <p:spPr bwMode="auto">
          <a:xfrm>
            <a:off x="3247381" y="2806873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5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6" name="Text Box 52"/>
          <p:cNvSpPr txBox="1">
            <a:spLocks noChangeArrowheads="1"/>
          </p:cNvSpPr>
          <p:nvPr/>
        </p:nvSpPr>
        <p:spPr bwMode="auto">
          <a:xfrm>
            <a:off x="3628381" y="2806873"/>
            <a:ext cx="30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7" name="Text Box 53"/>
          <p:cNvSpPr txBox="1">
            <a:spLocks noChangeArrowheads="1"/>
          </p:cNvSpPr>
          <p:nvPr/>
        </p:nvSpPr>
        <p:spPr bwMode="auto">
          <a:xfrm>
            <a:off x="3995093" y="2806873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7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8" name="Text Box 54"/>
          <p:cNvSpPr txBox="1">
            <a:spLocks noChangeArrowheads="1"/>
          </p:cNvSpPr>
          <p:nvPr/>
        </p:nvSpPr>
        <p:spPr bwMode="auto">
          <a:xfrm>
            <a:off x="4455468" y="2806873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8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59" name="Text Box 55"/>
          <p:cNvSpPr txBox="1">
            <a:spLocks noChangeArrowheads="1"/>
          </p:cNvSpPr>
          <p:nvPr/>
        </p:nvSpPr>
        <p:spPr bwMode="auto">
          <a:xfrm>
            <a:off x="4877743" y="2806873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9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0" name="Text Box 56"/>
          <p:cNvSpPr txBox="1">
            <a:spLocks noChangeArrowheads="1"/>
          </p:cNvSpPr>
          <p:nvPr/>
        </p:nvSpPr>
        <p:spPr bwMode="auto">
          <a:xfrm>
            <a:off x="5179368" y="2806873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1" name="Text Box 57"/>
          <p:cNvSpPr txBox="1">
            <a:spLocks noChangeArrowheads="1"/>
          </p:cNvSpPr>
          <p:nvPr/>
        </p:nvSpPr>
        <p:spPr bwMode="auto">
          <a:xfrm>
            <a:off x="5552431" y="2806873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11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2" name="Text Box 58"/>
          <p:cNvSpPr txBox="1">
            <a:spLocks noChangeArrowheads="1"/>
          </p:cNvSpPr>
          <p:nvPr/>
        </p:nvSpPr>
        <p:spPr bwMode="auto">
          <a:xfrm>
            <a:off x="6006456" y="2806873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3" name="Text Box 59"/>
          <p:cNvSpPr txBox="1">
            <a:spLocks noChangeArrowheads="1"/>
          </p:cNvSpPr>
          <p:nvPr/>
        </p:nvSpPr>
        <p:spPr bwMode="auto">
          <a:xfrm>
            <a:off x="6379518" y="2806873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13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4" name="Text Box 60"/>
          <p:cNvSpPr txBox="1">
            <a:spLocks noChangeArrowheads="1"/>
          </p:cNvSpPr>
          <p:nvPr/>
        </p:nvSpPr>
        <p:spPr bwMode="auto">
          <a:xfrm>
            <a:off x="6762106" y="2806873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5" name="Text Box 61"/>
          <p:cNvSpPr txBox="1">
            <a:spLocks noChangeArrowheads="1"/>
          </p:cNvSpPr>
          <p:nvPr/>
        </p:nvSpPr>
        <p:spPr bwMode="auto">
          <a:xfrm>
            <a:off x="7166918" y="2806873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15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66" name="Text Box 62"/>
          <p:cNvSpPr txBox="1">
            <a:spLocks noChangeArrowheads="1"/>
          </p:cNvSpPr>
          <p:nvPr/>
        </p:nvSpPr>
        <p:spPr bwMode="auto">
          <a:xfrm>
            <a:off x="7557443" y="2806873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2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cxnSp>
        <p:nvCxnSpPr>
          <p:cNvPr id="67" name="AutoShape 63"/>
          <p:cNvCxnSpPr>
            <a:cxnSpLocks noChangeShapeType="1"/>
            <a:stCxn id="83" idx="0"/>
            <a:endCxn id="81" idx="0"/>
          </p:cNvCxnSpPr>
          <p:nvPr/>
        </p:nvCxnSpPr>
        <p:spPr bwMode="auto">
          <a:xfrm rot="16200000" flipH="1" flipV="1">
            <a:off x="4627712" y="966167"/>
            <a:ext cx="1587" cy="6261100"/>
          </a:xfrm>
          <a:prstGeom prst="curvedConnector3">
            <a:avLst>
              <a:gd name="adj1" fmla="val -386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68" name="AutoShape 64"/>
          <p:cNvCxnSpPr>
            <a:cxnSpLocks noChangeShapeType="1"/>
            <a:stCxn id="83" idx="0"/>
            <a:endCxn id="82" idx="0"/>
          </p:cNvCxnSpPr>
          <p:nvPr/>
        </p:nvCxnSpPr>
        <p:spPr bwMode="auto">
          <a:xfrm rot="16200000" flipH="1" flipV="1">
            <a:off x="6180287" y="2518742"/>
            <a:ext cx="1587" cy="3155950"/>
          </a:xfrm>
          <a:prstGeom prst="curvedConnector3">
            <a:avLst>
              <a:gd name="adj1" fmla="val -28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69" name="AutoShape 65"/>
          <p:cNvCxnSpPr>
            <a:cxnSpLocks noChangeShapeType="1"/>
            <a:stCxn id="85" idx="0"/>
            <a:endCxn id="81" idx="0"/>
          </p:cNvCxnSpPr>
          <p:nvPr/>
        </p:nvCxnSpPr>
        <p:spPr bwMode="auto">
          <a:xfrm rot="16200000" flipH="1" flipV="1">
            <a:off x="2236937" y="3356942"/>
            <a:ext cx="1587" cy="1479550"/>
          </a:xfrm>
          <a:prstGeom prst="curvedConnector3">
            <a:avLst>
              <a:gd name="adj1" fmla="val -176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0" name="AutoShape 66"/>
          <p:cNvCxnSpPr>
            <a:cxnSpLocks noChangeShapeType="1"/>
            <a:stCxn id="85" idx="0"/>
            <a:endCxn id="82" idx="0"/>
          </p:cNvCxnSpPr>
          <p:nvPr/>
        </p:nvCxnSpPr>
        <p:spPr bwMode="auto">
          <a:xfrm rot="5400000" flipV="1">
            <a:off x="3789512" y="3283917"/>
            <a:ext cx="1587" cy="1625600"/>
          </a:xfrm>
          <a:prstGeom prst="curvedConnector3">
            <a:avLst>
              <a:gd name="adj1" fmla="val -170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1" name="AutoShape 67"/>
          <p:cNvCxnSpPr>
            <a:cxnSpLocks noChangeShapeType="1"/>
            <a:stCxn id="84" idx="0"/>
            <a:endCxn id="82" idx="0"/>
          </p:cNvCxnSpPr>
          <p:nvPr/>
        </p:nvCxnSpPr>
        <p:spPr bwMode="auto">
          <a:xfrm rot="16200000" flipH="1" flipV="1">
            <a:off x="5396062" y="3302967"/>
            <a:ext cx="1587" cy="1587500"/>
          </a:xfrm>
          <a:prstGeom prst="curvedConnector3">
            <a:avLst>
              <a:gd name="adj1" fmla="val -173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72" name="AutoShape 68"/>
          <p:cNvCxnSpPr>
            <a:cxnSpLocks noChangeShapeType="1"/>
            <a:stCxn id="84" idx="0"/>
            <a:endCxn id="83" idx="0"/>
          </p:cNvCxnSpPr>
          <p:nvPr/>
        </p:nvCxnSpPr>
        <p:spPr bwMode="auto">
          <a:xfrm rot="5400000" flipV="1">
            <a:off x="6974037" y="3312492"/>
            <a:ext cx="1587" cy="1568450"/>
          </a:xfrm>
          <a:prstGeom prst="curvedConnector3">
            <a:avLst>
              <a:gd name="adj1" fmla="val -189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sp>
        <p:nvSpPr>
          <p:cNvPr id="75" name="AutoShape 71"/>
          <p:cNvSpPr>
            <a:spLocks noChangeArrowheads="1"/>
          </p:cNvSpPr>
          <p:nvPr/>
        </p:nvSpPr>
        <p:spPr bwMode="auto">
          <a:xfrm rot="15544841">
            <a:off x="3714106" y="3799060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AutoShape 72"/>
          <p:cNvSpPr>
            <a:spLocks noChangeArrowheads="1"/>
          </p:cNvSpPr>
          <p:nvPr/>
        </p:nvSpPr>
        <p:spPr bwMode="auto">
          <a:xfrm rot="5400000">
            <a:off x="2267893" y="3789535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AutoShape 73"/>
          <p:cNvSpPr>
            <a:spLocks noChangeArrowheads="1"/>
          </p:cNvSpPr>
          <p:nvPr/>
        </p:nvSpPr>
        <p:spPr bwMode="auto">
          <a:xfrm rot="5599433">
            <a:off x="4734868" y="3451398"/>
            <a:ext cx="55563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AutoShape 74"/>
          <p:cNvSpPr>
            <a:spLocks noChangeArrowheads="1"/>
          </p:cNvSpPr>
          <p:nvPr/>
        </p:nvSpPr>
        <p:spPr bwMode="auto">
          <a:xfrm rot="4997101">
            <a:off x="5806431" y="3633960"/>
            <a:ext cx="58738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Rectangle 77"/>
          <p:cNvSpPr>
            <a:spLocks noChangeArrowheads="1"/>
          </p:cNvSpPr>
          <p:nvPr/>
        </p:nvSpPr>
        <p:spPr bwMode="auto">
          <a:xfrm>
            <a:off x="1421756" y="4095923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 dirty="0">
                <a:ea typeface="굴림" pitchFamily="34" charset="-127"/>
              </a:rPr>
              <a:t>L0</a:t>
            </a:r>
            <a:endParaRPr lang="en-US" sz="1000" b="1" dirty="0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526906" y="4095923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7682856" y="4095923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84" name="Rectangle 80"/>
          <p:cNvSpPr>
            <a:spLocks noChangeArrowheads="1"/>
          </p:cNvSpPr>
          <p:nvPr/>
        </p:nvSpPr>
        <p:spPr bwMode="auto">
          <a:xfrm>
            <a:off x="6114406" y="4095923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85" name="Rectangle 81"/>
          <p:cNvSpPr>
            <a:spLocks noChangeArrowheads="1"/>
          </p:cNvSpPr>
          <p:nvPr/>
        </p:nvSpPr>
        <p:spPr bwMode="auto">
          <a:xfrm>
            <a:off x="2901306" y="4095923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89" name="Rectangle 85"/>
          <p:cNvSpPr>
            <a:spLocks noChangeArrowheads="1"/>
          </p:cNvSpPr>
          <p:nvPr/>
        </p:nvSpPr>
        <p:spPr bwMode="auto">
          <a:xfrm>
            <a:off x="6882756" y="4095923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>
                <a:ea typeface="굴림" pitchFamily="34" charset="-127"/>
              </a:rPr>
              <a:t>L2</a:t>
            </a:r>
            <a:endParaRPr lang="en-US" sz="1000"/>
          </a:p>
        </p:txBody>
      </p:sp>
      <p:sp>
        <p:nvSpPr>
          <p:cNvPr id="96" name="Rectangle 92"/>
          <p:cNvSpPr>
            <a:spLocks noChangeArrowheads="1"/>
          </p:cNvSpPr>
          <p:nvPr/>
        </p:nvSpPr>
        <p:spPr bwMode="auto">
          <a:xfrm>
            <a:off x="6495406" y="4095923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7" name="Rectangle 93"/>
          <p:cNvSpPr>
            <a:spLocks noChangeArrowheads="1"/>
          </p:cNvSpPr>
          <p:nvPr/>
        </p:nvSpPr>
        <p:spPr bwMode="auto">
          <a:xfrm>
            <a:off x="7266931" y="4095923"/>
            <a:ext cx="152400" cy="48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800">
                <a:ea typeface="굴림" pitchFamily="34" charset="-127"/>
              </a:rPr>
              <a:t>L3</a:t>
            </a:r>
            <a:endParaRPr lang="en-US" sz="800"/>
          </a:p>
        </p:txBody>
      </p:sp>
      <p:sp>
        <p:nvSpPr>
          <p:cNvPr id="98" name="AutoShape 94"/>
          <p:cNvSpPr>
            <a:spLocks noChangeArrowheads="1"/>
          </p:cNvSpPr>
          <p:nvPr/>
        </p:nvSpPr>
        <p:spPr bwMode="auto">
          <a:xfrm rot="15544841">
            <a:off x="6698606" y="3786360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AutoShape 95"/>
          <p:cNvSpPr>
            <a:spLocks noChangeArrowheads="1"/>
          </p:cNvSpPr>
          <p:nvPr/>
        </p:nvSpPr>
        <p:spPr bwMode="auto">
          <a:xfrm rot="5400000">
            <a:off x="5474643" y="3795885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Text Box 96"/>
          <p:cNvSpPr txBox="1">
            <a:spLocks noChangeArrowheads="1"/>
          </p:cNvSpPr>
          <p:nvPr/>
        </p:nvSpPr>
        <p:spPr bwMode="auto">
          <a:xfrm>
            <a:off x="689918" y="4221335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400">
                <a:ea typeface="굴림" pitchFamily="34" charset="-127"/>
              </a:rPr>
              <a:t>EL1</a:t>
            </a:r>
            <a:endParaRPr lang="en-US" sz="1400"/>
          </a:p>
        </p:txBody>
      </p:sp>
      <p:sp>
        <p:nvSpPr>
          <p:cNvPr id="101" name="Text Box 97"/>
          <p:cNvSpPr txBox="1">
            <a:spLocks noChangeArrowheads="1"/>
          </p:cNvSpPr>
          <p:nvPr/>
        </p:nvSpPr>
        <p:spPr bwMode="auto">
          <a:xfrm>
            <a:off x="1331268" y="4661073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5" name="Text Box 101"/>
          <p:cNvSpPr txBox="1">
            <a:spLocks noChangeArrowheads="1"/>
          </p:cNvSpPr>
          <p:nvPr/>
        </p:nvSpPr>
        <p:spPr bwMode="auto">
          <a:xfrm>
            <a:off x="2833043" y="4661073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09" name="Text Box 105"/>
          <p:cNvSpPr txBox="1">
            <a:spLocks noChangeArrowheads="1"/>
          </p:cNvSpPr>
          <p:nvPr/>
        </p:nvSpPr>
        <p:spPr bwMode="auto">
          <a:xfrm>
            <a:off x="4455468" y="4661073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8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3" name="Text Box 109"/>
          <p:cNvSpPr txBox="1">
            <a:spLocks noChangeArrowheads="1"/>
          </p:cNvSpPr>
          <p:nvPr/>
        </p:nvSpPr>
        <p:spPr bwMode="auto">
          <a:xfrm>
            <a:off x="6006456" y="4661073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17" name="Text Box 113"/>
          <p:cNvSpPr txBox="1">
            <a:spLocks noChangeArrowheads="1"/>
          </p:cNvSpPr>
          <p:nvPr/>
        </p:nvSpPr>
        <p:spPr bwMode="auto">
          <a:xfrm>
            <a:off x="7557443" y="4661073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1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cxnSp>
        <p:nvCxnSpPr>
          <p:cNvPr id="118" name="AutoShape 114"/>
          <p:cNvCxnSpPr>
            <a:cxnSpLocks noChangeShapeType="1"/>
            <a:stCxn id="132" idx="0"/>
            <a:endCxn id="131" idx="0"/>
          </p:cNvCxnSpPr>
          <p:nvPr/>
        </p:nvCxnSpPr>
        <p:spPr bwMode="auto">
          <a:xfrm rot="16200000" flipH="1" flipV="1">
            <a:off x="6142187" y="4179267"/>
            <a:ext cx="1587" cy="3155950"/>
          </a:xfrm>
          <a:prstGeom prst="curvedConnector3">
            <a:avLst>
              <a:gd name="adj1" fmla="val -28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19" name="AutoShape 115"/>
          <p:cNvCxnSpPr>
            <a:cxnSpLocks noChangeShapeType="1"/>
            <a:stCxn id="134" idx="0"/>
            <a:endCxn id="130" idx="0"/>
          </p:cNvCxnSpPr>
          <p:nvPr/>
        </p:nvCxnSpPr>
        <p:spPr bwMode="auto">
          <a:xfrm rot="16200000" flipH="1" flipV="1">
            <a:off x="2198837" y="5017467"/>
            <a:ext cx="1587" cy="1479550"/>
          </a:xfrm>
          <a:prstGeom prst="curvedConnector3">
            <a:avLst>
              <a:gd name="adj1" fmla="val -146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0" name="AutoShape 116"/>
          <p:cNvCxnSpPr>
            <a:cxnSpLocks noChangeShapeType="1"/>
            <a:stCxn id="134" idx="0"/>
            <a:endCxn id="131" idx="0"/>
          </p:cNvCxnSpPr>
          <p:nvPr/>
        </p:nvCxnSpPr>
        <p:spPr bwMode="auto">
          <a:xfrm rot="5400000" flipV="1">
            <a:off x="3751412" y="4944442"/>
            <a:ext cx="1587" cy="1625600"/>
          </a:xfrm>
          <a:prstGeom prst="curvedConnector3">
            <a:avLst>
              <a:gd name="adj1" fmla="val -140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1" name="AutoShape 117"/>
          <p:cNvCxnSpPr>
            <a:cxnSpLocks noChangeShapeType="1"/>
            <a:stCxn id="133" idx="0"/>
            <a:endCxn id="131" idx="0"/>
          </p:cNvCxnSpPr>
          <p:nvPr/>
        </p:nvCxnSpPr>
        <p:spPr bwMode="auto">
          <a:xfrm rot="16200000" flipH="1" flipV="1">
            <a:off x="5357962" y="4963492"/>
            <a:ext cx="1587" cy="1587500"/>
          </a:xfrm>
          <a:prstGeom prst="curvedConnector3">
            <a:avLst>
              <a:gd name="adj1" fmla="val -173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122" name="AutoShape 118"/>
          <p:cNvCxnSpPr>
            <a:cxnSpLocks noChangeShapeType="1"/>
            <a:stCxn id="133" idx="0"/>
            <a:endCxn id="132" idx="0"/>
          </p:cNvCxnSpPr>
          <p:nvPr/>
        </p:nvCxnSpPr>
        <p:spPr bwMode="auto">
          <a:xfrm rot="5400000" flipV="1">
            <a:off x="6935937" y="4973017"/>
            <a:ext cx="1587" cy="1568450"/>
          </a:xfrm>
          <a:prstGeom prst="curvedConnector3">
            <a:avLst>
              <a:gd name="adj1" fmla="val -18900000"/>
            </a:avLst>
          </a:prstGeom>
          <a:noFill/>
          <a:ln w="6350">
            <a:solidFill>
              <a:srgbClr val="3366FF"/>
            </a:solidFill>
            <a:prstDash val="dash"/>
            <a:round/>
            <a:headEnd/>
            <a:tailEnd/>
          </a:ln>
          <a:effectLst/>
        </p:spPr>
      </p:cxnSp>
      <p:sp>
        <p:nvSpPr>
          <p:cNvPr id="125" name="AutoShape 121"/>
          <p:cNvSpPr>
            <a:spLocks noChangeArrowheads="1"/>
          </p:cNvSpPr>
          <p:nvPr/>
        </p:nvSpPr>
        <p:spPr bwMode="auto">
          <a:xfrm rot="15544841">
            <a:off x="3676006" y="5507210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AutoShape 122"/>
          <p:cNvSpPr>
            <a:spLocks noChangeArrowheads="1"/>
          </p:cNvSpPr>
          <p:nvPr/>
        </p:nvSpPr>
        <p:spPr bwMode="auto">
          <a:xfrm rot="5400000">
            <a:off x="2229793" y="5513560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AutoShape 123"/>
          <p:cNvSpPr>
            <a:spLocks noChangeArrowheads="1"/>
          </p:cNvSpPr>
          <p:nvPr/>
        </p:nvSpPr>
        <p:spPr bwMode="auto">
          <a:xfrm rot="4997101">
            <a:off x="5768331" y="5294485"/>
            <a:ext cx="58738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Rectangle 126" descr="Light upward diagonal"/>
          <p:cNvSpPr>
            <a:spLocks noChangeArrowheads="1"/>
          </p:cNvSpPr>
          <p:nvPr/>
        </p:nvSpPr>
        <p:spPr bwMode="auto">
          <a:xfrm>
            <a:off x="1383656" y="5756448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 dirty="0">
                <a:ea typeface="굴림" pitchFamily="34" charset="-127"/>
              </a:rPr>
              <a:t>L0</a:t>
            </a:r>
            <a:endParaRPr lang="en-US" sz="1000" b="1" dirty="0"/>
          </a:p>
        </p:txBody>
      </p:sp>
      <p:sp>
        <p:nvSpPr>
          <p:cNvPr id="131" name="Rectangle 127"/>
          <p:cNvSpPr>
            <a:spLocks noChangeArrowheads="1"/>
          </p:cNvSpPr>
          <p:nvPr/>
        </p:nvSpPr>
        <p:spPr bwMode="auto">
          <a:xfrm>
            <a:off x="4488806" y="5756448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132" name="Rectangle 128"/>
          <p:cNvSpPr>
            <a:spLocks noChangeArrowheads="1"/>
          </p:cNvSpPr>
          <p:nvPr/>
        </p:nvSpPr>
        <p:spPr bwMode="auto">
          <a:xfrm>
            <a:off x="7644756" y="5756448"/>
            <a:ext cx="152400" cy="482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L0</a:t>
            </a:r>
            <a:endParaRPr lang="en-US" sz="1000" b="1"/>
          </a:p>
        </p:txBody>
      </p:sp>
      <p:sp>
        <p:nvSpPr>
          <p:cNvPr id="133" name="Rectangle 129"/>
          <p:cNvSpPr>
            <a:spLocks noChangeArrowheads="1"/>
          </p:cNvSpPr>
          <p:nvPr/>
        </p:nvSpPr>
        <p:spPr bwMode="auto">
          <a:xfrm>
            <a:off x="6076306" y="5756448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134" name="Rectangle 130"/>
          <p:cNvSpPr>
            <a:spLocks noChangeArrowheads="1"/>
          </p:cNvSpPr>
          <p:nvPr/>
        </p:nvSpPr>
        <p:spPr bwMode="auto">
          <a:xfrm>
            <a:off x="2863206" y="5756448"/>
            <a:ext cx="152400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ko-KR" sz="1000" b="1">
                <a:ea typeface="굴림" pitchFamily="34" charset="-127"/>
              </a:rPr>
              <a:t>L1</a:t>
            </a:r>
            <a:endParaRPr lang="en-US" sz="1000" b="1"/>
          </a:p>
        </p:txBody>
      </p:sp>
      <p:sp>
        <p:nvSpPr>
          <p:cNvPr id="147" name="AutoShape 143"/>
          <p:cNvSpPr>
            <a:spLocks noChangeArrowheads="1"/>
          </p:cNvSpPr>
          <p:nvPr/>
        </p:nvSpPr>
        <p:spPr bwMode="auto">
          <a:xfrm rot="15544841">
            <a:off x="6660506" y="5446885"/>
            <a:ext cx="55562" cy="4603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AutoShape 144"/>
          <p:cNvSpPr>
            <a:spLocks noChangeArrowheads="1"/>
          </p:cNvSpPr>
          <p:nvPr/>
        </p:nvSpPr>
        <p:spPr bwMode="auto">
          <a:xfrm rot="5400000">
            <a:off x="5436543" y="5456410"/>
            <a:ext cx="53975" cy="47625"/>
          </a:xfrm>
          <a:prstGeom prst="triangle">
            <a:avLst>
              <a:gd name="adj" fmla="val 63477"/>
            </a:avLst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Text Box 145"/>
          <p:cNvSpPr txBox="1">
            <a:spLocks noChangeArrowheads="1"/>
          </p:cNvSpPr>
          <p:nvPr/>
        </p:nvSpPr>
        <p:spPr bwMode="auto">
          <a:xfrm>
            <a:off x="723256" y="5881860"/>
            <a:ext cx="4016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400">
                <a:ea typeface="굴림" pitchFamily="34" charset="-127"/>
              </a:rPr>
              <a:t>BL</a:t>
            </a:r>
            <a:endParaRPr lang="en-US" sz="1400"/>
          </a:p>
        </p:txBody>
      </p:sp>
      <p:sp>
        <p:nvSpPr>
          <p:cNvPr id="150" name="Text Box 146"/>
          <p:cNvSpPr txBox="1">
            <a:spLocks noChangeArrowheads="1"/>
          </p:cNvSpPr>
          <p:nvPr/>
        </p:nvSpPr>
        <p:spPr bwMode="auto">
          <a:xfrm>
            <a:off x="1293168" y="6321598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0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4" name="Text Box 150"/>
          <p:cNvSpPr txBox="1">
            <a:spLocks noChangeArrowheads="1"/>
          </p:cNvSpPr>
          <p:nvPr/>
        </p:nvSpPr>
        <p:spPr bwMode="auto">
          <a:xfrm>
            <a:off x="2794943" y="6321598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4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58" name="Text Box 154"/>
          <p:cNvSpPr txBox="1">
            <a:spLocks noChangeArrowheads="1"/>
          </p:cNvSpPr>
          <p:nvPr/>
        </p:nvSpPr>
        <p:spPr bwMode="auto">
          <a:xfrm>
            <a:off x="4417368" y="6321598"/>
            <a:ext cx="30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8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62" name="Text Box 158"/>
          <p:cNvSpPr txBox="1">
            <a:spLocks noChangeArrowheads="1"/>
          </p:cNvSpPr>
          <p:nvPr/>
        </p:nvSpPr>
        <p:spPr bwMode="auto">
          <a:xfrm>
            <a:off x="5968356" y="6321598"/>
            <a:ext cx="373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12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sp>
        <p:nvSpPr>
          <p:cNvPr id="166" name="Text Box 162"/>
          <p:cNvSpPr txBox="1">
            <a:spLocks noChangeArrowheads="1"/>
          </p:cNvSpPr>
          <p:nvPr/>
        </p:nvSpPr>
        <p:spPr bwMode="auto">
          <a:xfrm>
            <a:off x="7519343" y="6321598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ko-KR" sz="1000" b="1">
                <a:solidFill>
                  <a:srgbClr val="CC0000"/>
                </a:solidFill>
                <a:ea typeface="굴림" pitchFamily="34" charset="-127"/>
              </a:rPr>
              <a:t>16</a:t>
            </a:r>
            <a:r>
              <a:rPr lang="en-US" altLang="ko-KR" sz="1000" b="1" baseline="30000">
                <a:solidFill>
                  <a:srgbClr val="CC0000"/>
                </a:solidFill>
                <a:ea typeface="굴림" pitchFamily="34" charset="-127"/>
              </a:rPr>
              <a:t>0</a:t>
            </a:r>
            <a:endParaRPr lang="en-US" sz="1000" b="1" baseline="30000">
              <a:solidFill>
                <a:srgbClr val="CC0000"/>
              </a:solidFill>
            </a:endParaRPr>
          </a:p>
        </p:txBody>
      </p:sp>
      <p:cxnSp>
        <p:nvCxnSpPr>
          <p:cNvPr id="168" name="AutoShape 164"/>
          <p:cNvCxnSpPr>
            <a:cxnSpLocks noChangeShapeType="1"/>
            <a:stCxn id="131" idx="0"/>
            <a:endCxn id="130" idx="0"/>
          </p:cNvCxnSpPr>
          <p:nvPr/>
        </p:nvCxnSpPr>
        <p:spPr bwMode="auto">
          <a:xfrm rot="16200000" flipH="1" flipV="1">
            <a:off x="3011637" y="4204667"/>
            <a:ext cx="1587" cy="3105150"/>
          </a:xfrm>
          <a:prstGeom prst="curvedConnector3">
            <a:avLst>
              <a:gd name="adj1" fmla="val -23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sp>
        <p:nvSpPr>
          <p:cNvPr id="169" name="AutoShape 165"/>
          <p:cNvSpPr>
            <a:spLocks noChangeArrowheads="1"/>
          </p:cNvSpPr>
          <p:nvPr/>
        </p:nvSpPr>
        <p:spPr bwMode="auto">
          <a:xfrm rot="4997101">
            <a:off x="2937818" y="5350048"/>
            <a:ext cx="58737" cy="46038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0" name="AutoShape 166"/>
          <p:cNvCxnSpPr>
            <a:cxnSpLocks noChangeShapeType="1"/>
            <a:stCxn id="82" idx="0"/>
            <a:endCxn id="81" idx="0"/>
          </p:cNvCxnSpPr>
          <p:nvPr/>
        </p:nvCxnSpPr>
        <p:spPr bwMode="auto">
          <a:xfrm rot="16200000" flipH="1" flipV="1">
            <a:off x="3049737" y="2544142"/>
            <a:ext cx="1587" cy="3105150"/>
          </a:xfrm>
          <a:prstGeom prst="curvedConnector3">
            <a:avLst>
              <a:gd name="adj1" fmla="val -239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sp>
        <p:nvSpPr>
          <p:cNvPr id="171" name="AutoShape 167"/>
          <p:cNvSpPr>
            <a:spLocks noChangeArrowheads="1"/>
          </p:cNvSpPr>
          <p:nvPr/>
        </p:nvSpPr>
        <p:spPr bwMode="auto">
          <a:xfrm rot="4997101">
            <a:off x="3050531" y="3689523"/>
            <a:ext cx="58737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2" name="AutoShape 168"/>
          <p:cNvCxnSpPr>
            <a:cxnSpLocks noChangeShapeType="1"/>
            <a:stCxn id="31" idx="0"/>
            <a:endCxn id="30" idx="0"/>
          </p:cNvCxnSpPr>
          <p:nvPr/>
        </p:nvCxnSpPr>
        <p:spPr bwMode="auto">
          <a:xfrm rot="16200000" flipH="1" flipV="1">
            <a:off x="3043387" y="718517"/>
            <a:ext cx="1587" cy="3105150"/>
          </a:xfrm>
          <a:prstGeom prst="curvedConnector3">
            <a:avLst>
              <a:gd name="adj1" fmla="val -25400000"/>
            </a:avLst>
          </a:prstGeom>
          <a:noFill/>
          <a:ln w="6350">
            <a:solidFill>
              <a:srgbClr val="FF00FF"/>
            </a:solidFill>
            <a:prstDash val="dash"/>
            <a:round/>
            <a:headEnd/>
            <a:tailEnd/>
          </a:ln>
          <a:effectLst/>
        </p:spPr>
      </p:cxnSp>
      <p:sp>
        <p:nvSpPr>
          <p:cNvPr id="173" name="AutoShape 169"/>
          <p:cNvSpPr>
            <a:spLocks noChangeArrowheads="1"/>
          </p:cNvSpPr>
          <p:nvPr/>
        </p:nvSpPr>
        <p:spPr bwMode="auto">
          <a:xfrm rot="4997101">
            <a:off x="2933056" y="1846435"/>
            <a:ext cx="58738" cy="4603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" name="Rectangle 170"/>
          <p:cNvSpPr>
            <a:spLocks noChangeArrowheads="1"/>
          </p:cNvSpPr>
          <p:nvPr/>
        </p:nvSpPr>
        <p:spPr bwMode="auto">
          <a:xfrm>
            <a:off x="7236296" y="1509885"/>
            <a:ext cx="1368152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/>
            <a:r>
              <a:rPr lang="en-US" altLang="ko-KR" sz="1200" b="1" dirty="0" smtClean="0">
                <a:ea typeface="굴림" pitchFamily="34" charset="-127"/>
              </a:rPr>
              <a:t>DPB</a:t>
            </a:r>
            <a:r>
              <a:rPr lang="en-US" altLang="ko-KR" sz="1200" b="1" baseline="-25000" dirty="0" smtClean="0">
                <a:ea typeface="굴림" pitchFamily="34" charset="-127"/>
              </a:rPr>
              <a:t>EL2, target</a:t>
            </a:r>
            <a:r>
              <a:rPr lang="en-US" altLang="ko-KR" sz="1200" b="1" dirty="0" smtClean="0">
                <a:ea typeface="굴림" pitchFamily="34" charset="-127"/>
              </a:rPr>
              <a:t>= 12</a:t>
            </a:r>
          </a:p>
          <a:p>
            <a:pPr marL="342900" indent="-342900" eaLnBrk="1" hangingPunct="1"/>
            <a:endParaRPr lang="en-US" altLang="ko-KR" sz="1200" b="1" dirty="0">
              <a:ea typeface="굴림" pitchFamily="34" charset="-127"/>
            </a:endParaRPr>
          </a:p>
        </p:txBody>
      </p:sp>
      <p:sp>
        <p:nvSpPr>
          <p:cNvPr id="175" name="Rectangle 171"/>
          <p:cNvSpPr>
            <a:spLocks noChangeArrowheads="1"/>
          </p:cNvSpPr>
          <p:nvPr/>
        </p:nvSpPr>
        <p:spPr bwMode="auto">
          <a:xfrm>
            <a:off x="7183798" y="3291060"/>
            <a:ext cx="1584176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/>
            <a:r>
              <a:rPr lang="en-US" altLang="ko-KR" sz="1200" b="1" dirty="0" smtClean="0">
                <a:ea typeface="굴림" pitchFamily="34" charset="-127"/>
              </a:rPr>
              <a:t>DPB</a:t>
            </a:r>
            <a:r>
              <a:rPr lang="en-US" altLang="ko-KR" sz="1200" b="1" baseline="-25000" dirty="0" smtClean="0">
                <a:ea typeface="굴림" pitchFamily="34" charset="-127"/>
              </a:rPr>
              <a:t>EL1, non-target</a:t>
            </a:r>
            <a:r>
              <a:rPr lang="en-US" altLang="ko-KR" sz="1200" b="1" dirty="0" smtClean="0">
                <a:ea typeface="굴림" pitchFamily="34" charset="-127"/>
              </a:rPr>
              <a:t> = 3</a:t>
            </a:r>
            <a:endParaRPr lang="en-US" altLang="ko-KR" sz="1200" b="1" dirty="0">
              <a:ea typeface="굴림" pitchFamily="34" charset="-127"/>
            </a:endParaRPr>
          </a:p>
        </p:txBody>
      </p:sp>
      <p:sp>
        <p:nvSpPr>
          <p:cNvPr id="176" name="Rectangle 172"/>
          <p:cNvSpPr>
            <a:spLocks noChangeArrowheads="1"/>
          </p:cNvSpPr>
          <p:nvPr/>
        </p:nvSpPr>
        <p:spPr bwMode="auto">
          <a:xfrm>
            <a:off x="7236296" y="4997474"/>
            <a:ext cx="1584176" cy="430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/>
            <a:r>
              <a:rPr lang="en-US" altLang="ko-KR" sz="1200" b="1" dirty="0" smtClean="0">
                <a:ea typeface="굴림" pitchFamily="34" charset="-127"/>
              </a:rPr>
              <a:t>DPB</a:t>
            </a:r>
            <a:r>
              <a:rPr lang="en-US" altLang="ko-KR" sz="1200" b="1" baseline="-25000" dirty="0" smtClean="0">
                <a:ea typeface="굴림" pitchFamily="34" charset="-127"/>
              </a:rPr>
              <a:t>BL, non-target</a:t>
            </a:r>
            <a:r>
              <a:rPr lang="en-US" altLang="ko-KR" sz="1200" b="1" dirty="0" smtClean="0">
                <a:ea typeface="굴림" pitchFamily="34" charset="-127"/>
              </a:rPr>
              <a:t> = 3</a:t>
            </a:r>
            <a:endParaRPr lang="en-US" altLang="ko-KR" sz="1200" b="1" dirty="0">
              <a:ea typeface="굴림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It is proposed for each scalable layer to signal DPB sizes when the layer is target and non-target layer</a:t>
            </a:r>
          </a:p>
          <a:p>
            <a:r>
              <a:rPr lang="en-US" altLang="ko-KR" sz="1800" dirty="0" smtClean="0"/>
              <a:t>Decoder  know how many decoded picture buffers are necessary to decode a particular target layer</a:t>
            </a:r>
          </a:p>
          <a:p>
            <a:r>
              <a:rPr lang="en-US" altLang="ko-KR" sz="1800" dirty="0" smtClean="0"/>
              <a:t>Therefore, decoder can select a target layer depending on the total DPB size it can support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Remarks &amp; 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9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31360</TotalTime>
  <Words>585</Words>
  <Application>Microsoft Office PowerPoint</Application>
  <PresentationFormat>화면 슬라이드 쇼(4:3)</PresentationFormat>
  <Paragraphs>318</Paragraphs>
  <Slides>9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JCTVC-L0262 Signaling of required DPB size in VPS</vt:lpstr>
      <vt:lpstr>Overview</vt:lpstr>
      <vt:lpstr>Proposed syntax</vt:lpstr>
      <vt:lpstr>Motivation</vt:lpstr>
      <vt:lpstr>Example: scalable bitstream </vt:lpstr>
      <vt:lpstr>Example: target layer decoding - BL</vt:lpstr>
      <vt:lpstr>Example: target layer - EL1</vt:lpstr>
      <vt:lpstr>Example: target layer - EL2</vt:lpstr>
      <vt:lpstr>Remarks &amp; 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</cp:lastModifiedBy>
  <cp:revision>1112</cp:revision>
  <dcterms:created xsi:type="dcterms:W3CDTF">2006-10-05T04:04:58Z</dcterms:created>
  <dcterms:modified xsi:type="dcterms:W3CDTF">2013-01-20T09:06:41Z</dcterms:modified>
</cp:coreProperties>
</file>