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20" r:id="rId2"/>
    <p:sldId id="429" r:id="rId3"/>
    <p:sldId id="450" r:id="rId4"/>
    <p:sldId id="451" r:id="rId5"/>
    <p:sldId id="452" r:id="rId6"/>
    <p:sldId id="453" r:id="rId7"/>
    <p:sldId id="437" r:id="rId8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115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2013-01-14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2013-01-14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JCTVC-L0255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On dependent slice segment signaling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12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</a:t>
            </a:r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For system level app, it is beneficial to be able to differentiate dependent and non-dependent slice segment [JCTVC-K0184]</a:t>
            </a:r>
          </a:p>
          <a:p>
            <a:pPr lvl="1"/>
            <a:r>
              <a:rPr lang="en-US" altLang="ko-KR" dirty="0" smtClean="0"/>
              <a:t>Dropping and aggregating NAL units</a:t>
            </a:r>
            <a:endParaRPr lang="en-US" altLang="ko-KR" dirty="0" smtClean="0"/>
          </a:p>
          <a:p>
            <a:r>
              <a:rPr lang="en-US" altLang="ko-KR" dirty="0" smtClean="0"/>
              <a:t>In last meeting, flags for dependent slice segment have been moved to earlier position but ther</a:t>
            </a:r>
            <a:r>
              <a:rPr lang="en-US" altLang="ko-KR" dirty="0" smtClean="0"/>
              <a:t>e might be issues: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Complicated parsing the flags as there are several conditions to checks</a:t>
            </a:r>
          </a:p>
          <a:p>
            <a:pPr lvl="1"/>
            <a:r>
              <a:rPr lang="en-US" altLang="ko-KR" dirty="0" smtClean="0"/>
              <a:t>Required additional memory at system level app to store PPS</a:t>
            </a:r>
          </a:p>
          <a:p>
            <a:pPr lvl="2"/>
            <a:r>
              <a:rPr lang="en-US" altLang="ko-KR" dirty="0" err="1" smtClean="0"/>
              <a:t>p</a:t>
            </a:r>
            <a:r>
              <a:rPr lang="en-US" altLang="ko-KR" dirty="0" err="1" smtClean="0"/>
              <a:t>icture_parameter_set_id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dependent_slice_segments_enabled_flag</a:t>
            </a:r>
            <a:endParaRPr lang="en-US" altLang="ko-KR" dirty="0" smtClean="0"/>
          </a:p>
          <a:p>
            <a:r>
              <a:rPr lang="en-US" altLang="ko-KR" dirty="0" smtClean="0"/>
              <a:t>Proposals to avoid the above issues</a:t>
            </a:r>
          </a:p>
          <a:p>
            <a:pPr lvl="1"/>
            <a:r>
              <a:rPr lang="en-US" altLang="ko-KR" dirty="0" smtClean="0"/>
              <a:t>Option 1: move </a:t>
            </a:r>
            <a:r>
              <a:rPr lang="en-US" altLang="ko-KR" dirty="0" err="1" smtClean="0"/>
              <a:t>dependet_slice_segment_flag</a:t>
            </a:r>
            <a:r>
              <a:rPr lang="en-US" altLang="ko-KR" dirty="0" smtClean="0"/>
              <a:t> to earlier position (i.e., before </a:t>
            </a:r>
            <a:r>
              <a:rPr lang="en-US" altLang="ko-KR" dirty="0" err="1" smtClean="0"/>
              <a:t>pic_parameter_set_id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Option 2: assign a new NAL unit for dependent slice segment</a:t>
            </a:r>
            <a:endParaRPr lang="en-US" altLang="ko-KR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2878610"/>
          </a:xfrm>
        </p:spPr>
        <p:txBody>
          <a:bodyPr/>
          <a:lstStyle/>
          <a:p>
            <a:r>
              <a:rPr lang="en-US" altLang="ko-KR" sz="1800" dirty="0" smtClean="0"/>
              <a:t>There at least three conditions to be checked when parsing the flag</a:t>
            </a:r>
          </a:p>
          <a:p>
            <a:pPr lvl="1"/>
            <a:r>
              <a:rPr lang="en-US" altLang="ko-KR" sz="1600" dirty="0" smtClean="0"/>
              <a:t>First slice in </a:t>
            </a:r>
            <a:r>
              <a:rPr lang="en-US" altLang="ko-KR" sz="1600" dirty="0" err="1" smtClean="0"/>
              <a:t>pic</a:t>
            </a:r>
            <a:r>
              <a:rPr lang="en-US" altLang="ko-KR" sz="1600" dirty="0" smtClean="0"/>
              <a:t>?</a:t>
            </a:r>
          </a:p>
          <a:p>
            <a:pPr lvl="1"/>
            <a:r>
              <a:rPr lang="en-US" altLang="ko-KR" sz="1600" dirty="0" smtClean="0"/>
              <a:t>RAP?</a:t>
            </a:r>
          </a:p>
          <a:p>
            <a:pPr lvl="1"/>
            <a:r>
              <a:rPr lang="en-US" altLang="ko-KR" sz="1600" dirty="0" smtClean="0"/>
              <a:t>Dependent slice segments allowed?</a:t>
            </a:r>
          </a:p>
          <a:p>
            <a:r>
              <a:rPr lang="en-US" altLang="ko-KR" sz="1800" dirty="0" smtClean="0"/>
              <a:t>The last condition requires checking it other place since it is not directly available in the same slice header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429684" cy="369881"/>
          </a:xfrm>
        </p:spPr>
        <p:txBody>
          <a:bodyPr/>
          <a:lstStyle/>
          <a:p>
            <a:r>
              <a:rPr lang="en-US" altLang="ko-KR" dirty="0" smtClean="0"/>
              <a:t>Parsing of </a:t>
            </a:r>
            <a:r>
              <a:rPr lang="en-US" altLang="ko-KR" dirty="0" err="1" smtClean="0"/>
              <a:t>dependent_slice_segment_flag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785918" y="3429000"/>
          <a:ext cx="5643602" cy="3071832"/>
        </p:xfrm>
        <a:graphic>
          <a:graphicData uri="http://schemas.openxmlformats.org/drawingml/2006/table">
            <a:tbl>
              <a:tblPr/>
              <a:tblGrid>
                <a:gridCol w="4286280"/>
                <a:gridCol w="1357322"/>
              </a:tblGrid>
              <a:tr h="51197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slice_segment_header</a:t>
                      </a: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( ) {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1" kern="100" dirty="0" smtClean="0">
                          <a:latin typeface="Times New Roman"/>
                          <a:ea typeface="맑은 고딕"/>
                        </a:rPr>
                        <a:t>Descriptor</a:t>
                      </a:r>
                      <a:endParaRPr lang="ko-KR" sz="1600" b="1" kern="100" dirty="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8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600" b="1" kern="100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first_slice_segment_in_pic_flag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0" kern="10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</a:rPr>
                        <a:t>u(1)</a:t>
                      </a:r>
                      <a:endParaRPr lang="ko-KR" sz="1600" b="1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8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if( </a:t>
                      </a:r>
                      <a:r>
                        <a:rPr lang="en-GB" sz="1600" kern="100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RapPicFlag</a:t>
                      </a:r>
                      <a:r>
                        <a:rPr lang="en-GB" sz="1600" kern="100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)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>
                        <a:highlight>
                          <a:srgbClr val="FFFF00"/>
                        </a:highlight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8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6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no_output_of_prior_pics_flag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맑은 고딕"/>
                        </a:rPr>
                        <a:t>u(1)</a:t>
                      </a:r>
                      <a:endParaRPr lang="ko-KR" sz="1600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8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6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pic_parameter_set_id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kern="100">
                          <a:latin typeface="Times New Roman"/>
                          <a:ea typeface="맑은 고딕"/>
                        </a:rPr>
                        <a:t>ue(v)</a:t>
                      </a:r>
                      <a:endParaRPr lang="ko-KR" sz="1600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8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if( !</a:t>
                      </a:r>
                      <a:r>
                        <a:rPr lang="en-GB" sz="1600" kern="100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first_slice_segment_in_pic_flag</a:t>
                      </a:r>
                      <a:r>
                        <a:rPr lang="en-GB" sz="1600" kern="100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) {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b="0" kern="100">
                        <a:highlight>
                          <a:srgbClr val="FFFF00"/>
                        </a:highlight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8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if(</a:t>
                      </a:r>
                      <a:r>
                        <a:rPr lang="en-GB" sz="1600" kern="100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dependent_slice_segments_enabled_flag</a:t>
                      </a:r>
                      <a:r>
                        <a:rPr lang="en-GB" sz="1600" kern="100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)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b="0" kern="100">
                        <a:highlight>
                          <a:srgbClr val="FFFF00"/>
                        </a:highlight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8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6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dependent_slice_segment_flag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0" kern="100">
                          <a:latin typeface="Times New Roman"/>
                          <a:ea typeface="맑은 고딕"/>
                        </a:rPr>
                        <a:t>u(1)</a:t>
                      </a:r>
                      <a:endParaRPr lang="ko-KR" sz="1600" b="1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8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6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slice_segment_address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b="0" kern="100">
                          <a:latin typeface="Times New Roman"/>
                          <a:ea typeface="맑은 고딕"/>
                        </a:rPr>
                        <a:t>u(v)</a:t>
                      </a:r>
                      <a:endParaRPr lang="ko-KR" sz="1600" b="1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8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	}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b="0" kern="1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8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맑은 고딕"/>
                          <a:cs typeface="Times New Roman"/>
                        </a:rPr>
                        <a:t>	…</a:t>
                      </a:r>
                      <a:endParaRPr lang="ko-KR" sz="16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kern="100" dirty="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Dependent slice segment can be used only if ‘</a:t>
            </a:r>
            <a:r>
              <a:rPr lang="en-US" altLang="ko-KR" dirty="0" err="1" smtClean="0"/>
              <a:t>dependent_slice_segments_enabled_flag</a:t>
            </a:r>
            <a:r>
              <a:rPr lang="en-US" altLang="ko-KR" dirty="0" smtClean="0"/>
              <a:t>’ in PPS is set</a:t>
            </a:r>
          </a:p>
          <a:p>
            <a:r>
              <a:rPr lang="en-US" altLang="ko-KR" dirty="0" smtClean="0"/>
              <a:t>There can be many PPS in a bitstream so that the enabled flag can change frequently.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Consequently, system level app needs to keep track of PPS</a:t>
            </a:r>
            <a:r>
              <a:rPr lang="en-US" altLang="ko-KR" dirty="0" smtClean="0"/>
              <a:t> </a:t>
            </a:r>
            <a:r>
              <a:rPr lang="en-US" altLang="ko-KR" dirty="0" smtClean="0"/>
              <a:t>or at least an array of </a:t>
            </a:r>
            <a:r>
              <a:rPr lang="en-US" altLang="ko-KR" dirty="0" err="1" smtClean="0"/>
              <a:t>PPSId</a:t>
            </a:r>
            <a:r>
              <a:rPr lang="en-US" altLang="ko-KR" dirty="0" smtClean="0"/>
              <a:t> and the enabled flag</a:t>
            </a:r>
          </a:p>
          <a:p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Additional memory to store PPS and enabled flag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Implementing dependent slice segment does not add much addition burden</a:t>
            </a:r>
          </a:p>
          <a:p>
            <a:pPr lvl="1"/>
            <a:r>
              <a:rPr lang="en-US" altLang="ko-KR" dirty="0" smtClean="0"/>
              <a:t>There is no real benefit of turning it on / off.</a:t>
            </a:r>
          </a:p>
          <a:p>
            <a:pPr lvl="1"/>
            <a:r>
              <a:rPr lang="en-US" altLang="ko-KR" dirty="0" smtClean="0"/>
              <a:t>It is supported in main profile</a:t>
            </a:r>
          </a:p>
          <a:p>
            <a:pPr lvl="1"/>
            <a:r>
              <a:rPr lang="en-US" altLang="ko-KR" dirty="0" smtClean="0"/>
              <a:t>The benefit of turning it off is only saving 1 bit in slice header.</a:t>
            </a:r>
          </a:p>
          <a:p>
            <a:r>
              <a:rPr lang="en-US" altLang="ko-KR" dirty="0" smtClean="0"/>
              <a:t>There is no real benefit to have the value of </a:t>
            </a:r>
            <a:r>
              <a:rPr lang="en-US" altLang="ko-KR" dirty="0" err="1" smtClean="0"/>
              <a:t>dependent_slice_segments_enabled_flag</a:t>
            </a:r>
            <a:r>
              <a:rPr lang="en-US" altLang="ko-KR" dirty="0" smtClean="0"/>
              <a:t> changes within bitstream.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Considerations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Option 1 -- Move </a:t>
            </a:r>
            <a:r>
              <a:rPr lang="en-US" altLang="ko-KR" dirty="0" err="1" smtClean="0"/>
              <a:t>dependent_slice_segment_flag</a:t>
            </a:r>
            <a:r>
              <a:rPr lang="en-US" altLang="ko-KR" dirty="0" smtClean="0"/>
              <a:t> to earlier position</a:t>
            </a:r>
          </a:p>
          <a:p>
            <a:pPr lvl="1"/>
            <a:r>
              <a:rPr lang="en-US" altLang="ko-KR" dirty="0" smtClean="0"/>
              <a:t>Before </a:t>
            </a:r>
            <a:r>
              <a:rPr lang="en-US" altLang="ko-KR" dirty="0" err="1" smtClean="0"/>
              <a:t>pic_parameter_set_id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No need to check enabled flag in PPS</a:t>
            </a:r>
          </a:p>
          <a:p>
            <a:pPr lvl="1"/>
            <a:r>
              <a:rPr lang="en-US" altLang="ko-KR" dirty="0" smtClean="0"/>
              <a:t>Benefits:</a:t>
            </a:r>
          </a:p>
          <a:p>
            <a:pPr lvl="2"/>
            <a:r>
              <a:rPr lang="en-US" altLang="ko-KR" dirty="0" smtClean="0"/>
              <a:t>No need to keep array of </a:t>
            </a:r>
            <a:r>
              <a:rPr lang="en-US" altLang="ko-KR" dirty="0" err="1" smtClean="0"/>
              <a:t>pps</a:t>
            </a:r>
            <a:r>
              <a:rPr lang="en-US" altLang="ko-KR" dirty="0" smtClean="0"/>
              <a:t> id and enabled flag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Option 2 – Assign a new NAL unit type</a:t>
            </a:r>
          </a:p>
          <a:p>
            <a:pPr lvl="1"/>
            <a:r>
              <a:rPr lang="en-US" altLang="ko-KR" dirty="0" smtClean="0"/>
              <a:t>No complicated parsing process</a:t>
            </a:r>
          </a:p>
          <a:p>
            <a:pPr lvl="1"/>
            <a:r>
              <a:rPr lang="en-US" altLang="ko-KR" dirty="0" smtClean="0"/>
              <a:t>No need to keep array of </a:t>
            </a:r>
            <a:r>
              <a:rPr lang="en-US" altLang="ko-KR" dirty="0" err="1" smtClean="0"/>
              <a:t>pps</a:t>
            </a:r>
            <a:r>
              <a:rPr lang="en-US" altLang="ko-KR" dirty="0" smtClean="0"/>
              <a:t> id and enabled flag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Proposals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Being able to identify dependent slice segment at system level is beneficial</a:t>
            </a:r>
          </a:p>
          <a:p>
            <a:r>
              <a:rPr lang="en-US" altLang="ko-KR" sz="1800" dirty="0" smtClean="0"/>
              <a:t>However, current </a:t>
            </a:r>
            <a:r>
              <a:rPr lang="en-US" altLang="ko-KR" sz="1800" dirty="0" err="1" smtClean="0"/>
              <a:t>signalling</a:t>
            </a:r>
            <a:r>
              <a:rPr lang="en-US" altLang="ko-KR" sz="1800" dirty="0" smtClean="0"/>
              <a:t> of dependent slice segment may have issues</a:t>
            </a:r>
          </a:p>
          <a:p>
            <a:pPr lvl="1"/>
            <a:r>
              <a:rPr lang="en-US" altLang="ko-KR" sz="1400" dirty="0" smtClean="0"/>
              <a:t>Complicated parsing as there are at least three condition checks</a:t>
            </a:r>
          </a:p>
          <a:p>
            <a:pPr lvl="1"/>
            <a:r>
              <a:rPr lang="en-US" altLang="ko-KR" sz="1400" dirty="0" smtClean="0"/>
              <a:t>Requires additional memory to store PPS</a:t>
            </a:r>
            <a:endParaRPr lang="en-US" altLang="ko-KR" sz="1400" dirty="0" smtClean="0"/>
          </a:p>
          <a:p>
            <a:r>
              <a:rPr lang="en-GB" altLang="ko-KR" sz="1800" dirty="0" smtClean="0">
                <a:ea typeface="굴림" charset="-127"/>
              </a:rPr>
              <a:t>Considerations:</a:t>
            </a:r>
          </a:p>
          <a:p>
            <a:pPr lvl="1"/>
            <a:r>
              <a:rPr lang="en-US" altLang="ko-KR" sz="1600" dirty="0" smtClean="0"/>
              <a:t>Implementing dependent slice segment does not add much addition </a:t>
            </a:r>
            <a:r>
              <a:rPr lang="en-US" altLang="ko-KR" sz="1600" dirty="0" smtClean="0"/>
              <a:t>burden</a:t>
            </a:r>
          </a:p>
          <a:p>
            <a:pPr lvl="1"/>
            <a:r>
              <a:rPr lang="en-US" altLang="ko-KR" sz="1600" dirty="0" smtClean="0"/>
              <a:t>There is no real benefit to have the value of </a:t>
            </a:r>
            <a:r>
              <a:rPr lang="en-US" altLang="ko-KR" sz="1600" dirty="0" err="1" smtClean="0"/>
              <a:t>dependent_slice_segments_enabled_flag</a:t>
            </a:r>
            <a:r>
              <a:rPr lang="en-US" altLang="ko-KR" sz="1600" dirty="0" smtClean="0"/>
              <a:t> changes within bitstream</a:t>
            </a:r>
            <a:endParaRPr lang="en-GB" altLang="ko-KR" sz="1600" dirty="0" smtClean="0">
              <a:ea typeface="굴림" charset="-127"/>
            </a:endParaRPr>
          </a:p>
          <a:p>
            <a:r>
              <a:rPr lang="en-GB" altLang="ko-KR" sz="1800" dirty="0" smtClean="0">
                <a:ea typeface="굴림" charset="-127"/>
              </a:rPr>
              <a:t>Proposals</a:t>
            </a:r>
            <a:endParaRPr lang="en-GB" altLang="ko-KR" sz="1800" dirty="0" smtClean="0">
              <a:ea typeface="굴림" charset="-127"/>
            </a:endParaRPr>
          </a:p>
          <a:p>
            <a:pPr lvl="1"/>
            <a:r>
              <a:rPr lang="en-GB" altLang="ko-KR" sz="1600" dirty="0" smtClean="0"/>
              <a:t>Option 1: move </a:t>
            </a:r>
            <a:r>
              <a:rPr lang="en-GB" altLang="ko-KR" sz="1600" dirty="0" err="1" smtClean="0"/>
              <a:t>dependent_slice_segment_flag</a:t>
            </a:r>
            <a:r>
              <a:rPr lang="en-GB" altLang="ko-KR" sz="1600" dirty="0" smtClean="0"/>
              <a:t> to earlier position than its current</a:t>
            </a:r>
            <a:endParaRPr lang="en-GB" altLang="ko-KR" sz="1600" dirty="0" smtClean="0"/>
          </a:p>
          <a:p>
            <a:pPr lvl="1"/>
            <a:r>
              <a:rPr lang="en-GB" altLang="ko-KR" sz="1600" dirty="0" smtClean="0"/>
              <a:t>Option 2: assign a new NAL unit type for dependent slice segment</a:t>
            </a:r>
            <a:endParaRPr lang="en-GB" altLang="ko-KR" sz="16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Remarks &amp; 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31210</TotalTime>
  <Words>445</Words>
  <Application>Microsoft Office PowerPoint</Application>
  <PresentationFormat>화면 슬라이드 쇼(4:3)</PresentationFormat>
  <Paragraphs>76</Paragraphs>
  <Slides>7</Slides>
  <Notes>1</Notes>
  <HiddenSlides>1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JCTVC-L0255 AHG 9: On dependent slice segment signaling</vt:lpstr>
      <vt:lpstr>Overview</vt:lpstr>
      <vt:lpstr>Parsing of dependent_slice_segment_flag</vt:lpstr>
      <vt:lpstr>Additional memory to store PPS and enabled flag</vt:lpstr>
      <vt:lpstr>Considerations</vt:lpstr>
      <vt:lpstr>Proposals </vt:lpstr>
      <vt:lpstr>Remarks &amp; 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</cp:lastModifiedBy>
  <cp:revision>1104</cp:revision>
  <dcterms:created xsi:type="dcterms:W3CDTF">2006-10-05T04:04:58Z</dcterms:created>
  <dcterms:modified xsi:type="dcterms:W3CDTF">2013-01-14T11:55:11Z</dcterms:modified>
</cp:coreProperties>
</file>