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7" r:id="rId2"/>
    <p:sldId id="320" r:id="rId3"/>
    <p:sldId id="329" r:id="rId4"/>
    <p:sldId id="333" r:id="rId5"/>
    <p:sldId id="334" r:id="rId6"/>
    <p:sldId id="332" r:id="rId7"/>
    <p:sldId id="336" r:id="rId8"/>
    <p:sldId id="337" r:id="rId9"/>
    <p:sldId id="338" r:id="rId10"/>
    <p:sldId id="324" r:id="rId11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10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AHG7: The performance of extended intra </a:t>
            </a:r>
            <a:r>
              <a:rPr lang="en-US" altLang="ko-KR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prediction for non 4:2:0 format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JCTVC-L0240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including of extended intra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prediction (LM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mode) for non 4:2:0 sampling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CU-based parameter calculation to reduce total number of calculation and memory access in average.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Intra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prediction : </a:t>
            </a:r>
            <a:r>
              <a:rPr lang="en-US" altLang="ko-KR" sz="2000" dirty="0" err="1" smtClean="0"/>
              <a:t>IntraFormLuma</a:t>
            </a:r>
            <a:endParaRPr lang="en-US" altLang="ko-KR" sz="2000" dirty="0" smtClean="0"/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For HEVC,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IntraFromLuma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) mode was adopted as one of intra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prediction mode</a:t>
            </a:r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Principle of 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for 4:2:0 sampling: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8411" y="2205038"/>
          <a:ext cx="6257925" cy="352425"/>
        </p:xfrm>
        <a:graphic>
          <a:graphicData uri="http://schemas.openxmlformats.org/presentationml/2006/ole">
            <p:oleObj spid="_x0000_s1026" name="수식" r:id="rId3" imgW="3835080" imgH="215640" progId="Equation.3">
              <p:embed/>
            </p:oleObj>
          </a:graphicData>
        </a:graphic>
      </p:graphicFrame>
      <p:grpSp>
        <p:nvGrpSpPr>
          <p:cNvPr id="4" name="그룹 381"/>
          <p:cNvGrpSpPr/>
          <p:nvPr/>
        </p:nvGrpSpPr>
        <p:grpSpPr>
          <a:xfrm>
            <a:off x="2123888" y="5157352"/>
            <a:ext cx="1440000" cy="1440000"/>
            <a:chOff x="360000" y="360000"/>
            <a:chExt cx="2880000" cy="2880000"/>
          </a:xfrm>
        </p:grpSpPr>
        <p:sp>
          <p:nvSpPr>
            <p:cNvPr id="23" name="직사각형 22"/>
            <p:cNvSpPr/>
            <p:nvPr/>
          </p:nvSpPr>
          <p:spPr>
            <a:xfrm>
              <a:off x="3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0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3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3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180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44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25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3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28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348185" y="5376420"/>
            <a:ext cx="116730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pSp>
        <p:nvGrpSpPr>
          <p:cNvPr id="5" name="그룹 377"/>
          <p:cNvGrpSpPr/>
          <p:nvPr/>
        </p:nvGrpSpPr>
        <p:grpSpPr>
          <a:xfrm>
            <a:off x="4603534" y="3717352"/>
            <a:ext cx="2880000" cy="2880000"/>
            <a:chOff x="720000" y="720000"/>
            <a:chExt cx="5760000" cy="576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66" name="직사각형 165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0" name="직사각형 169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직사각형 17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직사각형 18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3" name="직사각형 182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4" name="직사각형 183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6" name="직사각형 18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직사각형 18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9" name="직사각형 18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0" name="직사각형 189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2" name="직사각형 191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3" name="직사각형 192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직사각형 194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직사각형 195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9" name="직사각형 198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1" name="직사각형 20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2" name="직사각형 201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직사각형 203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직사각형 207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직사각형 209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4" name="직사각형 213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직사각형 302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직사각형 303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직사각형 304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" name="직사각형 306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8" name="직사각형 307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0" name="직사각형 309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1" name="직사각형 310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직사각형 312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직사각형 313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직사각형 315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직사각형 316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직사각형 318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직사각형 319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직사각형 321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직사각형 322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직사각형 324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직사각형 325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직사각형 327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9" name="직사각형 328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직사각형 330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2" name="직사각형 331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4" name="직사각형 333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직사각형 334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7" name="직사각형 336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직사각형 337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직사각형 339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직사각형 340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직사각형 342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직사각형 343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직사각형 345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직사각형 346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직사각형 348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직사각형 349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직사각형 351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직사각형 352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사각형 354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직사각형 355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직사각형 357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직사각형 360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직사각형 361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직사각형 363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직사각형 364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직사각형 366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직사각형 367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직사각형 369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직사각형 370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3" name="직사각형 372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직사각형 373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직사각형 375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직사각형 376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직사각형 378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직사각형 379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직사각형 381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직사각형 382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5" name="직사각형 384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6" name="직사각형 385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8" name="직사각형 387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9" name="직사각형 388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1" name="직사각형 390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2" name="직사각형 391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4" name="직사각형 393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5" name="직사각형 394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7" name="직사각형 396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8" name="직사각형 397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0" name="직사각형 399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1" name="직사각형 400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3" name="직사각형 402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4" name="직사각형 403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6" name="직사각형 405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7" name="직사각형 406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9" name="직사각형 408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0" name="직사각형 409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2" name="직사각형 411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3" name="직사각형 412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5" name="직사각형 414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6" name="직사각형 415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8" name="직사각형 417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9" name="직사각형 418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1" name="직사각형 420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443954" y="5682042"/>
          <a:ext cx="642942" cy="294029"/>
        </p:xfrm>
        <a:graphic>
          <a:graphicData uri="http://schemas.openxmlformats.org/presentationml/2006/ole">
            <p:oleObj spid="_x0000_s1028" name="수식" r:id="rId4" imgW="44424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050286" y="4594359"/>
          <a:ext cx="338138" cy="320675"/>
        </p:xfrm>
        <a:graphic>
          <a:graphicData uri="http://schemas.openxmlformats.org/presentationml/2006/ole">
            <p:oleObj spid="_x0000_s1029" name="수식" r:id="rId5" imgW="228600" imgH="2156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55576" y="6123136"/>
          <a:ext cx="330200" cy="330200"/>
        </p:xfrm>
        <a:graphic>
          <a:graphicData uri="http://schemas.openxmlformats.org/presentationml/2006/ole">
            <p:oleObj spid="_x0000_s1030" name="수식" r:id="rId6" imgW="228600" imgH="228600" progId="Equation.3">
              <p:embed/>
            </p:oleObj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331640" y="2564904"/>
          <a:ext cx="2242191" cy="936104"/>
        </p:xfrm>
        <a:graphic>
          <a:graphicData uri="http://schemas.openxmlformats.org/presentationml/2006/ole">
            <p:oleObj spid="_x0000_s1031" name="수식" r:id="rId7" imgW="1574640" imgH="660240" progId="Equation.3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3707904" y="3140968"/>
          <a:ext cx="4172100" cy="288032"/>
        </p:xfrm>
        <a:graphic>
          <a:graphicData uri="http://schemas.openxmlformats.org/presentationml/2006/ole">
            <p:oleObj spid="_x0000_s1032" name="수식" r:id="rId8" imgW="3047760" imgH="215640" progId="Equation.3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57" name="그룹 456"/>
          <p:cNvGrpSpPr/>
          <p:nvPr/>
        </p:nvGrpSpPr>
        <p:grpSpPr>
          <a:xfrm>
            <a:off x="1943888" y="4977352"/>
            <a:ext cx="1620000" cy="1620000"/>
            <a:chOff x="1187624" y="3933056"/>
            <a:chExt cx="1620000" cy="1620000"/>
          </a:xfrm>
        </p:grpSpPr>
        <p:grpSp>
          <p:nvGrpSpPr>
            <p:cNvPr id="456" name="그룹 455"/>
            <p:cNvGrpSpPr/>
            <p:nvPr/>
          </p:nvGrpSpPr>
          <p:grpSpPr>
            <a:xfrm>
              <a:off x="1187624" y="3933056"/>
              <a:ext cx="1620000" cy="1620000"/>
              <a:chOff x="1714480" y="4643446"/>
              <a:chExt cx="1620000" cy="1620000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1714480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18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0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2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1714480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1714480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1714480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714480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1714480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714480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43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261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7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29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1714480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31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55" name="그룹 454"/>
            <p:cNvGrpSpPr/>
            <p:nvPr/>
          </p:nvGrpSpPr>
          <p:grpSpPr>
            <a:xfrm>
              <a:off x="1187624" y="3933056"/>
              <a:ext cx="1620000" cy="1620000"/>
              <a:chOff x="0" y="3600000"/>
              <a:chExt cx="1620000" cy="1620000"/>
            </a:xfrm>
          </p:grpSpPr>
          <p:sp>
            <p:nvSpPr>
              <p:cNvPr id="433" name="타원 432"/>
              <p:cNvSpPr/>
              <p:nvPr/>
            </p:nvSpPr>
            <p:spPr>
              <a:xfrm>
                <a:off x="1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6" name="타원 435"/>
              <p:cNvSpPr/>
              <p:nvPr/>
            </p:nvSpPr>
            <p:spPr>
              <a:xfrm>
                <a:off x="3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7" name="타원 436"/>
              <p:cNvSpPr/>
              <p:nvPr/>
            </p:nvSpPr>
            <p:spPr>
              <a:xfrm>
                <a:off x="5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0" name="타원 439"/>
              <p:cNvSpPr/>
              <p:nvPr/>
            </p:nvSpPr>
            <p:spPr>
              <a:xfrm>
                <a:off x="72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1" name="타원 440"/>
              <p:cNvSpPr/>
              <p:nvPr/>
            </p:nvSpPr>
            <p:spPr>
              <a:xfrm>
                <a:off x="90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2" name="타원 441"/>
              <p:cNvSpPr/>
              <p:nvPr/>
            </p:nvSpPr>
            <p:spPr>
              <a:xfrm>
                <a:off x="10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3" name="타원 442"/>
              <p:cNvSpPr/>
              <p:nvPr/>
            </p:nvSpPr>
            <p:spPr>
              <a:xfrm>
                <a:off x="12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4" name="타원 443"/>
              <p:cNvSpPr/>
              <p:nvPr/>
            </p:nvSpPr>
            <p:spPr>
              <a:xfrm>
                <a:off x="0" y="37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5" name="타원 444"/>
              <p:cNvSpPr/>
              <p:nvPr/>
            </p:nvSpPr>
            <p:spPr>
              <a:xfrm>
                <a:off x="0" y="39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6" name="타원 445"/>
              <p:cNvSpPr/>
              <p:nvPr/>
            </p:nvSpPr>
            <p:spPr>
              <a:xfrm>
                <a:off x="0" y="41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9" name="타원 448"/>
              <p:cNvSpPr/>
              <p:nvPr/>
            </p:nvSpPr>
            <p:spPr>
              <a:xfrm>
                <a:off x="0" y="43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0" name="타원 449"/>
              <p:cNvSpPr/>
              <p:nvPr/>
            </p:nvSpPr>
            <p:spPr>
              <a:xfrm>
                <a:off x="0" y="45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1" name="타원 450"/>
              <p:cNvSpPr/>
              <p:nvPr/>
            </p:nvSpPr>
            <p:spPr>
              <a:xfrm>
                <a:off x="0" y="46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2" name="타원 451"/>
              <p:cNvSpPr/>
              <p:nvPr/>
            </p:nvSpPr>
            <p:spPr>
              <a:xfrm>
                <a:off x="0" y="48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3" name="타원 452"/>
              <p:cNvSpPr/>
              <p:nvPr/>
            </p:nvSpPr>
            <p:spPr>
              <a:xfrm>
                <a:off x="14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4" name="타원 453"/>
              <p:cNvSpPr/>
              <p:nvPr/>
            </p:nvSpPr>
            <p:spPr>
              <a:xfrm>
                <a:off x="0" y="50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18" name="그룹 517"/>
          <p:cNvGrpSpPr/>
          <p:nvPr/>
        </p:nvGrpSpPr>
        <p:grpSpPr>
          <a:xfrm>
            <a:off x="4243534" y="3537352"/>
            <a:ext cx="3240000" cy="3060000"/>
            <a:chOff x="0" y="3203446"/>
            <a:chExt cx="3240000" cy="3060000"/>
          </a:xfrm>
        </p:grpSpPr>
        <p:grpSp>
          <p:nvGrpSpPr>
            <p:cNvPr id="516" name="그룹 515"/>
            <p:cNvGrpSpPr/>
            <p:nvPr/>
          </p:nvGrpSpPr>
          <p:grpSpPr>
            <a:xfrm>
              <a:off x="0" y="3203446"/>
              <a:ext cx="3240000" cy="3060000"/>
              <a:chOff x="3832298" y="3203446"/>
              <a:chExt cx="3240000" cy="306000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3832298" y="33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3832298" y="35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3832298" y="37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3832298" y="39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3832298" y="41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3832298" y="42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사각형 3"/>
              <p:cNvSpPr/>
              <p:nvPr/>
            </p:nvSpPr>
            <p:spPr>
              <a:xfrm>
                <a:off x="3832298" y="44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사각형 5"/>
              <p:cNvSpPr/>
              <p:nvPr/>
            </p:nvSpPr>
            <p:spPr>
              <a:xfrm>
                <a:off x="3832298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3832298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직사각형 113"/>
              <p:cNvSpPr/>
              <p:nvPr/>
            </p:nvSpPr>
            <p:spPr>
              <a:xfrm>
                <a:off x="3832298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직사각형 114"/>
              <p:cNvSpPr/>
              <p:nvPr/>
            </p:nvSpPr>
            <p:spPr>
              <a:xfrm>
                <a:off x="3832298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3832298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3832298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3832298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43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41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47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직사각형 122"/>
              <p:cNvSpPr/>
              <p:nvPr/>
            </p:nvSpPr>
            <p:spPr>
              <a:xfrm>
                <a:off x="45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직사각형 123"/>
              <p:cNvSpPr/>
              <p:nvPr/>
            </p:nvSpPr>
            <p:spPr>
              <a:xfrm>
                <a:off x="50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49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4"/>
              <p:cNvSpPr/>
              <p:nvPr/>
            </p:nvSpPr>
            <p:spPr>
              <a:xfrm>
                <a:off x="54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직사각형 5"/>
              <p:cNvSpPr/>
              <p:nvPr/>
            </p:nvSpPr>
            <p:spPr>
              <a:xfrm>
                <a:off x="52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직사각형 127"/>
              <p:cNvSpPr/>
              <p:nvPr/>
            </p:nvSpPr>
            <p:spPr>
              <a:xfrm>
                <a:off x="58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직사각형 128"/>
              <p:cNvSpPr/>
              <p:nvPr/>
            </p:nvSpPr>
            <p:spPr>
              <a:xfrm>
                <a:off x="56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61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직사각형 130"/>
              <p:cNvSpPr/>
              <p:nvPr/>
            </p:nvSpPr>
            <p:spPr>
              <a:xfrm>
                <a:off x="59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직사각형 131"/>
              <p:cNvSpPr/>
              <p:nvPr/>
            </p:nvSpPr>
            <p:spPr>
              <a:xfrm>
                <a:off x="63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직사각형 132"/>
              <p:cNvSpPr/>
              <p:nvPr/>
            </p:nvSpPr>
            <p:spPr>
              <a:xfrm>
                <a:off x="65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3832298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3832298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" name="그룹 379"/>
              <p:cNvGrpSpPr/>
              <p:nvPr/>
            </p:nvGrpSpPr>
            <p:grpSpPr>
              <a:xfrm>
                <a:off x="4012298" y="3383446"/>
                <a:ext cx="180000" cy="2880000"/>
                <a:chOff x="360000" y="720000"/>
                <a:chExt cx="360000" cy="5760000"/>
              </a:xfrm>
            </p:grpSpPr>
            <p:sp>
              <p:nvSpPr>
                <p:cNvPr id="150" name="직사각형 149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직사각형 150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직사각형 151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직사각형 152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직사각형 153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직사각형 154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직사각형 157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직사각형 158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직사각형 159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직사각형 160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직사각형 161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직사각형 162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직사각형 163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>
                <a:off x="67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68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17" name="그룹 516"/>
            <p:cNvGrpSpPr/>
            <p:nvPr/>
          </p:nvGrpSpPr>
          <p:grpSpPr>
            <a:xfrm>
              <a:off x="0" y="3203446"/>
              <a:ext cx="3060000" cy="2970000"/>
              <a:chOff x="0" y="3600000"/>
              <a:chExt cx="3060000" cy="2970000"/>
            </a:xfrm>
          </p:grpSpPr>
          <p:grpSp>
            <p:nvGrpSpPr>
              <p:cNvPr id="513" name="그룹 512"/>
              <p:cNvGrpSpPr/>
              <p:nvPr/>
            </p:nvGrpSpPr>
            <p:grpSpPr>
              <a:xfrm>
                <a:off x="360000" y="3600000"/>
                <a:ext cx="2700000" cy="180000"/>
                <a:chOff x="180000" y="3600000"/>
                <a:chExt cx="2700000" cy="180000"/>
              </a:xfrm>
            </p:grpSpPr>
            <p:grpSp>
              <p:nvGrpSpPr>
                <p:cNvPr id="493" name="그룹 492"/>
                <p:cNvGrpSpPr/>
                <p:nvPr/>
              </p:nvGrpSpPr>
              <p:grpSpPr>
                <a:xfrm>
                  <a:off x="18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61" name="타원 460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3" name="타원 462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5" name="타원 464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7" name="타원 466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94" name="그룹 493"/>
                <p:cNvGrpSpPr/>
                <p:nvPr/>
              </p:nvGrpSpPr>
              <p:grpSpPr>
                <a:xfrm>
                  <a:off x="162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95" name="타원 494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7" name="타원 496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9" name="타원 498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1" name="타원 500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514" name="그룹 513"/>
              <p:cNvGrpSpPr/>
              <p:nvPr/>
            </p:nvGrpSpPr>
            <p:grpSpPr>
              <a:xfrm>
                <a:off x="0" y="3870000"/>
                <a:ext cx="180000" cy="2700000"/>
                <a:chOff x="0" y="3780000"/>
                <a:chExt cx="180000" cy="2700000"/>
              </a:xfrm>
            </p:grpSpPr>
            <p:grpSp>
              <p:nvGrpSpPr>
                <p:cNvPr id="503" name="그룹 502"/>
                <p:cNvGrpSpPr/>
                <p:nvPr/>
              </p:nvGrpSpPr>
              <p:grpSpPr>
                <a:xfrm>
                  <a:off x="0" y="378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468" name="타원 467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0" name="타원 469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2" name="타원 471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4" name="타원 473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504" name="그룹 503"/>
                <p:cNvGrpSpPr/>
                <p:nvPr/>
              </p:nvGrpSpPr>
              <p:grpSpPr>
                <a:xfrm>
                  <a:off x="0" y="522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505" name="타원 504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7" name="타원 506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9" name="타원 508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11" name="타원 510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cxnSp>
        <p:nvCxnSpPr>
          <p:cNvPr id="424" name="직선 화살표 연결선 423"/>
          <p:cNvCxnSpPr>
            <a:endCxn id="501" idx="5"/>
          </p:cNvCxnSpPr>
          <p:nvPr/>
        </p:nvCxnSpPr>
        <p:spPr>
          <a:xfrm flipH="1" flipV="1">
            <a:off x="7277174" y="3690992"/>
            <a:ext cx="823218" cy="890136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직선 화살표 연결선 428"/>
          <p:cNvCxnSpPr>
            <a:endCxn id="12" idx="1"/>
          </p:cNvCxnSpPr>
          <p:nvPr/>
        </p:nvCxnSpPr>
        <p:spPr>
          <a:xfrm flipV="1">
            <a:off x="1043608" y="5607352"/>
            <a:ext cx="900280" cy="62996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471866" y="415424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554740" y="4499986"/>
          <a:ext cx="714380" cy="263052"/>
        </p:xfrm>
        <a:graphic>
          <a:graphicData uri="http://schemas.openxmlformats.org/presentationml/2006/ole">
            <p:oleObj spid="_x0000_s1027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Extended intra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prediction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to use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IntraFormLuma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)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4:4:4 sampling (including RGB case)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All of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are used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4:2:0 sampling</a:t>
            </a:r>
          </a:p>
          <a:p>
            <a:pPr lvl="2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involved in the process are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downsampled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horizontally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4:4:4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331640" y="1556792"/>
          <a:ext cx="3419475" cy="352425"/>
        </p:xfrm>
        <a:graphic>
          <a:graphicData uri="http://schemas.openxmlformats.org/presentationml/2006/ole">
            <p:oleObj spid="_x0000_s21510" name="수식" r:id="rId3" imgW="209520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151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79512" y="4653184"/>
          <a:ext cx="330200" cy="330200"/>
        </p:xfrm>
        <a:graphic>
          <a:graphicData uri="http://schemas.openxmlformats.org/presentationml/2006/ole">
            <p:oleObj spid="_x0000_s2151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331640" y="1988840"/>
          <a:ext cx="2242191" cy="936104"/>
        </p:xfrm>
        <a:graphic>
          <a:graphicData uri="http://schemas.openxmlformats.org/presentationml/2006/ole">
            <p:oleObj spid="_x0000_s2151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707904" y="2564904"/>
          <a:ext cx="4172100" cy="288032"/>
        </p:xfrm>
        <a:graphic>
          <a:graphicData uri="http://schemas.openxmlformats.org/presentationml/2006/ole">
            <p:oleObj spid="_x0000_s21515" name="수식" r:id="rId7" imgW="3047760" imgH="215640" progId="Equation.3">
              <p:embed/>
            </p:oleObj>
          </a:graphicData>
        </a:graphic>
      </p:graphicFrame>
      <p:cxnSp>
        <p:nvCxnSpPr>
          <p:cNvPr id="907" name="직선 화살표 연결선 423"/>
          <p:cNvCxnSpPr>
            <a:endCxn id="929" idx="6"/>
          </p:cNvCxnSpPr>
          <p:nvPr/>
        </p:nvCxnSpPr>
        <p:spPr>
          <a:xfrm flipH="1" flipV="1">
            <a:off x="7671952" y="3645016"/>
            <a:ext cx="50044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539552" y="4127928"/>
            <a:ext cx="1245224" cy="668952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3" name="그룹 1272"/>
          <p:cNvGrpSpPr>
            <a:grpSpLocks noChangeAspect="1"/>
          </p:cNvGrpSpPr>
          <p:nvPr/>
        </p:nvGrpSpPr>
        <p:grpSpPr>
          <a:xfrm>
            <a:off x="5220392" y="3573016"/>
            <a:ext cx="2451560" cy="2448000"/>
            <a:chOff x="4603894" y="3681368"/>
            <a:chExt cx="3064450" cy="3060000"/>
          </a:xfrm>
        </p:grpSpPr>
        <p:grpSp>
          <p:nvGrpSpPr>
            <p:cNvPr id="536" name="그룹 377"/>
            <p:cNvGrpSpPr/>
            <p:nvPr/>
          </p:nvGrpSpPr>
          <p:grpSpPr>
            <a:xfrm>
              <a:off x="4788344" y="3861368"/>
              <a:ext cx="2880000" cy="2880000"/>
              <a:chOff x="720000" y="720000"/>
              <a:chExt cx="5760000" cy="576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537" name="직사각형 536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8" name="직사각형 537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9" name="직사각형 538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0" name="직사각형 539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1" name="직사각형 540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2" name="직사각형 541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3" name="직사각형 542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4" name="직사각형 543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5" name="직사각형 544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6" name="직사각형 545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7" name="직사각형 546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8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9" name="직사각형 548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0" name="직사각형 549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1" name="직사각형 550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2" name="직사각형 551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3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4" name="직사각형 553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5" name="직사각형 554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6" name="직사각형 555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7" name="직사각형 556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8" name="직사각형 557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직사각형 558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0" name="직사각형 559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1" name="직사각형 560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2" name="직사각형 561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3" name="직사각형 562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4" name="직사각형 563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5" name="직사각형 564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6" name="직사각형 565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7" name="직사각형 566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8" name="직사각형 567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9" name="직사각형 568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0" name="직사각형 569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1" name="직사각형 570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2" name="직사각형 571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3" name="직사각형 572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4" name="직사각형 573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5" name="직사각형 574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직사각형 575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7" name="직사각형 576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직사각형 577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직사각형 578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직사각형 579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직사각형 580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직사각형 581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직사각형 582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직사각형 583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직사각형 584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직사각형 585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직사각형 586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직사각형 587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직사각형 588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직사각형 589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직사각형 590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2" name="직사각형 591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3" name="직사각형 592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4" name="직사각형 593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5" name="직사각형 594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6" name="직사각형 595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7" name="직사각형 596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8" name="직사각형 597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9" name="직사각형 598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0" name="직사각형 599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1" name="직사각형 600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2" name="직사각형 601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3" name="직사각형 602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4" name="직사각형 603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5" name="직사각형 604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6" name="직사각형 605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7" name="직사각형 606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8" name="직사각형 607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9" name="직사각형 608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직사각형 609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1" name="직사각형 610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2" name="직사각형 611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3" name="직사각형 612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4" name="직사각형 613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5" name="직사각형 614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6" name="직사각형 615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7" name="직사각형 616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8" name="직사각형 617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9" name="직사각형 618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0" name="직사각형 619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1" name="직사각형 620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2" name="직사각형 621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3" name="직사각형 622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4" name="직사각형 623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5" name="직사각형 624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6" name="직사각형 625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7" name="직사각형 626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8" name="직사각형 627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9" name="직사각형 628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0" name="직사각형 629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1" name="직사각형 630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2" name="직사각형 631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3" name="직사각형 632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4" name="직사각형 633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5" name="직사각형 634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6" name="직사각형 635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7" name="직사각형 636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8" name="직사각형 637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9" name="직사각형 638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0" name="직사각형 639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1" name="직사각형 640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2" name="직사각형 641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3" name="직사각형 642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4" name="직사각형 643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5" name="직사각형 644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6" name="직사각형 645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7" name="직사각형 646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8" name="직사각형 647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9" name="직사각형 648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0" name="직사각형 649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1" name="직사각형 650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2" name="직사각형 651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3" name="직사각형 652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4" name="직사각형 653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5" name="직사각형 654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6" name="직사각형 655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8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9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0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1" name="직사각형 660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2" name="직사각형 661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3" name="직사각형 662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4" name="직사각형 663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5" name="직사각형 664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6" name="직사각형 665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7" name="직사각형 666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8" name="직사각형 667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9" name="직사각형 668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0" name="직사각형 669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1" name="직사각형 670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2" name="직사각형 671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3" name="직사각형 672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4" name="직사각형 673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5" name="직사각형 674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6" name="직사각형 675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7" name="직사각형 676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8" name="직사각형 677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9" name="직사각형 678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0" name="직사각형 679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1" name="직사각형 680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2" name="직사각형 681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3" name="직사각형 682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4" name="직사각형 683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5" name="직사각형 684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6" name="직사각형 685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7" name="직사각형 686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8" name="직사각형 687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9" name="직사각형 688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0" name="직사각형 689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1" name="직사각형 690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2" name="직사각형 691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3" name="직사각형 692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4" name="직사각형 693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5" name="직사각형 694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6" name="직사각형 695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7" name="직사각형 696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8" name="직사각형 697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9" name="직사각형 698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0" name="직사각형 699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1" name="직사각형 700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2" name="직사각형 701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3" name="직사각형 702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4" name="직사각형 703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5" name="직사각형 704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6" name="직사각형 705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7" name="직사각형 706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8" name="직사각형 707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9" name="직사각형 708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0" name="직사각형 709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1" name="직사각형 710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2" name="직사각형 711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3" name="직사각형 712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4" name="직사각형 713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5" name="직사각형 714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6" name="직사각형 715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7" name="직사각형 716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8" name="직사각형 717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9" name="직사각형 718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0" name="직사각형 719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1" name="직사각형 720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2" name="직사각형 721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3" name="직사각형 722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4" name="직사각형 723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5" name="직사각형 724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6" name="직사각형 725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7" name="직사각형 726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8" name="직사각형 727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9" name="직사각형 728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0" name="직사각형 729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1" name="직사각형 730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2" name="직사각형 731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3" name="직사각형 732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4" name="직사각형 733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5" name="직사각형 734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6" name="직사각형 735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7" name="직사각형 736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8" name="직사각형 737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9" name="직사각형 738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0" name="직사각형 739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1" name="직사각형 740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2" name="직사각형 741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3" name="직사각형 742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4" name="직사각형 743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5" name="직사각형 744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6" name="직사각형 745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7" name="직사각형 746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8" name="직사각형 747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9" name="직사각형 748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0" name="직사각형 749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1" name="직사각형 750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2" name="직사각형 751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3" name="직사각형 752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4" name="직사각형 753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5" name="직사각형 754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6" name="직사각형 755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7" name="직사각형 756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8" name="직사각형 757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9" name="직사각형 758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0" name="직사각형 759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1" name="직사각형 760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2" name="직사각형 761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3" name="직사각형 762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4" name="직사각형 763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5" name="직사각형 764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6" name="직사각형 765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7" name="직사각형 766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8" name="직사각형 767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9" name="직사각형 768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0" name="직사각형 769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1" name="직사각형 770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2" name="직사각형 771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3" name="직사각형 772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4" name="직사각형 773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5" name="직사각형 774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6" name="직사각형 775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7" name="직사각형 776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8" name="직사각형 777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9" name="직사각형 778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0" name="직사각형 779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1" name="직사각형 780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2" name="직사각형 781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3" name="직사각형 782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4" name="직사각형 783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5" name="직사각형 784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6" name="직사각형 785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7" name="직사각형 786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8" name="직사각형 787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9" name="직사각형 788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0" name="직사각형 789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1" name="직사각형 790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2" name="직사각형 791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38" name="그룹 937"/>
            <p:cNvGrpSpPr/>
            <p:nvPr/>
          </p:nvGrpSpPr>
          <p:grpSpPr>
            <a:xfrm>
              <a:off x="4603894" y="3681368"/>
              <a:ext cx="3064450" cy="3060000"/>
              <a:chOff x="0" y="1980000"/>
              <a:chExt cx="3064450" cy="3060000"/>
            </a:xfrm>
          </p:grpSpPr>
          <p:grpSp>
            <p:nvGrpSpPr>
              <p:cNvPr id="937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872" name="직사각형 871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3" name="직사각형 872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4" name="직사각형 873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5" name="직사각형 874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6" name="직사각형 875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7" name="직사각형 876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8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9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0" name="직사각형 879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1" name="직사각형 880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2" name="직사각형 881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3" name="직사각형 882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4" name="직사각형 883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5" name="직사각형 884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8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891" name="직사각형 890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2" name="직사각형 891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3" name="직사각형 892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4" name="직사각형 893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5" name="직사각형 894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6" name="직사각형 895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7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8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9" name="직사각형 898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0" name="직사각형 899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1" name="직사각형 900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2" name="직사각형 901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3" name="직사각형 902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4" name="직사각형 903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5" name="직사각형 904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6" name="직사각형 905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89" name="직사각형 888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0" name="직사각형 889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36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935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854" name="타원 853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5" name="타원 854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6" name="타원 855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7" name="타원 856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0" name="타원 849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1" name="타원 850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2" name="타원 851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3" name="타원 852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0" name="타원 929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1" name="타원 930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2" name="타원 931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3" name="타원 932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6" name="타원 925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7" name="타원 926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8" name="타원 927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9" name="타원 928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93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844" name="타원 843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5" name="타원 844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6" name="타원 845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7" name="타원 846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0" name="타원 839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1" name="타원 840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2" name="타원 841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3" name="타원 842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0" name="타원 919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1" name="타원 920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2" name="타원 921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3" name="타원 922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6" name="타원 915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7" name="타원 916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8" name="타원 917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9" name="타원 918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1272" name="그룹 1271"/>
          <p:cNvGrpSpPr>
            <a:grpSpLocks noChangeAspect="1"/>
          </p:cNvGrpSpPr>
          <p:nvPr/>
        </p:nvGrpSpPr>
        <p:grpSpPr>
          <a:xfrm>
            <a:off x="1763688" y="3573016"/>
            <a:ext cx="2451560" cy="2448000"/>
            <a:chOff x="1147190" y="3681368"/>
            <a:chExt cx="3064450" cy="3060000"/>
          </a:xfrm>
        </p:grpSpPr>
        <p:grpSp>
          <p:nvGrpSpPr>
            <p:cNvPr id="1200" name="그룹 1199"/>
            <p:cNvGrpSpPr/>
            <p:nvPr/>
          </p:nvGrpSpPr>
          <p:grpSpPr>
            <a:xfrm>
              <a:off x="1147190" y="3681368"/>
              <a:ext cx="3064450" cy="3060000"/>
              <a:chOff x="0" y="1980000"/>
              <a:chExt cx="3064450" cy="3060000"/>
            </a:xfrm>
          </p:grpSpPr>
          <p:grpSp>
            <p:nvGrpSpPr>
              <p:cNvPr id="1201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1237" name="직사각형 1236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8" name="직사각형 1237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9" name="직사각형 1238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0" name="직사각형 1239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1" name="직사각형 1240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2" name="직사각형 1241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3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4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5" name="직사각형 1244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6" name="직사각형 1245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7" name="직사각형 1246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8" name="직사각형 1247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9" name="직사각형 1248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0" name="직사각형 1249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251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1254" name="직사각형 1253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5" name="직사각형 1254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6" name="직사각형 1255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7" name="직사각형 1256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8" name="직사각형 1257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9" name="직사각형 1258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0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1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2" name="직사각형 1261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3" name="직사각형 1262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4" name="직사각형 1263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5" name="직사각형 1264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6" name="직사각형 1265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7" name="직사각형 1266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8" name="직사각형 1267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9" name="직사각형 1268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252" name="직사각형 1251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3" name="직사각형 1252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02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1203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1221" name="타원 1220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2" name="타원 1221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3" name="타원 1222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4" name="타원 1223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5" name="타원 1224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6" name="타원 1225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7" name="타원 1226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8" name="타원 1227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9" name="타원 1228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0" name="타원 1229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1" name="타원 1230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2" name="타원 1231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3" name="타원 1232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4" name="타원 1233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5" name="타원 1234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6" name="타원 1235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0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1205" name="타원 1204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6" name="타원 1205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7" name="타원 1206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8" name="타원 1207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9" name="타원 1208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0" name="타원 1209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1" name="타원 1210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2" name="타원 1211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3" name="타원 1212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4" name="타원 1213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5" name="타원 1214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6" name="타원 1215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7" name="타원 1216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8" name="타원 1217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9" name="타원 1218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0" name="타원 1219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941" name="그룹 377"/>
            <p:cNvGrpSpPr/>
            <p:nvPr/>
          </p:nvGrpSpPr>
          <p:grpSpPr>
            <a:xfrm>
              <a:off x="1331640" y="3861368"/>
              <a:ext cx="2880000" cy="2880000"/>
              <a:chOff x="720000" y="720000"/>
              <a:chExt cx="5760000" cy="5760000"/>
            </a:xfrm>
            <a:noFill/>
          </p:grpSpPr>
          <p:sp>
            <p:nvSpPr>
              <p:cNvPr id="942" name="직사각형 941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3" name="직사각형 942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4" name="직사각형 943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5" name="직사각형 944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6" name="직사각형 945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7" name="직사각형 946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8" name="직사각형 947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9" name="직사각형 948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0" name="직사각형 949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1" name="직사각형 950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2" name="직사각형 951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3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4" name="직사각형 953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5" name="직사각형 954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6" name="직사각형 955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7" name="직사각형 956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8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9" name="직사각형 958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0" name="직사각형 959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1" name="직사각형 960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2" name="직사각형 961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3" name="직사각형 962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4" name="직사각형 963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5" name="직사각형 964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6" name="직사각형 965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7" name="직사각형 966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8" name="직사각형 967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9" name="직사각형 968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0" name="직사각형 969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1" name="직사각형 970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2" name="직사각형 971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3" name="직사각형 972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4" name="직사각형 973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5" name="직사각형 974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6" name="직사각형 975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7" name="직사각형 976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8" name="직사각형 977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9" name="직사각형 978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0" name="직사각형 979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1" name="직사각형 980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2" name="직사각형 981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3" name="직사각형 982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4" name="직사각형 983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5" name="직사각형 984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6" name="직사각형 985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7" name="직사각형 986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8" name="직사각형 987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9" name="직사각형 988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0" name="직사각형 989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1" name="직사각형 990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2" name="직사각형 991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3" name="직사각형 992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4" name="직사각형 993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5" name="직사각형 994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6" name="직사각형 995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7" name="직사각형 996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8" name="직사각형 997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9" name="직사각형 998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0" name="직사각형 999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1" name="직사각형 1000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2" name="직사각형 1001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3" name="직사각형 1002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4" name="직사각형 1003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5" name="직사각형 1004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6" name="직사각형 1005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7" name="직사각형 1006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8" name="직사각형 1007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9" name="직사각형 1008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0" name="직사각형 1009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1" name="직사각형 1010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2" name="직사각형 1011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3" name="직사각형 1012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4" name="직사각형 1013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5" name="직사각형 1014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6" name="직사각형 1015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7" name="직사각형 1016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8" name="직사각형 1017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9" name="직사각형 1018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0" name="직사각형 1019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1" name="직사각형 1020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2" name="직사각형 1021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3" name="직사각형 1022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4" name="직사각형 1023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5" name="직사각형 1024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6" name="직사각형 1025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7" name="직사각형 1026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8" name="직사각형 1027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9" name="직사각형 1028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0" name="직사각형 1029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1" name="직사각형 1030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2" name="직사각형 1031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3" name="직사각형 1032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4" name="직사각형 1033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5" name="직사각형 1034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6" name="직사각형 1035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7" name="직사각형 1036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8" name="직사각형 1037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9" name="직사각형 1038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0" name="직사각형 1039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1" name="직사각형 1040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2" name="직사각형 1041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3" name="직사각형 1042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4" name="직사각형 1043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5" name="직사각형 1044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6" name="직사각형 1045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7" name="직사각형 1046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8" name="직사각형 1047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9" name="직사각형 1048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0" name="직사각형 1049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1" name="직사각형 1050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2" name="직사각형 1051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3" name="직사각형 1052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4" name="직사각형 1053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5" name="직사각형 1054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6" name="직사각형 1055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7" name="직사각형 1056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8" name="직사각형 1057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9" name="직사각형 1058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0" name="직사각형 1059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1" name="직사각형 1060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2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3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4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5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6" name="직사각형 1065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7" name="직사각형 1066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8" name="직사각형 1067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9" name="직사각형 1068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0" name="직사각형 1069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1" name="직사각형 1070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2" name="직사각형 1071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3" name="직사각형 1072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4" name="직사각형 1073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5" name="직사각형 1074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6" name="직사각형 1075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7" name="직사각형 1076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8" name="직사각형 1077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9" name="직사각형 1078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0" name="직사각형 1079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1" name="직사각형 1080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2" name="직사각형 1081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3" name="직사각형 1082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4" name="직사각형 1083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5" name="직사각형 1084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6" name="직사각형 1085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7" name="직사각형 1086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8" name="직사각형 1087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9" name="직사각형 1088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0" name="직사각형 1089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1" name="직사각형 1090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2" name="직사각형 1091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3" name="직사각형 1092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4" name="직사각형 1093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5" name="직사각형 1094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6" name="직사각형 1095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7" name="직사각형 1096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8" name="직사각형 1097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9" name="직사각형 1098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0" name="직사각형 1099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1" name="직사각형 1100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2" name="직사각형 1101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3" name="직사각형 1102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4" name="직사각형 1103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5" name="직사각형 1104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6" name="직사각형 1105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7" name="직사각형 1106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8" name="직사각형 1107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9" name="직사각형 1108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0" name="직사각형 1109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1" name="직사각형 1110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2" name="직사각형 1111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3" name="직사각형 1112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4" name="직사각형 1113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5" name="직사각형 1114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6" name="직사각형 1115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7" name="직사각형 1116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8" name="직사각형 1117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9" name="직사각형 1118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0" name="직사각형 1119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1" name="직사각형 1120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2" name="직사각형 1121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3" name="직사각형 1122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4" name="직사각형 1123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5" name="직사각형 1124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6" name="직사각형 1125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7" name="직사각형 1126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8" name="직사각형 1127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9" name="직사각형 1128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0" name="직사각형 1129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1" name="직사각형 1130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2" name="직사각형 1131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3" name="직사각형 1132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4" name="직사각형 1133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5" name="직사각형 1134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6" name="직사각형 1135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7" name="직사각형 1136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8" name="직사각형 1137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9" name="직사각형 1138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0" name="직사각형 1139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1" name="직사각형 1140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2" name="직사각형 1141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3" name="직사각형 1142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4" name="직사각형 1143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5" name="직사각형 1144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6" name="직사각형 1145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7" name="직사각형 1146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8" name="직사각형 1147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9" name="직사각형 1148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0" name="직사각형 1149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1" name="직사각형 1150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2" name="직사각형 1151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3" name="직사각형 1152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4" name="직사각형 1153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5" name="직사각형 1154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6" name="직사각형 1155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7" name="직사각형 1156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8" name="직사각형 1157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9" name="직사각형 1158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0" name="직사각형 1159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1" name="직사각형 1160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2" name="직사각형 1161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3" name="직사각형 1162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4" name="직사각형 1163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5" name="직사각형 1164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6" name="직사각형 1165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7" name="직사각형 1166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8" name="직사각형 1167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9" name="직사각형 1168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0" name="직사각형 1169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1" name="직사각형 1170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2" name="직사각형 1171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3" name="직사각형 1172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4" name="직사각형 1173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5" name="직사각형 1174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6" name="직사각형 1175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7" name="직사각형 1176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8" name="직사각형 1177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9" name="직사각형 1178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0" name="직사각형 1179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1" name="직사각형 1180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2" name="직사각형 1181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3" name="직사각형 1182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4" name="직사각형 1183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5" name="직사각형 1184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6" name="직사각형 1185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7" name="직사각형 1186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8" name="직사각형 1187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9" name="직사각형 1188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0" name="직사각형 1189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1" name="직사각형 1190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2" name="직사각형 1191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3" name="직사각형 1192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4" name="직사각형 1193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5" name="직사각형 1194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6" name="직사각형 1195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7" name="직사각형 1196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35" name="TextBox 534"/>
          <p:cNvSpPr txBox="1"/>
          <p:nvPr/>
        </p:nvSpPr>
        <p:spPr>
          <a:xfrm>
            <a:off x="2411760" y="4233010"/>
            <a:ext cx="116730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793" name="Object 4"/>
          <p:cNvGraphicFramePr>
            <a:graphicFrameLocks noChangeAspect="1"/>
          </p:cNvGraphicFramePr>
          <p:nvPr/>
        </p:nvGraphicFramePr>
        <p:xfrm>
          <a:off x="2507529" y="4538632"/>
          <a:ext cx="642942" cy="294029"/>
        </p:xfrm>
        <a:graphic>
          <a:graphicData uri="http://schemas.openxmlformats.org/presentationml/2006/ole">
            <p:oleObj spid="_x0000_s21511" name="수식" r:id="rId8" imgW="444240" imgH="203040" progId="Equation.3">
              <p:embed/>
            </p:oleObj>
          </a:graphicData>
        </a:graphic>
      </p:graphicFrame>
      <p:sp>
        <p:nvSpPr>
          <p:cNvPr id="909" name="TextBox 908"/>
          <p:cNvSpPr txBox="1"/>
          <p:nvPr/>
        </p:nvSpPr>
        <p:spPr>
          <a:xfrm>
            <a:off x="6012160" y="437702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6192065" y="4724872"/>
          <a:ext cx="714380" cy="263052"/>
        </p:xfrm>
        <a:graphic>
          <a:graphicData uri="http://schemas.openxmlformats.org/presentationml/2006/ole">
            <p:oleObj spid="_x0000_s21516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4:2:0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196975" y="1557338"/>
          <a:ext cx="3543300" cy="352425"/>
        </p:xfrm>
        <a:graphic>
          <a:graphicData uri="http://schemas.openxmlformats.org/presentationml/2006/ole">
            <p:oleObj spid="_x0000_s22530" name="수식" r:id="rId3" imgW="217152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253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043608" y="4797152"/>
          <a:ext cx="330200" cy="330200"/>
        </p:xfrm>
        <a:graphic>
          <a:graphicData uri="http://schemas.openxmlformats.org/presentationml/2006/ole">
            <p:oleObj spid="_x0000_s2253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259632" y="1988840"/>
          <a:ext cx="2242191" cy="936104"/>
        </p:xfrm>
        <a:graphic>
          <a:graphicData uri="http://schemas.openxmlformats.org/presentationml/2006/ole">
            <p:oleObj spid="_x0000_s2253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635896" y="2564904"/>
          <a:ext cx="4172100" cy="288032"/>
        </p:xfrm>
        <a:graphic>
          <a:graphicData uri="http://schemas.openxmlformats.org/presentationml/2006/ole">
            <p:oleObj spid="_x0000_s22535" name="수식" r:id="rId7" imgW="3047760" imgH="215640" progId="Equation.3">
              <p:embed/>
            </p:oleObj>
          </a:graphicData>
        </a:graphic>
      </p:graphicFrame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1331640" y="4136328"/>
            <a:ext cx="1245224" cy="588544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8" name="그룹 1377"/>
          <p:cNvGrpSpPr/>
          <p:nvPr/>
        </p:nvGrpSpPr>
        <p:grpSpPr>
          <a:xfrm>
            <a:off x="2555776" y="3581416"/>
            <a:ext cx="1517822" cy="2448000"/>
            <a:chOff x="2555776" y="3501008"/>
            <a:chExt cx="1517822" cy="2448000"/>
          </a:xfrm>
        </p:grpSpPr>
        <p:grpSp>
          <p:nvGrpSpPr>
            <p:cNvPr id="800" name="그룹 799"/>
            <p:cNvGrpSpPr/>
            <p:nvPr/>
          </p:nvGrpSpPr>
          <p:grpSpPr>
            <a:xfrm>
              <a:off x="2555776" y="3501008"/>
              <a:ext cx="1299560" cy="2448000"/>
              <a:chOff x="1773213" y="3573016"/>
              <a:chExt cx="1299560" cy="2448000"/>
            </a:xfrm>
          </p:grpSpPr>
          <p:grpSp>
            <p:nvGrpSpPr>
              <p:cNvPr id="799" name="그룹 798"/>
              <p:cNvGrpSpPr/>
              <p:nvPr/>
            </p:nvGrpSpPr>
            <p:grpSpPr>
              <a:xfrm>
                <a:off x="1773213" y="3573016"/>
                <a:ext cx="1299560" cy="2448000"/>
                <a:chOff x="1763688" y="3573016"/>
                <a:chExt cx="1299560" cy="2448000"/>
              </a:xfrm>
            </p:grpSpPr>
            <p:sp>
              <p:nvSpPr>
                <p:cNvPr id="1237" name="직사각형 1236"/>
                <p:cNvSpPr/>
                <p:nvPr/>
              </p:nvSpPr>
              <p:spPr>
                <a:xfrm>
                  <a:off x="2051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8" name="직사각형 1237"/>
                <p:cNvSpPr/>
                <p:nvPr/>
              </p:nvSpPr>
              <p:spPr>
                <a:xfrm>
                  <a:off x="1907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9" name="직사각형 1238"/>
                <p:cNvSpPr/>
                <p:nvPr/>
              </p:nvSpPr>
              <p:spPr>
                <a:xfrm>
                  <a:off x="2339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0" name="직사각형 1239"/>
                <p:cNvSpPr/>
                <p:nvPr/>
              </p:nvSpPr>
              <p:spPr>
                <a:xfrm>
                  <a:off x="2195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1" name="직사각형 1240"/>
                <p:cNvSpPr/>
                <p:nvPr/>
              </p:nvSpPr>
              <p:spPr>
                <a:xfrm>
                  <a:off x="2627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2" name="직사각형 1241"/>
                <p:cNvSpPr/>
                <p:nvPr/>
              </p:nvSpPr>
              <p:spPr>
                <a:xfrm>
                  <a:off x="2483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3" name="직사각형 4"/>
                <p:cNvSpPr/>
                <p:nvPr/>
              </p:nvSpPr>
              <p:spPr>
                <a:xfrm>
                  <a:off x="2915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4" name="직사각형 5"/>
                <p:cNvSpPr/>
                <p:nvPr/>
              </p:nvSpPr>
              <p:spPr>
                <a:xfrm>
                  <a:off x="2771688" y="357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4" name="직사각형 1253"/>
                <p:cNvSpPr/>
                <p:nvPr/>
              </p:nvSpPr>
              <p:spPr>
                <a:xfrm>
                  <a:off x="1763688" y="386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5" name="직사각형 1254"/>
                <p:cNvSpPr/>
                <p:nvPr/>
              </p:nvSpPr>
              <p:spPr>
                <a:xfrm>
                  <a:off x="1763688" y="371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6" name="직사각형 1255"/>
                <p:cNvSpPr/>
                <p:nvPr/>
              </p:nvSpPr>
              <p:spPr>
                <a:xfrm>
                  <a:off x="1763688" y="414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7" name="직사각형 1256"/>
                <p:cNvSpPr/>
                <p:nvPr/>
              </p:nvSpPr>
              <p:spPr>
                <a:xfrm>
                  <a:off x="1763688" y="400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8" name="직사각형 1257"/>
                <p:cNvSpPr/>
                <p:nvPr/>
              </p:nvSpPr>
              <p:spPr>
                <a:xfrm>
                  <a:off x="1763688" y="443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9" name="직사각형 1258"/>
                <p:cNvSpPr/>
                <p:nvPr/>
              </p:nvSpPr>
              <p:spPr>
                <a:xfrm>
                  <a:off x="1763688" y="429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0" name="직사각형 4"/>
                <p:cNvSpPr/>
                <p:nvPr/>
              </p:nvSpPr>
              <p:spPr>
                <a:xfrm>
                  <a:off x="1763688" y="472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1" name="직사각형 6"/>
                <p:cNvSpPr/>
                <p:nvPr/>
              </p:nvSpPr>
              <p:spPr>
                <a:xfrm>
                  <a:off x="1763688" y="458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2" name="직사각형 1261"/>
                <p:cNvSpPr/>
                <p:nvPr/>
              </p:nvSpPr>
              <p:spPr>
                <a:xfrm>
                  <a:off x="1763688" y="501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3" name="직사각형 1262"/>
                <p:cNvSpPr/>
                <p:nvPr/>
              </p:nvSpPr>
              <p:spPr>
                <a:xfrm>
                  <a:off x="1763688" y="486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4" name="직사각형 1263"/>
                <p:cNvSpPr/>
                <p:nvPr/>
              </p:nvSpPr>
              <p:spPr>
                <a:xfrm>
                  <a:off x="1763688" y="5301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5" name="직사각형 1264"/>
                <p:cNvSpPr/>
                <p:nvPr/>
              </p:nvSpPr>
              <p:spPr>
                <a:xfrm>
                  <a:off x="1763688" y="515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6" name="직사각형 1265"/>
                <p:cNvSpPr/>
                <p:nvPr/>
              </p:nvSpPr>
              <p:spPr>
                <a:xfrm>
                  <a:off x="1763688" y="5445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7" name="직사각형 1266"/>
                <p:cNvSpPr/>
                <p:nvPr/>
              </p:nvSpPr>
              <p:spPr>
                <a:xfrm>
                  <a:off x="1763688" y="5589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8" name="직사각형 1267"/>
                <p:cNvSpPr/>
                <p:nvPr/>
              </p:nvSpPr>
              <p:spPr>
                <a:xfrm>
                  <a:off x="1763688" y="5733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9" name="직사각형 1268"/>
                <p:cNvSpPr/>
                <p:nvPr/>
              </p:nvSpPr>
              <p:spPr>
                <a:xfrm>
                  <a:off x="1763688" y="5877016"/>
                  <a:ext cx="144000" cy="144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1" name="타원 1220"/>
                <p:cNvSpPr/>
                <p:nvPr/>
              </p:nvSpPr>
              <p:spPr>
                <a:xfrm>
                  <a:off x="1907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2" name="타원 1221"/>
                <p:cNvSpPr/>
                <p:nvPr/>
              </p:nvSpPr>
              <p:spPr>
                <a:xfrm>
                  <a:off x="2195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3" name="타원 1222"/>
                <p:cNvSpPr/>
                <p:nvPr/>
              </p:nvSpPr>
              <p:spPr>
                <a:xfrm>
                  <a:off x="2483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4" name="타원 1223"/>
                <p:cNvSpPr/>
                <p:nvPr/>
              </p:nvSpPr>
              <p:spPr>
                <a:xfrm>
                  <a:off x="277168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9" name="타원 1228"/>
                <p:cNvSpPr/>
                <p:nvPr/>
              </p:nvSpPr>
              <p:spPr>
                <a:xfrm>
                  <a:off x="2055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0" name="타원 1229"/>
                <p:cNvSpPr/>
                <p:nvPr/>
              </p:nvSpPr>
              <p:spPr>
                <a:xfrm>
                  <a:off x="2343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1" name="타원 1230"/>
                <p:cNvSpPr/>
                <p:nvPr/>
              </p:nvSpPr>
              <p:spPr>
                <a:xfrm>
                  <a:off x="2631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2" name="타원 1231"/>
                <p:cNvSpPr/>
                <p:nvPr/>
              </p:nvSpPr>
              <p:spPr>
                <a:xfrm>
                  <a:off x="2919248" y="357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5" name="타원 1204"/>
                <p:cNvSpPr/>
                <p:nvPr/>
              </p:nvSpPr>
              <p:spPr>
                <a:xfrm>
                  <a:off x="1763688" y="371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6" name="타원 1205"/>
                <p:cNvSpPr/>
                <p:nvPr/>
              </p:nvSpPr>
              <p:spPr>
                <a:xfrm>
                  <a:off x="1763688" y="400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7" name="타원 1206"/>
                <p:cNvSpPr/>
                <p:nvPr/>
              </p:nvSpPr>
              <p:spPr>
                <a:xfrm>
                  <a:off x="1763688" y="429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8" name="타원 1207"/>
                <p:cNvSpPr/>
                <p:nvPr/>
              </p:nvSpPr>
              <p:spPr>
                <a:xfrm>
                  <a:off x="1763688" y="458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9" name="타원 1208"/>
                <p:cNvSpPr/>
                <p:nvPr/>
              </p:nvSpPr>
              <p:spPr>
                <a:xfrm>
                  <a:off x="1763688" y="486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0" name="타원 1209"/>
                <p:cNvSpPr/>
                <p:nvPr/>
              </p:nvSpPr>
              <p:spPr>
                <a:xfrm>
                  <a:off x="1763688" y="515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1" name="타원 1210"/>
                <p:cNvSpPr/>
                <p:nvPr/>
              </p:nvSpPr>
              <p:spPr>
                <a:xfrm>
                  <a:off x="1763688" y="544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2" name="타원 1211"/>
                <p:cNvSpPr/>
                <p:nvPr/>
              </p:nvSpPr>
              <p:spPr>
                <a:xfrm>
                  <a:off x="1763688" y="573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3" name="타원 1212"/>
                <p:cNvSpPr/>
                <p:nvPr/>
              </p:nvSpPr>
              <p:spPr>
                <a:xfrm>
                  <a:off x="1763688" y="386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4" name="타원 1213"/>
                <p:cNvSpPr/>
                <p:nvPr/>
              </p:nvSpPr>
              <p:spPr>
                <a:xfrm>
                  <a:off x="1763688" y="414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5" name="타원 1214"/>
                <p:cNvSpPr/>
                <p:nvPr/>
              </p:nvSpPr>
              <p:spPr>
                <a:xfrm>
                  <a:off x="1763688" y="443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6" name="타원 1215"/>
                <p:cNvSpPr/>
                <p:nvPr/>
              </p:nvSpPr>
              <p:spPr>
                <a:xfrm>
                  <a:off x="1763688" y="4725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7" name="타원 1216"/>
                <p:cNvSpPr/>
                <p:nvPr/>
              </p:nvSpPr>
              <p:spPr>
                <a:xfrm>
                  <a:off x="1763688" y="5013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8" name="타원 1217"/>
                <p:cNvSpPr/>
                <p:nvPr/>
              </p:nvSpPr>
              <p:spPr>
                <a:xfrm>
                  <a:off x="1763688" y="5301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9" name="타원 1218"/>
                <p:cNvSpPr/>
                <p:nvPr/>
              </p:nvSpPr>
              <p:spPr>
                <a:xfrm>
                  <a:off x="1763688" y="5589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0" name="타원 1219"/>
                <p:cNvSpPr/>
                <p:nvPr/>
              </p:nvSpPr>
              <p:spPr>
                <a:xfrm>
                  <a:off x="1763688" y="5877016"/>
                  <a:ext cx="144000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98" name="그룹 797"/>
              <p:cNvGrpSpPr/>
              <p:nvPr/>
            </p:nvGrpSpPr>
            <p:grpSpPr>
              <a:xfrm>
                <a:off x="1911248" y="3717016"/>
                <a:ext cx="1152000" cy="2304000"/>
                <a:chOff x="1911248" y="3717016"/>
                <a:chExt cx="1152000" cy="2304000"/>
              </a:xfrm>
            </p:grpSpPr>
            <p:sp>
              <p:nvSpPr>
                <p:cNvPr id="942" name="직사각형 941"/>
                <p:cNvSpPr/>
                <p:nvPr/>
              </p:nvSpPr>
              <p:spPr>
                <a:xfrm>
                  <a:off x="1911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3" name="직사각형 942"/>
                <p:cNvSpPr/>
                <p:nvPr/>
              </p:nvSpPr>
              <p:spPr>
                <a:xfrm>
                  <a:off x="2055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4" name="직사각형 943"/>
                <p:cNvSpPr/>
                <p:nvPr/>
              </p:nvSpPr>
              <p:spPr>
                <a:xfrm>
                  <a:off x="1911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5" name="직사각형 944"/>
                <p:cNvSpPr/>
                <p:nvPr/>
              </p:nvSpPr>
              <p:spPr>
                <a:xfrm>
                  <a:off x="2055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6" name="직사각형 945"/>
                <p:cNvSpPr/>
                <p:nvPr/>
              </p:nvSpPr>
              <p:spPr>
                <a:xfrm>
                  <a:off x="2199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7" name="직사각형 946"/>
                <p:cNvSpPr/>
                <p:nvPr/>
              </p:nvSpPr>
              <p:spPr>
                <a:xfrm>
                  <a:off x="2343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8" name="직사각형 947"/>
                <p:cNvSpPr/>
                <p:nvPr/>
              </p:nvSpPr>
              <p:spPr>
                <a:xfrm>
                  <a:off x="2199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9" name="직사각형 948"/>
                <p:cNvSpPr/>
                <p:nvPr/>
              </p:nvSpPr>
              <p:spPr>
                <a:xfrm>
                  <a:off x="2343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0" name="직사각형 949"/>
                <p:cNvSpPr/>
                <p:nvPr/>
              </p:nvSpPr>
              <p:spPr>
                <a:xfrm>
                  <a:off x="2487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1" name="직사각형 950"/>
                <p:cNvSpPr/>
                <p:nvPr/>
              </p:nvSpPr>
              <p:spPr>
                <a:xfrm>
                  <a:off x="2631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2" name="직사각형 951"/>
                <p:cNvSpPr/>
                <p:nvPr/>
              </p:nvSpPr>
              <p:spPr>
                <a:xfrm>
                  <a:off x="2487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3" name="직사각형 47"/>
                <p:cNvSpPr/>
                <p:nvPr/>
              </p:nvSpPr>
              <p:spPr>
                <a:xfrm>
                  <a:off x="2631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4" name="직사각형 953"/>
                <p:cNvSpPr/>
                <p:nvPr/>
              </p:nvSpPr>
              <p:spPr>
                <a:xfrm>
                  <a:off x="2199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5" name="직사각형 954"/>
                <p:cNvSpPr/>
                <p:nvPr/>
              </p:nvSpPr>
              <p:spPr>
                <a:xfrm>
                  <a:off x="2343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6" name="직사각형 955"/>
                <p:cNvSpPr/>
                <p:nvPr/>
              </p:nvSpPr>
              <p:spPr>
                <a:xfrm>
                  <a:off x="2199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7" name="직사각형 956"/>
                <p:cNvSpPr/>
                <p:nvPr/>
              </p:nvSpPr>
              <p:spPr>
                <a:xfrm>
                  <a:off x="2343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8" name="직사각형 52"/>
                <p:cNvSpPr/>
                <p:nvPr/>
              </p:nvSpPr>
              <p:spPr>
                <a:xfrm>
                  <a:off x="2487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9" name="직사각형 958"/>
                <p:cNvSpPr/>
                <p:nvPr/>
              </p:nvSpPr>
              <p:spPr>
                <a:xfrm>
                  <a:off x="2631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0" name="직사각형 959"/>
                <p:cNvSpPr/>
                <p:nvPr/>
              </p:nvSpPr>
              <p:spPr>
                <a:xfrm>
                  <a:off x="2487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1" name="직사각형 960"/>
                <p:cNvSpPr/>
                <p:nvPr/>
              </p:nvSpPr>
              <p:spPr>
                <a:xfrm>
                  <a:off x="2631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2" name="직사각형 961"/>
                <p:cNvSpPr/>
                <p:nvPr/>
              </p:nvSpPr>
              <p:spPr>
                <a:xfrm>
                  <a:off x="1911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3" name="직사각형 962"/>
                <p:cNvSpPr/>
                <p:nvPr/>
              </p:nvSpPr>
              <p:spPr>
                <a:xfrm>
                  <a:off x="2055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4" name="직사각형 963"/>
                <p:cNvSpPr/>
                <p:nvPr/>
              </p:nvSpPr>
              <p:spPr>
                <a:xfrm>
                  <a:off x="1911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5" name="직사각형 964"/>
                <p:cNvSpPr/>
                <p:nvPr/>
              </p:nvSpPr>
              <p:spPr>
                <a:xfrm>
                  <a:off x="2055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6" name="직사각형 965"/>
                <p:cNvSpPr/>
                <p:nvPr/>
              </p:nvSpPr>
              <p:spPr>
                <a:xfrm>
                  <a:off x="1911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7" name="직사각형 966"/>
                <p:cNvSpPr/>
                <p:nvPr/>
              </p:nvSpPr>
              <p:spPr>
                <a:xfrm>
                  <a:off x="2055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8" name="직사각형 967"/>
                <p:cNvSpPr/>
                <p:nvPr/>
              </p:nvSpPr>
              <p:spPr>
                <a:xfrm>
                  <a:off x="1911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9" name="직사각형 968"/>
                <p:cNvSpPr/>
                <p:nvPr/>
              </p:nvSpPr>
              <p:spPr>
                <a:xfrm>
                  <a:off x="2055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0" name="직사각형 969"/>
                <p:cNvSpPr/>
                <p:nvPr/>
              </p:nvSpPr>
              <p:spPr>
                <a:xfrm>
                  <a:off x="2199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1" name="직사각형 970"/>
                <p:cNvSpPr/>
                <p:nvPr/>
              </p:nvSpPr>
              <p:spPr>
                <a:xfrm>
                  <a:off x="2343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2" name="직사각형 971"/>
                <p:cNvSpPr/>
                <p:nvPr/>
              </p:nvSpPr>
              <p:spPr>
                <a:xfrm>
                  <a:off x="2199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3" name="직사각형 972"/>
                <p:cNvSpPr/>
                <p:nvPr/>
              </p:nvSpPr>
              <p:spPr>
                <a:xfrm>
                  <a:off x="2343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4" name="직사각형 973"/>
                <p:cNvSpPr/>
                <p:nvPr/>
              </p:nvSpPr>
              <p:spPr>
                <a:xfrm>
                  <a:off x="2487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5" name="직사각형 974"/>
                <p:cNvSpPr/>
                <p:nvPr/>
              </p:nvSpPr>
              <p:spPr>
                <a:xfrm>
                  <a:off x="2631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6" name="직사각형 975"/>
                <p:cNvSpPr/>
                <p:nvPr/>
              </p:nvSpPr>
              <p:spPr>
                <a:xfrm>
                  <a:off x="2487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7" name="직사각형 976"/>
                <p:cNvSpPr/>
                <p:nvPr/>
              </p:nvSpPr>
              <p:spPr>
                <a:xfrm>
                  <a:off x="2631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8" name="직사각형 977"/>
                <p:cNvSpPr/>
                <p:nvPr/>
              </p:nvSpPr>
              <p:spPr>
                <a:xfrm>
                  <a:off x="2775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9" name="직사각형 978"/>
                <p:cNvSpPr/>
                <p:nvPr/>
              </p:nvSpPr>
              <p:spPr>
                <a:xfrm>
                  <a:off x="2919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0" name="직사각형 979"/>
                <p:cNvSpPr/>
                <p:nvPr/>
              </p:nvSpPr>
              <p:spPr>
                <a:xfrm>
                  <a:off x="2775248" y="386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1" name="직사각형 980"/>
                <p:cNvSpPr/>
                <p:nvPr/>
              </p:nvSpPr>
              <p:spPr>
                <a:xfrm>
                  <a:off x="2919248" y="371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8" name="직사각형 997"/>
                <p:cNvSpPr/>
                <p:nvPr/>
              </p:nvSpPr>
              <p:spPr>
                <a:xfrm>
                  <a:off x="2775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9" name="직사각형 998"/>
                <p:cNvSpPr/>
                <p:nvPr/>
              </p:nvSpPr>
              <p:spPr>
                <a:xfrm>
                  <a:off x="2919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0" name="직사각형 999"/>
                <p:cNvSpPr/>
                <p:nvPr/>
              </p:nvSpPr>
              <p:spPr>
                <a:xfrm>
                  <a:off x="2775248" y="414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1" name="직사각형 1000"/>
                <p:cNvSpPr/>
                <p:nvPr/>
              </p:nvSpPr>
              <p:spPr>
                <a:xfrm>
                  <a:off x="2919248" y="400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6" name="직사각형 1005"/>
                <p:cNvSpPr/>
                <p:nvPr/>
              </p:nvSpPr>
              <p:spPr>
                <a:xfrm>
                  <a:off x="2775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7" name="직사각형 1006"/>
                <p:cNvSpPr/>
                <p:nvPr/>
              </p:nvSpPr>
              <p:spPr>
                <a:xfrm>
                  <a:off x="2919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8" name="직사각형 1007"/>
                <p:cNvSpPr/>
                <p:nvPr/>
              </p:nvSpPr>
              <p:spPr>
                <a:xfrm>
                  <a:off x="2775248" y="443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9" name="직사각형 1008"/>
                <p:cNvSpPr/>
                <p:nvPr/>
              </p:nvSpPr>
              <p:spPr>
                <a:xfrm>
                  <a:off x="2919248" y="429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0" name="직사각형 1019"/>
                <p:cNvSpPr/>
                <p:nvPr/>
              </p:nvSpPr>
              <p:spPr>
                <a:xfrm>
                  <a:off x="1911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1" name="직사각형 1020"/>
                <p:cNvSpPr/>
                <p:nvPr/>
              </p:nvSpPr>
              <p:spPr>
                <a:xfrm>
                  <a:off x="2055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2" name="직사각형 1021"/>
                <p:cNvSpPr/>
                <p:nvPr/>
              </p:nvSpPr>
              <p:spPr>
                <a:xfrm>
                  <a:off x="1911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3" name="직사각형 1022"/>
                <p:cNvSpPr/>
                <p:nvPr/>
              </p:nvSpPr>
              <p:spPr>
                <a:xfrm>
                  <a:off x="2055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4" name="직사각형 1023"/>
                <p:cNvSpPr/>
                <p:nvPr/>
              </p:nvSpPr>
              <p:spPr>
                <a:xfrm>
                  <a:off x="1911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5" name="직사각형 1024"/>
                <p:cNvSpPr/>
                <p:nvPr/>
              </p:nvSpPr>
              <p:spPr>
                <a:xfrm>
                  <a:off x="2055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6" name="직사각형 1025"/>
                <p:cNvSpPr/>
                <p:nvPr/>
              </p:nvSpPr>
              <p:spPr>
                <a:xfrm>
                  <a:off x="1911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7" name="직사각형 1026"/>
                <p:cNvSpPr/>
                <p:nvPr/>
              </p:nvSpPr>
              <p:spPr>
                <a:xfrm>
                  <a:off x="2055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8" name="직사각형 1027"/>
                <p:cNvSpPr/>
                <p:nvPr/>
              </p:nvSpPr>
              <p:spPr>
                <a:xfrm>
                  <a:off x="2199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9" name="직사각형 1028"/>
                <p:cNvSpPr/>
                <p:nvPr/>
              </p:nvSpPr>
              <p:spPr>
                <a:xfrm>
                  <a:off x="2343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0" name="직사각형 1029"/>
                <p:cNvSpPr/>
                <p:nvPr/>
              </p:nvSpPr>
              <p:spPr>
                <a:xfrm>
                  <a:off x="2199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1" name="직사각형 1030"/>
                <p:cNvSpPr/>
                <p:nvPr/>
              </p:nvSpPr>
              <p:spPr>
                <a:xfrm>
                  <a:off x="2343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2" name="직사각형 1031"/>
                <p:cNvSpPr/>
                <p:nvPr/>
              </p:nvSpPr>
              <p:spPr>
                <a:xfrm>
                  <a:off x="2487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3" name="직사각형 1032"/>
                <p:cNvSpPr/>
                <p:nvPr/>
              </p:nvSpPr>
              <p:spPr>
                <a:xfrm>
                  <a:off x="2631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4" name="직사각형 1033"/>
                <p:cNvSpPr/>
                <p:nvPr/>
              </p:nvSpPr>
              <p:spPr>
                <a:xfrm>
                  <a:off x="2487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5" name="직사각형 1034"/>
                <p:cNvSpPr/>
                <p:nvPr/>
              </p:nvSpPr>
              <p:spPr>
                <a:xfrm>
                  <a:off x="2631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6" name="직사각형 1035"/>
                <p:cNvSpPr/>
                <p:nvPr/>
              </p:nvSpPr>
              <p:spPr>
                <a:xfrm>
                  <a:off x="2199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7" name="직사각형 1036"/>
                <p:cNvSpPr/>
                <p:nvPr/>
              </p:nvSpPr>
              <p:spPr>
                <a:xfrm>
                  <a:off x="2343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8" name="직사각형 1037"/>
                <p:cNvSpPr/>
                <p:nvPr/>
              </p:nvSpPr>
              <p:spPr>
                <a:xfrm>
                  <a:off x="2487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9" name="직사각형 1038"/>
                <p:cNvSpPr/>
                <p:nvPr/>
              </p:nvSpPr>
              <p:spPr>
                <a:xfrm>
                  <a:off x="2631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0" name="직사각형 1039"/>
                <p:cNvSpPr/>
                <p:nvPr/>
              </p:nvSpPr>
              <p:spPr>
                <a:xfrm>
                  <a:off x="1911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1" name="직사각형 1040"/>
                <p:cNvSpPr/>
                <p:nvPr/>
              </p:nvSpPr>
              <p:spPr>
                <a:xfrm>
                  <a:off x="2055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2" name="직사각형 1041"/>
                <p:cNvSpPr/>
                <p:nvPr/>
              </p:nvSpPr>
              <p:spPr>
                <a:xfrm>
                  <a:off x="1911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3" name="직사각형 1042"/>
                <p:cNvSpPr/>
                <p:nvPr/>
              </p:nvSpPr>
              <p:spPr>
                <a:xfrm>
                  <a:off x="2055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4" name="직사각형 1043"/>
                <p:cNvSpPr/>
                <p:nvPr/>
              </p:nvSpPr>
              <p:spPr>
                <a:xfrm>
                  <a:off x="1911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5" name="직사각형 1044"/>
                <p:cNvSpPr/>
                <p:nvPr/>
              </p:nvSpPr>
              <p:spPr>
                <a:xfrm>
                  <a:off x="2055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6" name="직사각형 1045"/>
                <p:cNvSpPr/>
                <p:nvPr/>
              </p:nvSpPr>
              <p:spPr>
                <a:xfrm>
                  <a:off x="2199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7" name="직사각형 1046"/>
                <p:cNvSpPr/>
                <p:nvPr/>
              </p:nvSpPr>
              <p:spPr>
                <a:xfrm>
                  <a:off x="2343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8" name="직사각형 1047"/>
                <p:cNvSpPr/>
                <p:nvPr/>
              </p:nvSpPr>
              <p:spPr>
                <a:xfrm>
                  <a:off x="2199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9" name="직사각형 1048"/>
                <p:cNvSpPr/>
                <p:nvPr/>
              </p:nvSpPr>
              <p:spPr>
                <a:xfrm>
                  <a:off x="2343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0" name="직사각형 1049"/>
                <p:cNvSpPr/>
                <p:nvPr/>
              </p:nvSpPr>
              <p:spPr>
                <a:xfrm>
                  <a:off x="2487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1" name="직사각형 1050"/>
                <p:cNvSpPr/>
                <p:nvPr/>
              </p:nvSpPr>
              <p:spPr>
                <a:xfrm>
                  <a:off x="2631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2" name="직사각형 1051"/>
                <p:cNvSpPr/>
                <p:nvPr/>
              </p:nvSpPr>
              <p:spPr>
                <a:xfrm>
                  <a:off x="2487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3" name="직사각형 1052"/>
                <p:cNvSpPr/>
                <p:nvPr/>
              </p:nvSpPr>
              <p:spPr>
                <a:xfrm>
                  <a:off x="2631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4" name="직사각형 1053"/>
                <p:cNvSpPr/>
                <p:nvPr/>
              </p:nvSpPr>
              <p:spPr>
                <a:xfrm>
                  <a:off x="2199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5" name="직사각형 1054"/>
                <p:cNvSpPr/>
                <p:nvPr/>
              </p:nvSpPr>
              <p:spPr>
                <a:xfrm>
                  <a:off x="2343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6" name="직사각형 1055"/>
                <p:cNvSpPr/>
                <p:nvPr/>
              </p:nvSpPr>
              <p:spPr>
                <a:xfrm>
                  <a:off x="2199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7" name="직사각형 1056"/>
                <p:cNvSpPr/>
                <p:nvPr/>
              </p:nvSpPr>
              <p:spPr>
                <a:xfrm>
                  <a:off x="2343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8" name="직사각형 1057"/>
                <p:cNvSpPr/>
                <p:nvPr/>
              </p:nvSpPr>
              <p:spPr>
                <a:xfrm>
                  <a:off x="2487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9" name="직사각형 1058"/>
                <p:cNvSpPr/>
                <p:nvPr/>
              </p:nvSpPr>
              <p:spPr>
                <a:xfrm>
                  <a:off x="2631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0" name="직사각형 1059"/>
                <p:cNvSpPr/>
                <p:nvPr/>
              </p:nvSpPr>
              <p:spPr>
                <a:xfrm>
                  <a:off x="2487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1" name="직사각형 1060"/>
                <p:cNvSpPr/>
                <p:nvPr/>
              </p:nvSpPr>
              <p:spPr>
                <a:xfrm>
                  <a:off x="2631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2" name="직사각형 3"/>
                <p:cNvSpPr/>
                <p:nvPr/>
              </p:nvSpPr>
              <p:spPr>
                <a:xfrm>
                  <a:off x="2775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3" name="직사각형 4"/>
                <p:cNvSpPr/>
                <p:nvPr/>
              </p:nvSpPr>
              <p:spPr>
                <a:xfrm>
                  <a:off x="2919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4" name="직사각형 5"/>
                <p:cNvSpPr/>
                <p:nvPr/>
              </p:nvSpPr>
              <p:spPr>
                <a:xfrm>
                  <a:off x="2775248" y="472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5" name="직사각형 6"/>
                <p:cNvSpPr/>
                <p:nvPr/>
              </p:nvSpPr>
              <p:spPr>
                <a:xfrm>
                  <a:off x="2919248" y="458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0" name="직사각형 1069"/>
                <p:cNvSpPr/>
                <p:nvPr/>
              </p:nvSpPr>
              <p:spPr>
                <a:xfrm>
                  <a:off x="2775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1" name="직사각형 1070"/>
                <p:cNvSpPr/>
                <p:nvPr/>
              </p:nvSpPr>
              <p:spPr>
                <a:xfrm>
                  <a:off x="2919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2" name="직사각형 1071"/>
                <p:cNvSpPr/>
                <p:nvPr/>
              </p:nvSpPr>
              <p:spPr>
                <a:xfrm>
                  <a:off x="2775248" y="501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3" name="직사각형 1072"/>
                <p:cNvSpPr/>
                <p:nvPr/>
              </p:nvSpPr>
              <p:spPr>
                <a:xfrm>
                  <a:off x="2919248" y="486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7" name="직사각형 1086"/>
                <p:cNvSpPr/>
                <p:nvPr/>
              </p:nvSpPr>
              <p:spPr>
                <a:xfrm>
                  <a:off x="2775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8" name="직사각형 1087"/>
                <p:cNvSpPr/>
                <p:nvPr/>
              </p:nvSpPr>
              <p:spPr>
                <a:xfrm>
                  <a:off x="2919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9" name="직사각형 1088"/>
                <p:cNvSpPr/>
                <p:nvPr/>
              </p:nvSpPr>
              <p:spPr>
                <a:xfrm>
                  <a:off x="2775248" y="5301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0" name="직사각형 1089"/>
                <p:cNvSpPr/>
                <p:nvPr/>
              </p:nvSpPr>
              <p:spPr>
                <a:xfrm>
                  <a:off x="2919248" y="515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5" name="직사각형 1094"/>
                <p:cNvSpPr/>
                <p:nvPr/>
              </p:nvSpPr>
              <p:spPr>
                <a:xfrm>
                  <a:off x="2775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6" name="직사각형 1095"/>
                <p:cNvSpPr/>
                <p:nvPr/>
              </p:nvSpPr>
              <p:spPr>
                <a:xfrm>
                  <a:off x="2919248" y="5445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5" name="직사각형 1124"/>
                <p:cNvSpPr/>
                <p:nvPr/>
              </p:nvSpPr>
              <p:spPr>
                <a:xfrm>
                  <a:off x="2343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6" name="직사각형 1125"/>
                <p:cNvSpPr/>
                <p:nvPr/>
              </p:nvSpPr>
              <p:spPr>
                <a:xfrm>
                  <a:off x="2199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7" name="직사각형 1126"/>
                <p:cNvSpPr/>
                <p:nvPr/>
              </p:nvSpPr>
              <p:spPr>
                <a:xfrm>
                  <a:off x="2631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8" name="직사각형 1127"/>
                <p:cNvSpPr/>
                <p:nvPr/>
              </p:nvSpPr>
              <p:spPr>
                <a:xfrm>
                  <a:off x="2487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9" name="직사각형 1128"/>
                <p:cNvSpPr/>
                <p:nvPr/>
              </p:nvSpPr>
              <p:spPr>
                <a:xfrm>
                  <a:off x="2055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0" name="직사각형 1129"/>
                <p:cNvSpPr/>
                <p:nvPr/>
              </p:nvSpPr>
              <p:spPr>
                <a:xfrm>
                  <a:off x="1911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4" name="직사각형 1133"/>
                <p:cNvSpPr/>
                <p:nvPr/>
              </p:nvSpPr>
              <p:spPr>
                <a:xfrm>
                  <a:off x="2919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5" name="직사각형 1134"/>
                <p:cNvSpPr/>
                <p:nvPr/>
              </p:nvSpPr>
              <p:spPr>
                <a:xfrm>
                  <a:off x="2775248" y="5589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39" name="직사각형 1138"/>
                <p:cNvSpPr/>
                <p:nvPr/>
              </p:nvSpPr>
              <p:spPr>
                <a:xfrm>
                  <a:off x="2343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0" name="직사각형 1139"/>
                <p:cNvSpPr/>
                <p:nvPr/>
              </p:nvSpPr>
              <p:spPr>
                <a:xfrm>
                  <a:off x="2199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1" name="직사각형 1140"/>
                <p:cNvSpPr/>
                <p:nvPr/>
              </p:nvSpPr>
              <p:spPr>
                <a:xfrm>
                  <a:off x="2631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2" name="직사각형 1141"/>
                <p:cNvSpPr/>
                <p:nvPr/>
              </p:nvSpPr>
              <p:spPr>
                <a:xfrm>
                  <a:off x="2487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3" name="직사각형 1142"/>
                <p:cNvSpPr/>
                <p:nvPr/>
              </p:nvSpPr>
              <p:spPr>
                <a:xfrm>
                  <a:off x="2055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4" name="직사각형 1143"/>
                <p:cNvSpPr/>
                <p:nvPr/>
              </p:nvSpPr>
              <p:spPr>
                <a:xfrm>
                  <a:off x="1911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8" name="직사각형 1147"/>
                <p:cNvSpPr/>
                <p:nvPr/>
              </p:nvSpPr>
              <p:spPr>
                <a:xfrm>
                  <a:off x="2919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9" name="직사각형 1148"/>
                <p:cNvSpPr/>
                <p:nvPr/>
              </p:nvSpPr>
              <p:spPr>
                <a:xfrm>
                  <a:off x="2775248" y="5733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3" name="직사각형 1152"/>
                <p:cNvSpPr/>
                <p:nvPr/>
              </p:nvSpPr>
              <p:spPr>
                <a:xfrm>
                  <a:off x="2343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4" name="직사각형 1153"/>
                <p:cNvSpPr/>
                <p:nvPr/>
              </p:nvSpPr>
              <p:spPr>
                <a:xfrm>
                  <a:off x="2199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5" name="직사각형 1154"/>
                <p:cNvSpPr/>
                <p:nvPr/>
              </p:nvSpPr>
              <p:spPr>
                <a:xfrm>
                  <a:off x="2631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6" name="직사각형 1155"/>
                <p:cNvSpPr/>
                <p:nvPr/>
              </p:nvSpPr>
              <p:spPr>
                <a:xfrm>
                  <a:off x="2487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7" name="직사각형 1156"/>
                <p:cNvSpPr/>
                <p:nvPr/>
              </p:nvSpPr>
              <p:spPr>
                <a:xfrm>
                  <a:off x="2055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8" name="직사각형 1157"/>
                <p:cNvSpPr/>
                <p:nvPr/>
              </p:nvSpPr>
              <p:spPr>
                <a:xfrm>
                  <a:off x="1911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2" name="직사각형 1161"/>
                <p:cNvSpPr/>
                <p:nvPr/>
              </p:nvSpPr>
              <p:spPr>
                <a:xfrm>
                  <a:off x="2919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3" name="직사각형 1162"/>
                <p:cNvSpPr/>
                <p:nvPr/>
              </p:nvSpPr>
              <p:spPr>
                <a:xfrm>
                  <a:off x="2775248" y="5877016"/>
                  <a:ext cx="144000" cy="144000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535" name="TextBox 534"/>
            <p:cNvSpPr txBox="1"/>
            <p:nvPr/>
          </p:nvSpPr>
          <p:spPr>
            <a:xfrm>
              <a:off x="2906291" y="3933056"/>
              <a:ext cx="1167307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Chroma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to be predicted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793" name="Object 4"/>
            <p:cNvGraphicFramePr>
              <a:graphicFrameLocks noChangeAspect="1"/>
            </p:cNvGraphicFramePr>
            <p:nvPr/>
          </p:nvGraphicFramePr>
          <p:xfrm>
            <a:off x="2978299" y="4293096"/>
            <a:ext cx="642942" cy="294029"/>
          </p:xfrm>
          <a:graphic>
            <a:graphicData uri="http://schemas.openxmlformats.org/presentationml/2006/ole">
              <p:oleObj spid="_x0000_s22531" name="수식" r:id="rId8" imgW="444240" imgH="203040" progId="Equation.3">
                <p:embed/>
              </p:oleObj>
            </a:graphicData>
          </a:graphic>
        </p:graphicFrame>
      </p:grpSp>
      <p:cxnSp>
        <p:nvCxnSpPr>
          <p:cNvPr id="907" name="직선 화살표 연결선 423"/>
          <p:cNvCxnSpPr>
            <a:endCxn id="890" idx="1"/>
          </p:cNvCxnSpPr>
          <p:nvPr/>
        </p:nvCxnSpPr>
        <p:spPr>
          <a:xfrm flipH="1" flipV="1">
            <a:off x="7524392" y="3645016"/>
            <a:ext cx="64800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7" name="그룹 1376"/>
          <p:cNvGrpSpPr/>
          <p:nvPr/>
        </p:nvGrpSpPr>
        <p:grpSpPr>
          <a:xfrm>
            <a:off x="5220392" y="3573016"/>
            <a:ext cx="2448000" cy="2456400"/>
            <a:chOff x="5220392" y="3573016"/>
            <a:chExt cx="2448000" cy="2456400"/>
          </a:xfrm>
        </p:grpSpPr>
        <p:grpSp>
          <p:nvGrpSpPr>
            <p:cNvPr id="5" name="그룹 377"/>
            <p:cNvGrpSpPr/>
            <p:nvPr/>
          </p:nvGrpSpPr>
          <p:grpSpPr>
            <a:xfrm>
              <a:off x="5364088" y="3717016"/>
              <a:ext cx="2304000" cy="2304000"/>
              <a:chOff x="720000" y="720000"/>
              <a:chExt cx="5760000" cy="5760000"/>
            </a:xfrm>
            <a:solidFill>
              <a:schemeClr val="bg1"/>
            </a:solidFill>
          </p:grpSpPr>
          <p:sp>
            <p:nvSpPr>
              <p:cNvPr id="537" name="직사각형 536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8" name="직사각형 537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9" name="직사각형 538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0" name="직사각형 539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1" name="직사각형 540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2" name="직사각형 541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3" name="직사각형 542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4" name="직사각형 543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5" name="직사각형 544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6" name="직사각형 545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7" name="직사각형 546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8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9" name="직사각형 548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0" name="직사각형 549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1" name="직사각형 550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2" name="직사각형 551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3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4" name="직사각형 553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5" name="직사각형 554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6" name="직사각형 555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7" name="직사각형 556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8" name="직사각형 557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직사각형 558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0" name="직사각형 559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1" name="직사각형 560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2" name="직사각형 561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3" name="직사각형 562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4" name="직사각형 563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5" name="직사각형 564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6" name="직사각형 565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7" name="직사각형 566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8" name="직사각형 567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9" name="직사각형 568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0" name="직사각형 569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1" name="직사각형 570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2" name="직사각형 571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3" name="직사각형 572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4" name="직사각형 573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5" name="직사각형 574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직사각형 575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7" name="직사각형 576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직사각형 577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직사각형 578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직사각형 579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직사각형 580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직사각형 581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직사각형 582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직사각형 583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직사각형 584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직사각형 585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직사각형 586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직사각형 587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직사각형 588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직사각형 589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직사각형 590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2" name="직사각형 591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3" name="직사각형 592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4" name="직사각형 593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5" name="직사각형 594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6" name="직사각형 595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7" name="직사각형 596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8" name="직사각형 597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9" name="직사각형 598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0" name="직사각형 599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1" name="직사각형 600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2" name="직사각형 601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3" name="직사각형 602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4" name="직사각형 603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5" name="직사각형 604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6" name="직사각형 605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7" name="직사각형 606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8" name="직사각형 607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9" name="직사각형 608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직사각형 609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1" name="직사각형 610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2" name="직사각형 611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3" name="직사각형 612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4" name="직사각형 613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5" name="직사각형 614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6" name="직사각형 615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7" name="직사각형 616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8" name="직사각형 617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9" name="직사각형 618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0" name="직사각형 619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1" name="직사각형 620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2" name="직사각형 621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3" name="직사각형 622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4" name="직사각형 623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5" name="직사각형 624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6" name="직사각형 625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7" name="직사각형 626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8" name="직사각형 627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9" name="직사각형 628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0" name="직사각형 629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1" name="직사각형 630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2" name="직사각형 631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3" name="직사각형 632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4" name="직사각형 633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5" name="직사각형 634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6" name="직사각형 635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7" name="직사각형 636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8" name="직사각형 637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9" name="직사각형 638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0" name="직사각형 639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1" name="직사각형 640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2" name="직사각형 641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3" name="직사각형 642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4" name="직사각형 643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5" name="직사각형 644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6" name="직사각형 645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7" name="직사각형 646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8" name="직사각형 647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9" name="직사각형 648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0" name="직사각형 649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1" name="직사각형 650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2" name="직사각형 651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3" name="직사각형 652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4" name="직사각형 653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5" name="직사각형 654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6" name="직사각형 655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8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9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0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1" name="직사각형 660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2" name="직사각형 661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3" name="직사각형 662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4" name="직사각형 663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5" name="직사각형 664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6" name="직사각형 665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7" name="직사각형 666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8" name="직사각형 667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9" name="직사각형 668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0" name="직사각형 669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1" name="직사각형 670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2" name="직사각형 671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3" name="직사각형 672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4" name="직사각형 673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5" name="직사각형 674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6" name="직사각형 675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7" name="직사각형 676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8" name="직사각형 677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9" name="직사각형 678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0" name="직사각형 679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1" name="직사각형 680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2" name="직사각형 681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3" name="직사각형 682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4" name="직사각형 683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5" name="직사각형 684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6" name="직사각형 685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7" name="직사각형 686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8" name="직사각형 687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9" name="직사각형 688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0" name="직사각형 689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1" name="직사각형 690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2" name="직사각형 691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3" name="직사각형 692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4" name="직사각형 693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5" name="직사각형 694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6" name="직사각형 695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7" name="직사각형 696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8" name="직사각형 697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9" name="직사각형 698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0" name="직사각형 699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1" name="직사각형 700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2" name="직사각형 701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3" name="직사각형 702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4" name="직사각형 703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5" name="직사각형 704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6" name="직사각형 705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7" name="직사각형 706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8" name="직사각형 707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9" name="직사각형 708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0" name="직사각형 709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1" name="직사각형 710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2" name="직사각형 711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3" name="직사각형 712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4" name="직사각형 713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5" name="직사각형 714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6" name="직사각형 715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7" name="직사각형 716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8" name="직사각형 717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9" name="직사각형 718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0" name="직사각형 719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1" name="직사각형 720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2" name="직사각형 721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3" name="직사각형 722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4" name="직사각형 723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5" name="직사각형 724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6" name="직사각형 725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7" name="직사각형 726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8" name="직사각형 727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9" name="직사각형 728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0" name="직사각형 729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1" name="직사각형 730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2" name="직사각형 731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3" name="직사각형 732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4" name="직사각형 733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5" name="직사각형 734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6" name="직사각형 735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7" name="직사각형 736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8" name="직사각형 737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9" name="직사각형 738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0" name="직사각형 739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1" name="직사각형 740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2" name="직사각형 741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3" name="직사각형 742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4" name="직사각형 743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5" name="직사각형 744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6" name="직사각형 745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7" name="직사각형 746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8" name="직사각형 747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9" name="직사각형 748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0" name="직사각형 749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1" name="직사각형 750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2" name="직사각형 751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3" name="직사각형 752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4" name="직사각형 753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5" name="직사각형 754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6" name="직사각형 755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7" name="직사각형 756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8" name="직사각형 757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9" name="직사각형 758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0" name="직사각형 759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1" name="직사각형 760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2" name="직사각형 761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3" name="직사각형 762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4" name="직사각형 763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5" name="직사각형 764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6" name="직사각형 765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7" name="직사각형 766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8" name="직사각형 767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9" name="직사각형 768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0" name="직사각형 769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1" name="직사각형 770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2" name="직사각형 771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3" name="직사각형 772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4" name="직사각형 773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5" name="직사각형 774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6" name="직사각형 775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7" name="직사각형 776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8" name="직사각형 777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9" name="직사각형 778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0" name="직사각형 779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1" name="직사각형 780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2" name="직사각형 781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3" name="직사각형 782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4" name="직사각형 783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5" name="직사각형 784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6" name="직사각형 785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7" name="직사각형 786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8" name="직사각형 787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9" name="직사각형 788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0" name="직사각형 789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1" name="직사각형 790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2" name="직사각형 791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6" name="그룹 937"/>
            <p:cNvGrpSpPr/>
            <p:nvPr/>
          </p:nvGrpSpPr>
          <p:grpSpPr>
            <a:xfrm>
              <a:off x="5220392" y="3573016"/>
              <a:ext cx="2448000" cy="2448000"/>
              <a:chOff x="0" y="1980000"/>
              <a:chExt cx="3060000" cy="3060000"/>
            </a:xfrm>
          </p:grpSpPr>
          <p:grpSp>
            <p:nvGrpSpPr>
              <p:cNvPr id="7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872" name="직사각형 871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3" name="직사각형 872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4" name="직사각형 873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5" name="직사각형 874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6" name="직사각형 875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7" name="직사각형 876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8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9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0" name="직사각형 879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1" name="직사각형 880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2" name="직사각형 881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3" name="직사각형 882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4" name="직사각형 883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5" name="직사각형 884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891" name="직사각형 890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2" name="직사각형 891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3" name="직사각형 892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4" name="직사각형 893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5" name="직사각형 894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6" name="직사각형 895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7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8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9" name="직사각형 898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0" name="직사각형 899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1" name="직사각형 900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2" name="직사각형 901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3" name="직사각형 902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4" name="직사각형 903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5" name="직사각형 904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6" name="직사각형 905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89" name="직사각형 888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0" name="직사각형 889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" name="그룹 935"/>
              <p:cNvGrpSpPr/>
              <p:nvPr/>
            </p:nvGrpSpPr>
            <p:grpSpPr>
              <a:xfrm>
                <a:off x="0" y="1980000"/>
                <a:ext cx="2880000" cy="3060000"/>
                <a:chOff x="0" y="1980000"/>
                <a:chExt cx="2880000" cy="3060000"/>
              </a:xfrm>
            </p:grpSpPr>
            <p:grpSp>
              <p:nvGrpSpPr>
                <p:cNvPr id="10" name="그룹 934"/>
                <p:cNvGrpSpPr/>
                <p:nvPr/>
              </p:nvGrpSpPr>
              <p:grpSpPr>
                <a:xfrm>
                  <a:off x="180000" y="1980000"/>
                  <a:ext cx="2700000" cy="180000"/>
                  <a:chOff x="4603534" y="2060848"/>
                  <a:chExt cx="2700000" cy="180000"/>
                </a:xfrm>
              </p:grpSpPr>
              <p:sp>
                <p:nvSpPr>
                  <p:cNvPr id="854" name="타원 853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5" name="타원 854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6" name="타원 855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7" name="타원 856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0" name="타원 849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1" name="타원 850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2" name="타원 851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3" name="타원 852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1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844" name="타원 843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5" name="타원 844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6" name="타원 845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7" name="타원 846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0" name="타원 839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1" name="타원 840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2" name="타원 841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3" name="타원 842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0" name="타원 919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1" name="타원 920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2" name="타원 921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3" name="타원 922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6" name="타원 915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7" name="타원 916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8" name="타원 917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9" name="타원 918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801" name="그룹 800"/>
            <p:cNvGrpSpPr>
              <a:grpSpLocks noChangeAspect="1"/>
            </p:cNvGrpSpPr>
            <p:nvPr/>
          </p:nvGrpSpPr>
          <p:grpSpPr>
            <a:xfrm>
              <a:off x="5364088" y="3717016"/>
              <a:ext cx="2160000" cy="2160000"/>
              <a:chOff x="0" y="3600000"/>
              <a:chExt cx="2700000" cy="2700000"/>
            </a:xfrm>
          </p:grpSpPr>
          <p:grpSp>
            <p:nvGrpSpPr>
              <p:cNvPr id="802" name="그룹 662"/>
              <p:cNvGrpSpPr/>
              <p:nvPr/>
            </p:nvGrpSpPr>
            <p:grpSpPr>
              <a:xfrm>
                <a:off x="0" y="360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940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272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78" name="타원 52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9" name="타원 127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80" name="타원 127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81" name="타원 128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273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74" name="타원 127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5" name="타원 127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6" name="타원 127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7" name="타원 127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941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198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04" name="타원 120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51" name="타원 125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0" name="타원 126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71" name="타원 127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199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00" name="타원 119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01" name="타원 120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02" name="타원 120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03" name="타원 120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803" name="그룹 663"/>
              <p:cNvGrpSpPr/>
              <p:nvPr/>
            </p:nvGrpSpPr>
            <p:grpSpPr>
              <a:xfrm>
                <a:off x="0" y="432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866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914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936" name="타원 93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37" name="타원 93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38" name="타원 93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39" name="타원 93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915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924" name="타원 92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25" name="타원 92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34" name="타원 93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35" name="타원 93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867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868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88" name="타원 88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11" name="타원 91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12" name="타원 91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913" name="타원 91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869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70" name="타원 86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71" name="타원 87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86" name="타원 88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87" name="타원 88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804" name="그룹 686"/>
              <p:cNvGrpSpPr/>
              <p:nvPr/>
            </p:nvGrpSpPr>
            <p:grpSpPr>
              <a:xfrm>
                <a:off x="0" y="504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828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848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62" name="타원 86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63" name="타원 86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64" name="타원 86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65" name="타원 86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849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58" name="타원 85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59" name="타원 85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60" name="타원 85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61" name="타원 86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829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830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36" name="타원 83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7" name="타원 83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8" name="타원 83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9" name="타원 83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831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32" name="타원 83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3" name="타원 83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4" name="타원 83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35" name="타원 83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805" name="그룹 709"/>
              <p:cNvGrpSpPr/>
              <p:nvPr/>
            </p:nvGrpSpPr>
            <p:grpSpPr>
              <a:xfrm>
                <a:off x="0" y="576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806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818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24" name="타원 82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5" name="타원 82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6" name="타원 82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7" name="타원 82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819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20" name="타원 81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1" name="타원 82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2" name="타원 82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23" name="타원 82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807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808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14" name="타원 81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5" name="타원 81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6" name="타원 81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7" name="타원 81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809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810" name="타원 80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1" name="타원 81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2" name="타원 81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813" name="타원 81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</p:grpSp>
        <p:grpSp>
          <p:nvGrpSpPr>
            <p:cNvPr id="1283" name="그룹 1282"/>
            <p:cNvGrpSpPr>
              <a:grpSpLocks noChangeAspect="1"/>
            </p:cNvGrpSpPr>
            <p:nvPr/>
          </p:nvGrpSpPr>
          <p:grpSpPr>
            <a:xfrm>
              <a:off x="5364088" y="3869416"/>
              <a:ext cx="2160000" cy="2160000"/>
              <a:chOff x="0" y="3600000"/>
              <a:chExt cx="2700000" cy="2700000"/>
            </a:xfrm>
          </p:grpSpPr>
          <p:grpSp>
            <p:nvGrpSpPr>
              <p:cNvPr id="1284" name="그룹 662"/>
              <p:cNvGrpSpPr/>
              <p:nvPr/>
            </p:nvGrpSpPr>
            <p:grpSpPr>
              <a:xfrm>
                <a:off x="0" y="360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1354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66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72" name="타원 52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73" name="타원 137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74" name="타원 137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75" name="타원 137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67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68" name="타원 136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9" name="타원 136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70" name="타원 136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71" name="타원 137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1355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56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62" name="타원 136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3" name="타원 136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4" name="타원 136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5" name="타원 136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57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58" name="타원 135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59" name="타원 135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0" name="타원 135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61" name="타원 136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1285" name="그룹 663"/>
              <p:cNvGrpSpPr/>
              <p:nvPr/>
            </p:nvGrpSpPr>
            <p:grpSpPr>
              <a:xfrm>
                <a:off x="0" y="432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1332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44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50" name="타원 134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51" name="타원 135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52" name="타원 135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53" name="타원 135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45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46" name="타원 134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7" name="타원 134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8" name="타원 134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9" name="타원 134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1333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34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40" name="타원 1339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1" name="타원 1340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2" name="타원 1341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43" name="타원 1342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35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36" name="타원 133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37" name="타원 133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38" name="타원 133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39" name="타원 133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1286" name="그룹 686"/>
              <p:cNvGrpSpPr/>
              <p:nvPr/>
            </p:nvGrpSpPr>
            <p:grpSpPr>
              <a:xfrm>
                <a:off x="0" y="504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1310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22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28" name="타원 132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9" name="타원 132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30" name="타원 132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31" name="타원 133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23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24" name="타원 132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5" name="타원 132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6" name="타원 132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7" name="타원 132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1311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12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18" name="타원 1317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19" name="타원 1318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0" name="타원 1319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21" name="타원 1320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13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14" name="타원 1313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15" name="타원 1314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16" name="타원 1315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17" name="타원 1316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  <p:grpSp>
            <p:nvGrpSpPr>
              <p:cNvPr id="1287" name="그룹 709"/>
              <p:cNvGrpSpPr/>
              <p:nvPr/>
            </p:nvGrpSpPr>
            <p:grpSpPr>
              <a:xfrm>
                <a:off x="0" y="5760000"/>
                <a:ext cx="2700000" cy="540000"/>
                <a:chOff x="0" y="3600000"/>
                <a:chExt cx="2700000" cy="540000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1288" name="그룹 563"/>
                <p:cNvGrpSpPr/>
                <p:nvPr/>
              </p:nvGrpSpPr>
              <p:grpSpPr>
                <a:xfrm>
                  <a:off x="0" y="360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300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06" name="타원 130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7" name="타원 130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8" name="타원 130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9" name="타원 130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301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302" name="타원 130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3" name="타원 130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4" name="타원 130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305" name="타원 130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  <p:grpSp>
              <p:nvGrpSpPr>
                <p:cNvPr id="1289" name="그룹 563"/>
                <p:cNvGrpSpPr/>
                <p:nvPr/>
              </p:nvGrpSpPr>
              <p:grpSpPr>
                <a:xfrm>
                  <a:off x="0" y="3960000"/>
                  <a:ext cx="2700000" cy="180000"/>
                  <a:chOff x="0" y="3600000"/>
                  <a:chExt cx="2700000" cy="180000"/>
                </a:xfrm>
                <a:grpFill/>
              </p:grpSpPr>
              <p:grpSp>
                <p:nvGrpSpPr>
                  <p:cNvPr id="1290" name="그룹 553"/>
                  <p:cNvGrpSpPr/>
                  <p:nvPr/>
                </p:nvGrpSpPr>
                <p:grpSpPr>
                  <a:xfrm>
                    <a:off x="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96" name="타원 1295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7" name="타원 1296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8" name="타원 1297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9" name="타원 1298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grpSp>
                <p:nvGrpSpPr>
                  <p:cNvPr id="1291" name="그룹 554"/>
                  <p:cNvGrpSpPr/>
                  <p:nvPr/>
                </p:nvGrpSpPr>
                <p:grpSpPr>
                  <a:xfrm>
                    <a:off x="1440000" y="3600000"/>
                    <a:ext cx="1260000" cy="180000"/>
                    <a:chOff x="719552" y="3717032"/>
                    <a:chExt cx="1260000" cy="180000"/>
                  </a:xfrm>
                  <a:grpFill/>
                </p:grpSpPr>
                <p:sp>
                  <p:nvSpPr>
                    <p:cNvPr id="1292" name="타원 1291"/>
                    <p:cNvSpPr/>
                    <p:nvPr/>
                  </p:nvSpPr>
                  <p:spPr>
                    <a:xfrm>
                      <a:off x="71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3" name="타원 1292"/>
                    <p:cNvSpPr/>
                    <p:nvPr/>
                  </p:nvSpPr>
                  <p:spPr>
                    <a:xfrm>
                      <a:off x="107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4" name="타원 1293"/>
                    <p:cNvSpPr/>
                    <p:nvPr/>
                  </p:nvSpPr>
                  <p:spPr>
                    <a:xfrm>
                      <a:off x="143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295" name="타원 1294"/>
                    <p:cNvSpPr/>
                    <p:nvPr/>
                  </p:nvSpPr>
                  <p:spPr>
                    <a:xfrm>
                      <a:off x="1799552" y="3717032"/>
                      <a:ext cx="180000" cy="180000"/>
                    </a:xfrm>
                    <a:prstGeom prst="ellipse">
                      <a:avLst/>
                    </a:prstGeom>
                    <a:grp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</p:grpSp>
        <p:sp>
          <p:nvSpPr>
            <p:cNvPr id="909" name="TextBox 908"/>
            <p:cNvSpPr txBox="1"/>
            <p:nvPr/>
          </p:nvSpPr>
          <p:spPr>
            <a:xfrm>
              <a:off x="6012160" y="4377026"/>
              <a:ext cx="1055097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Luma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reconstructed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910" name="Object 3"/>
            <p:cNvGraphicFramePr>
              <a:graphicFrameLocks noChangeAspect="1"/>
            </p:cNvGraphicFramePr>
            <p:nvPr/>
          </p:nvGraphicFramePr>
          <p:xfrm>
            <a:off x="6192065" y="4724872"/>
            <a:ext cx="714380" cy="263052"/>
          </p:xfrm>
          <a:graphic>
            <a:graphicData uri="http://schemas.openxmlformats.org/presentationml/2006/ole">
              <p:oleObj spid="_x0000_s22536" name="수식" r:id="rId9" imgW="482400" imgH="177480" progId="Equation.3">
                <p:embed/>
              </p:oleObj>
            </a:graphicData>
          </a:graphic>
        </p:graphicFrame>
      </p:grpSp>
      <p:sp>
        <p:nvSpPr>
          <p:cNvPr id="1376" name="TextBox 1375"/>
          <p:cNvSpPr txBox="1"/>
          <p:nvPr/>
        </p:nvSpPr>
        <p:spPr>
          <a:xfrm>
            <a:off x="4607528" y="6207695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Red circles indicate the locations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 for prediction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that the parameters are calculated every CU and used for every TU in the entire CU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오른쪽 화살표 33"/>
          <p:cNvSpPr/>
          <p:nvPr/>
        </p:nvSpPr>
        <p:spPr>
          <a:xfrm>
            <a:off x="5508104" y="4018778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81"/>
          <p:cNvGrpSpPr/>
          <p:nvPr/>
        </p:nvGrpSpPr>
        <p:grpSpPr>
          <a:xfrm>
            <a:off x="6024130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5" name="직사각형 34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</a:t>
              </a:r>
              <a:r>
                <a:rPr lang="en-US" altLang="ko-KR" sz="1000" b="1" dirty="0" smtClean="0">
                  <a:solidFill>
                    <a:srgbClr val="FF0000"/>
                  </a:solidFill>
                </a:rPr>
                <a:t>CU</a:t>
              </a:r>
              <a:endParaRPr lang="ko-KR" alt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그룹 49"/>
          <p:cNvGrpSpPr/>
          <p:nvPr/>
        </p:nvGrpSpPr>
        <p:grpSpPr>
          <a:xfrm>
            <a:off x="251520" y="2722794"/>
            <a:ext cx="1440000" cy="1440000"/>
            <a:chOff x="750067" y="4000504"/>
            <a:chExt cx="1440000" cy="1440000"/>
          </a:xfrm>
        </p:grpSpPr>
        <p:grpSp>
          <p:nvGrpSpPr>
            <p:cNvPr id="6" name="그룹 46"/>
            <p:cNvGrpSpPr/>
            <p:nvPr/>
          </p:nvGrpSpPr>
          <p:grpSpPr>
            <a:xfrm>
              <a:off x="750067" y="4000504"/>
              <a:ext cx="1440000" cy="1440000"/>
              <a:chOff x="0" y="3600000"/>
              <a:chExt cx="1440000" cy="144000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30" name="직사각형 29"/>
              <p:cNvSpPr/>
              <p:nvPr/>
            </p:nvSpPr>
            <p:spPr>
              <a:xfrm>
                <a:off x="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TU0</a:t>
                </a:r>
                <a:endParaRPr lang="ko-KR" altLang="en-US" dirty="0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72000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TU1</a:t>
                </a:r>
                <a:endParaRPr lang="ko-KR" altLang="en-US" dirty="0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TU2</a:t>
                </a:r>
                <a:endParaRPr lang="ko-KR" altLang="en-US" dirty="0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72000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TU3</a:t>
                </a:r>
                <a:endParaRPr lang="ko-KR" altLang="en-US" dirty="0"/>
              </a:p>
            </p:txBody>
          </p:sp>
        </p:grpSp>
        <p:sp>
          <p:nvSpPr>
            <p:cNvPr id="48" name="직사각형 47"/>
            <p:cNvSpPr/>
            <p:nvPr/>
          </p:nvSpPr>
          <p:spPr>
            <a:xfrm>
              <a:off x="750067" y="4000504"/>
              <a:ext cx="1440000" cy="1440000"/>
            </a:xfrm>
            <a:prstGeom prst="rect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4" name="직사각형 83"/>
          <p:cNvSpPr/>
          <p:nvPr/>
        </p:nvSpPr>
        <p:spPr>
          <a:xfrm>
            <a:off x="7320274" y="3637614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7320274" y="4566308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T2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7320274" y="5495002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T3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93" name="직선 화살표 연결선 92"/>
          <p:cNvCxnSpPr>
            <a:stCxn id="36" idx="3"/>
            <a:endCxn id="35" idx="1"/>
          </p:cNvCxnSpPr>
          <p:nvPr/>
        </p:nvCxnSpPr>
        <p:spPr>
          <a:xfrm>
            <a:off x="6961374" y="2978920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꺾인 연결선 94"/>
          <p:cNvCxnSpPr>
            <a:stCxn id="35" idx="2"/>
            <a:endCxn id="84" idx="1"/>
          </p:cNvCxnSpPr>
          <p:nvPr/>
        </p:nvCxnSpPr>
        <p:spPr>
          <a:xfrm rot="5400000">
            <a:off x="7365122" y="3204073"/>
            <a:ext cx="658694" cy="748389"/>
          </a:xfrm>
          <a:prstGeom prst="bentConnector4">
            <a:avLst>
              <a:gd name="adj1" fmla="val 29505"/>
              <a:gd name="adj2" fmla="val 13054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꺾인 연결선 96"/>
          <p:cNvCxnSpPr>
            <a:stCxn id="84" idx="2"/>
            <a:endCxn id="87" idx="1"/>
          </p:cNvCxnSpPr>
          <p:nvPr/>
        </p:nvCxnSpPr>
        <p:spPr>
          <a:xfrm rot="5400000">
            <a:off x="7365977" y="4131912"/>
            <a:ext cx="658694" cy="750099"/>
          </a:xfrm>
          <a:prstGeom prst="bentConnector4">
            <a:avLst>
              <a:gd name="adj1" fmla="val 29505"/>
              <a:gd name="adj2" fmla="val 13047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꺾인 연결선 98"/>
          <p:cNvCxnSpPr>
            <a:stCxn id="87" idx="2"/>
            <a:endCxn id="90" idx="1"/>
          </p:cNvCxnSpPr>
          <p:nvPr/>
        </p:nvCxnSpPr>
        <p:spPr>
          <a:xfrm rot="5400000">
            <a:off x="7365977" y="5060606"/>
            <a:ext cx="658694" cy="750099"/>
          </a:xfrm>
          <a:prstGeom prst="bentConnector4">
            <a:avLst>
              <a:gd name="adj1" fmla="val 29505"/>
              <a:gd name="adj2" fmla="val 13047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81"/>
          <p:cNvGrpSpPr/>
          <p:nvPr/>
        </p:nvGrpSpPr>
        <p:grpSpPr>
          <a:xfrm>
            <a:off x="2149378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3" name="직사각형 2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T0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그룹 82"/>
          <p:cNvGrpSpPr/>
          <p:nvPr/>
        </p:nvGrpSpPr>
        <p:grpSpPr>
          <a:xfrm>
            <a:off x="2149378" y="3637614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6" name="직사각형 25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T1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T1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그룹 85"/>
          <p:cNvGrpSpPr/>
          <p:nvPr/>
        </p:nvGrpSpPr>
        <p:grpSpPr>
          <a:xfrm>
            <a:off x="2149378" y="4566308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9" name="직사각형 28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T2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T2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그룹 88"/>
          <p:cNvGrpSpPr/>
          <p:nvPr/>
        </p:nvGrpSpPr>
        <p:grpSpPr>
          <a:xfrm>
            <a:off x="2149378" y="5495002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" name="직사각형 3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T3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T3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직선 화살표 연결선 37"/>
          <p:cNvCxnSpPr>
            <a:stCxn id="24" idx="3"/>
            <a:endCxn id="23" idx="1"/>
          </p:cNvCxnSpPr>
          <p:nvPr/>
        </p:nvCxnSpPr>
        <p:spPr>
          <a:xfrm>
            <a:off x="3086622" y="2978920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23" idx="2"/>
            <a:endCxn id="27" idx="0"/>
          </p:cNvCxnSpPr>
          <p:nvPr/>
        </p:nvCxnSpPr>
        <p:spPr>
          <a:xfrm rot="5400000">
            <a:off x="3211609" y="2655312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26" idx="2"/>
            <a:endCxn id="31" idx="0"/>
          </p:cNvCxnSpPr>
          <p:nvPr/>
        </p:nvCxnSpPr>
        <p:spPr>
          <a:xfrm rot="5400000">
            <a:off x="3211609" y="3584006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>
            <a:stCxn id="29" idx="2"/>
            <a:endCxn id="37" idx="0"/>
          </p:cNvCxnSpPr>
          <p:nvPr/>
        </p:nvCxnSpPr>
        <p:spPr>
          <a:xfrm rot="5400000">
            <a:off x="3211609" y="4512700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>
            <a:stCxn id="27" idx="3"/>
            <a:endCxn id="26" idx="1"/>
          </p:cNvCxnSpPr>
          <p:nvPr/>
        </p:nvCxnSpPr>
        <p:spPr>
          <a:xfrm>
            <a:off x="3086622" y="3907614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31" idx="3"/>
            <a:endCxn id="29" idx="1"/>
          </p:cNvCxnSpPr>
          <p:nvPr/>
        </p:nvCxnSpPr>
        <p:spPr>
          <a:xfrm>
            <a:off x="3086622" y="4836308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37" idx="3"/>
            <a:endCxn id="33" idx="1"/>
          </p:cNvCxnSpPr>
          <p:nvPr/>
        </p:nvCxnSpPr>
        <p:spPr>
          <a:xfrm>
            <a:off x="3086622" y="5765002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51720" y="6165304"/>
            <a:ext cx="307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&lt;Previous design in HEVC&gt;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7545" y="6165304"/>
            <a:ext cx="2266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&lt;Proposed design&gt;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101726" y="2139069"/>
          <a:ext cx="4940548" cy="3218757"/>
        </p:xfrm>
        <a:graphic>
          <a:graphicData uri="http://schemas.openxmlformats.org/drawingml/2006/table">
            <a:tbl>
              <a:tblPr/>
              <a:tblGrid>
                <a:gridCol w="842398"/>
                <a:gridCol w="683025"/>
                <a:gridCol w="683025"/>
                <a:gridCol w="683025"/>
                <a:gridCol w="683025"/>
                <a:gridCol w="683025"/>
                <a:gridCol w="683025"/>
              </a:tblGrid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-10.8%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-10.6%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with CU based parameter calculation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101726" y="2496259"/>
          <a:ext cx="4940548" cy="3218757"/>
        </p:xfrm>
        <a:graphic>
          <a:graphicData uri="http://schemas.openxmlformats.org/drawingml/2006/table">
            <a:tbl>
              <a:tblPr/>
              <a:tblGrid>
                <a:gridCol w="842398"/>
                <a:gridCol w="683025"/>
                <a:gridCol w="683025"/>
                <a:gridCol w="683025"/>
                <a:gridCol w="683025"/>
                <a:gridCol w="683025"/>
                <a:gridCol w="683025"/>
              </a:tblGrid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-7.6%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-7.6%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with CU based parameter calculation against HM-Range-extension with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101726" y="2567697"/>
          <a:ext cx="4940548" cy="3218757"/>
        </p:xfrm>
        <a:graphic>
          <a:graphicData uri="http://schemas.openxmlformats.org/drawingml/2006/table">
            <a:tbl>
              <a:tblPr/>
              <a:tblGrid>
                <a:gridCol w="842398"/>
                <a:gridCol w="683025"/>
                <a:gridCol w="683025"/>
                <a:gridCol w="683025"/>
                <a:gridCol w="683025"/>
                <a:gridCol w="683025"/>
                <a:gridCol w="683025"/>
              </a:tblGrid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6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538" marR="8538" marT="85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538" marR="8538" marT="85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1257</Words>
  <Application>Microsoft Office PowerPoint</Application>
  <PresentationFormat>화면 슬라이드 쇼(4:3)</PresentationFormat>
  <Paragraphs>461</Paragraphs>
  <Slides>10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2" baseType="lpstr">
      <vt:lpstr>Office 테마</vt:lpstr>
      <vt:lpstr>수식</vt:lpstr>
      <vt:lpstr>AHG7: The performance of extended intra chroma prediction for non 4:2:0 format</vt:lpstr>
      <vt:lpstr>Introduction</vt:lpstr>
      <vt:lpstr>Proposed Method (I)</vt:lpstr>
      <vt:lpstr>Proposed Method (I)</vt:lpstr>
      <vt:lpstr>Proposed Method (I)</vt:lpstr>
      <vt:lpstr>Proposed Method (II)</vt:lpstr>
      <vt:lpstr>슬라이드 7</vt:lpstr>
      <vt:lpstr>슬라이드 8</vt:lpstr>
      <vt:lpstr>슬라이드 9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348</cp:revision>
  <dcterms:created xsi:type="dcterms:W3CDTF">2012-01-31T08:50:48Z</dcterms:created>
  <dcterms:modified xsi:type="dcterms:W3CDTF">2013-01-11T06:00:53Z</dcterms:modified>
</cp:coreProperties>
</file>