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7" r:id="rId1"/>
  </p:sldMasterIdLst>
  <p:notesMasterIdLst>
    <p:notesMasterId r:id="rId7"/>
  </p:notesMasterIdLst>
  <p:handoutMasterIdLst>
    <p:handoutMasterId r:id="rId8"/>
  </p:handoutMasterIdLst>
  <p:sldIdLst>
    <p:sldId id="376" r:id="rId2"/>
    <p:sldId id="378" r:id="rId3"/>
    <p:sldId id="397" r:id="rId4"/>
    <p:sldId id="398" r:id="rId5"/>
    <p:sldId id="399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2187B0"/>
    <a:srgbClr val="646464"/>
    <a:srgbClr val="C9C9C9"/>
    <a:srgbClr val="124191"/>
    <a:srgbClr val="11357C"/>
    <a:srgbClr val="196FB0"/>
    <a:srgbClr val="6D32BC"/>
    <a:srgbClr val="122DA5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 preferSingleView="1">
    <p:restoredLeft sz="14228" autoAdjust="0"/>
    <p:restoredTop sz="95927" autoAdjust="0"/>
  </p:normalViewPr>
  <p:slideViewPr>
    <p:cSldViewPr>
      <p:cViewPr>
        <p:scale>
          <a:sx n="100" d="100"/>
          <a:sy n="100" d="100"/>
        </p:scale>
        <p:origin x="-2820" y="-480"/>
      </p:cViewPr>
      <p:guideLst>
        <p:guide orient="horz" pos="2115"/>
        <p:guide orient="horz" pos="4065"/>
        <p:guide orient="horz" pos="255"/>
        <p:guide orient="horz" pos="4110"/>
        <p:guide orient="horz" pos="1389"/>
        <p:guide orient="horz" pos="3430"/>
        <p:guide orient="horz" pos="2931"/>
        <p:guide orient="horz" pos="706"/>
        <p:guide pos="851"/>
        <p:guide pos="3742"/>
        <p:guide pos="2263"/>
        <p:guide pos="5103"/>
        <p:guide pos="227"/>
        <p:guide pos="5530"/>
        <p:guide pos="442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howGuides="1">
      <p:cViewPr varScale="1">
        <p:scale>
          <a:sx n="82" d="100"/>
          <a:sy n="82" d="100"/>
        </p:scale>
        <p:origin x="-3180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kugur\Desktop\Book2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Estimated Gains</a:t>
            </a:r>
          </a:p>
        </c:rich>
      </c:tx>
      <c:layout/>
      <c:overlay val="0"/>
    </c:title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v>HLS only</c:v>
          </c:tx>
          <c:invertIfNegative val="0"/>
          <c:cat>
            <c:strLit>
              <c:ptCount val="1"/>
              <c:pt idx="0">
                <c:v> </c:v>
              </c:pt>
            </c:strLit>
          </c:cat>
          <c:val>
            <c:numRef>
              <c:f>Sheet1!$Q$6</c:f>
              <c:numCache>
                <c:formatCode>General</c:formatCode>
                <c:ptCount val="1"/>
                <c:pt idx="0">
                  <c:v>25</c:v>
                </c:pt>
              </c:numCache>
            </c:numRef>
          </c:val>
        </c:ser>
        <c:ser>
          <c:idx val="1"/>
          <c:order val="1"/>
          <c:tx>
            <c:v>Low level changes (est.)</c:v>
          </c:tx>
          <c:invertIfNegative val="0"/>
          <c:cat>
            <c:strLit>
              <c:ptCount val="1"/>
              <c:pt idx="0">
                <c:v> </c:v>
              </c:pt>
            </c:strLit>
          </c:cat>
          <c:val>
            <c:numRef>
              <c:f>Sheet1!$Q$7</c:f>
              <c:numCache>
                <c:formatCode>General</c:formatCode>
                <c:ptCount val="1"/>
                <c:pt idx="0">
                  <c:v>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5"/>
        <c:overlap val="100"/>
        <c:axId val="65480576"/>
        <c:axId val="65482112"/>
      </c:barChart>
      <c:catAx>
        <c:axId val="65480576"/>
        <c:scaling>
          <c:orientation val="minMax"/>
        </c:scaling>
        <c:delete val="0"/>
        <c:axPos val="b"/>
        <c:majorTickMark val="none"/>
        <c:minorTickMark val="none"/>
        <c:tickLblPos val="nextTo"/>
        <c:crossAx val="65482112"/>
        <c:crosses val="autoZero"/>
        <c:auto val="1"/>
        <c:lblAlgn val="ctr"/>
        <c:lblOffset val="100"/>
        <c:noMultiLvlLbl val="0"/>
      </c:catAx>
      <c:valAx>
        <c:axId val="65482112"/>
        <c:scaling>
          <c:orientation val="minMax"/>
          <c:max val="50"/>
          <c:min val="0"/>
        </c:scaling>
        <c:delete val="0"/>
        <c:axPos val="l"/>
        <c:majorGridlines/>
        <c:numFmt formatCode="General" sourceLinked="1"/>
        <c:majorTickMark val="none"/>
        <c:minorTickMark val="none"/>
        <c:tickLblPos val="nextTo"/>
        <c:crossAx val="65480576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E2EB77-41BB-4337-A5FA-21FC14E53CB9}" type="datetimeFigureOut">
              <a:rPr lang="en-GB" smtClean="0"/>
              <a:pPr/>
              <a:t>18/01/2013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1CFA322-2F99-4F26-BACF-66C8F91E6D38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6" name="fc"/>
          <p:cNvSpPr txBox="1"/>
          <p:nvPr/>
        </p:nvSpPr>
        <p:spPr>
          <a:xfrm>
            <a:off x="0" y="8928100"/>
            <a:ext cx="6858000" cy="24622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endParaRPr lang="en-US" sz="1000" b="1">
              <a:solidFill>
                <a:srgbClr val="3E843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07858271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11BB1AE-3CDD-429F-A939-F512855FD3A0}" type="datetimeFigureOut">
              <a:rPr lang="en-GB" smtClean="0"/>
              <a:pPr/>
              <a:t>18/01/2013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D384AA1-161C-47F5-99EB-4CEEC9C8BC05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fc"/>
          <p:cNvSpPr txBox="1"/>
          <p:nvPr/>
        </p:nvSpPr>
        <p:spPr>
          <a:xfrm>
            <a:off x="0" y="8928100"/>
            <a:ext cx="6858000" cy="24622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endParaRPr lang="en-US" sz="1000" b="1" i="0" u="none" baseline="0">
              <a:solidFill>
                <a:srgbClr val="3E843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4897883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384AA1-161C-47F5-99EB-4CEEC9C8BC05}" type="slidenum">
              <a:rPr lang="en-GB" smtClean="0"/>
              <a:pPr/>
              <a:t>1</a:t>
            </a:fld>
            <a:endParaRPr lang="en-GB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384AA1-161C-47F5-99EB-4CEEC9C8BC05}" type="slidenum">
              <a:rPr lang="en-GB" smtClean="0"/>
              <a:pPr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4344431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384AA1-161C-47F5-99EB-4CEEC9C8BC05}" type="slidenum">
              <a:rPr lang="en-GB" smtClean="0"/>
              <a:pPr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272383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HIT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Nokia_ConnectingPeople_brandmark_logo_blue_vecto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858148" y="6237312"/>
            <a:ext cx="973120" cy="363298"/>
          </a:xfrm>
          <a:prstGeom prst="rect">
            <a:avLst/>
          </a:prstGeom>
        </p:spPr>
      </p:pic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344971" y="2565077"/>
            <a:ext cx="4200525" cy="369332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400">
                <a:solidFill>
                  <a:srgbClr val="646464"/>
                </a:solidFill>
                <a:latin typeface="+mn-lt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344971" y="287890"/>
            <a:ext cx="8388000" cy="738664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>
              <a:defRPr sz="4800" baseline="0"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57200" y="6449161"/>
            <a:ext cx="298376" cy="123111"/>
          </a:xfr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/>
          </a:p>
        </p:txBody>
      </p:sp>
      <p:cxnSp>
        <p:nvCxnSpPr>
          <p:cNvPr id="13" name="Straight Connector 12"/>
          <p:cNvCxnSpPr/>
          <p:nvPr userDrawn="1"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 userDrawn="1"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rgbClr val="124191"/>
                </a:solidFill>
                <a:latin typeface="+mn-lt"/>
              </a:defRPr>
            </a:lvl1pPr>
          </a:lstStyle>
          <a:p>
            <a:r>
              <a:rPr lang="en-US" smtClean="0"/>
              <a:t>© Nokia 2011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502886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_2Columns_P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3"/>
          </p:nvPr>
        </p:nvSpPr>
        <p:spPr>
          <a:xfrm>
            <a:off x="6215073" y="1573448"/>
            <a:ext cx="2563801" cy="2193558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rgbClr val="646464"/>
                </a:solidFill>
                <a:latin typeface="+mn-lt"/>
              </a:defRPr>
            </a:lvl1pPr>
          </a:lstStyle>
          <a:p>
            <a:r>
              <a:rPr lang="en-US" smtClean="0"/>
              <a:t>Click icon to add picture</a:t>
            </a:r>
            <a:endParaRPr lang="en-GB" dirty="0"/>
          </a:p>
        </p:txBody>
      </p:sp>
      <p:sp>
        <p:nvSpPr>
          <p:cNvPr id="15" name="Picture Placeholder 14"/>
          <p:cNvSpPr>
            <a:spLocks noGrp="1"/>
          </p:cNvSpPr>
          <p:nvPr>
            <p:ph type="pic" sz="quarter" idx="14"/>
          </p:nvPr>
        </p:nvSpPr>
        <p:spPr>
          <a:xfrm>
            <a:off x="6215073" y="3890286"/>
            <a:ext cx="2563801" cy="2194952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rgbClr val="646464"/>
                </a:solidFill>
                <a:latin typeface="+mn-lt"/>
              </a:defRPr>
            </a:lvl1pPr>
          </a:lstStyle>
          <a:p>
            <a:r>
              <a:rPr lang="en-US" smtClean="0"/>
              <a:t>Click icon to add picture</a:t>
            </a:r>
            <a:endParaRPr lang="en-GB" dirty="0"/>
          </a:p>
        </p:txBody>
      </p:sp>
      <p:sp>
        <p:nvSpPr>
          <p:cNvPr id="24" name="Title 1"/>
          <p:cNvSpPr>
            <a:spLocks noGrp="1"/>
          </p:cNvSpPr>
          <p:nvPr>
            <p:ph type="title"/>
          </p:nvPr>
        </p:nvSpPr>
        <p:spPr>
          <a:xfrm>
            <a:off x="344971" y="287890"/>
            <a:ext cx="8388000" cy="615553"/>
          </a:xfrm>
        </p:spPr>
        <p:txBody>
          <a:bodyPr>
            <a:spAutoFit/>
          </a:bodyPr>
          <a:lstStyle>
            <a:lvl1pPr>
              <a:defRPr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cxnSp>
        <p:nvCxnSpPr>
          <p:cNvPr id="26" name="Straight Connector 25"/>
          <p:cNvCxnSpPr/>
          <p:nvPr userDrawn="1"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 userDrawn="1"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rgbClr val="124191"/>
                </a:solidFill>
                <a:latin typeface="+mn-lt"/>
              </a:defRPr>
            </a:lvl1pPr>
          </a:lstStyle>
          <a:p>
            <a:r>
              <a:rPr lang="en-US" smtClean="0"/>
              <a:t>© Nokia 2011</a:t>
            </a:r>
            <a:endParaRPr lang="en-GB" dirty="0"/>
          </a:p>
        </p:txBody>
      </p:sp>
      <p:sp>
        <p:nvSpPr>
          <p:cNvPr id="30" name="Content Placeholder 2"/>
          <p:cNvSpPr>
            <a:spLocks noGrp="1"/>
          </p:cNvSpPr>
          <p:nvPr>
            <p:ph idx="1"/>
          </p:nvPr>
        </p:nvSpPr>
        <p:spPr>
          <a:xfrm>
            <a:off x="344971" y="1571612"/>
            <a:ext cx="5798665" cy="4737708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11" name="Picture 10" descr="Nokia_brandmark_logo_blue_vecto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63984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457200" y="6449161"/>
            <a:ext cx="298376" cy="123111"/>
          </a:xfr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3348038" y="1571612"/>
            <a:ext cx="5430837" cy="4737708"/>
          </a:xfrm>
        </p:spPr>
        <p:txBody>
          <a:bodyPr/>
          <a:lstStyle>
            <a:lvl1pPr>
              <a:buNone/>
              <a:defRPr>
                <a:solidFill>
                  <a:srgbClr val="646464"/>
                </a:solidFill>
                <a:latin typeface="+mn-lt"/>
              </a:defRPr>
            </a:lvl1pPr>
            <a:lvl2pPr>
              <a:defRPr>
                <a:solidFill>
                  <a:srgbClr val="646464"/>
                </a:solidFill>
                <a:latin typeface="+mn-lt"/>
              </a:defRPr>
            </a:lvl2pPr>
            <a:lvl3pPr>
              <a:defRPr>
                <a:solidFill>
                  <a:srgbClr val="646464"/>
                </a:solidFill>
                <a:latin typeface="+mn-lt"/>
              </a:defRPr>
            </a:lvl3pPr>
            <a:lvl4pPr>
              <a:defRPr>
                <a:solidFill>
                  <a:srgbClr val="646464"/>
                </a:solidFill>
                <a:latin typeface="+mn-lt"/>
              </a:defRPr>
            </a:lvl4pPr>
            <a:lvl5pPr>
              <a:defRPr>
                <a:solidFill>
                  <a:srgbClr val="646464"/>
                </a:solidFill>
                <a:latin typeface="+mn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itle 1"/>
          <p:cNvSpPr>
            <a:spLocks noGrp="1"/>
          </p:cNvSpPr>
          <p:nvPr>
            <p:ph type="title"/>
          </p:nvPr>
        </p:nvSpPr>
        <p:spPr>
          <a:xfrm>
            <a:off x="344971" y="287890"/>
            <a:ext cx="8388000" cy="615553"/>
          </a:xfrm>
        </p:spPr>
        <p:txBody>
          <a:bodyPr>
            <a:spAutoFit/>
          </a:bodyPr>
          <a:lstStyle>
            <a:lvl1pPr>
              <a:defRPr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cxnSp>
        <p:nvCxnSpPr>
          <p:cNvPr id="24" name="Straight Connector 23"/>
          <p:cNvCxnSpPr/>
          <p:nvPr userDrawn="1"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 userDrawn="1"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rgbClr val="124191"/>
                </a:solidFill>
                <a:latin typeface="+mn-lt"/>
              </a:defRPr>
            </a:lvl1pPr>
          </a:lstStyle>
          <a:p>
            <a:r>
              <a:rPr lang="en-US" smtClean="0"/>
              <a:t>© Nokia 2011</a:t>
            </a:r>
            <a:endParaRPr lang="en-GB" dirty="0"/>
          </a:p>
        </p:txBody>
      </p:sp>
      <p:sp>
        <p:nvSpPr>
          <p:cNvPr id="29" name="Content Placeholder 2"/>
          <p:cNvSpPr>
            <a:spLocks noGrp="1"/>
          </p:cNvSpPr>
          <p:nvPr>
            <p:ph idx="1"/>
          </p:nvPr>
        </p:nvSpPr>
        <p:spPr>
          <a:xfrm>
            <a:off x="344971" y="1571612"/>
            <a:ext cx="2941145" cy="4737708"/>
          </a:xfrm>
        </p:spPr>
        <p:txBody>
          <a:bodyPr>
            <a:normAutofit/>
          </a:bodyPr>
          <a:lstStyle>
            <a:lvl1pPr marL="0">
              <a:buNone/>
              <a:defRPr sz="2000"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10" name="Picture 9" descr="Nokia_brandmark_logo_blue_vecto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337525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455694" y="274638"/>
            <a:ext cx="1231106" cy="5851525"/>
          </a:xfrm>
        </p:spPr>
        <p:txBody>
          <a:bodyPr vert="eaVert">
            <a:spAutoFit/>
          </a:bodyPr>
          <a:lstStyle>
            <a:lvl1pPr>
              <a:defRPr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95536" y="274638"/>
            <a:ext cx="6230749" cy="5851525"/>
          </a:xfrm>
        </p:spPr>
        <p:txBody>
          <a:bodyPr vert="eaVert">
            <a:normAutofit/>
          </a:bodyPr>
          <a:lstStyle>
            <a:lvl1pPr>
              <a:defRPr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457200" y="6449161"/>
            <a:ext cx="298376" cy="123111"/>
          </a:xfr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 dirty="0"/>
          </a:p>
        </p:txBody>
      </p:sp>
      <p:cxnSp>
        <p:nvCxnSpPr>
          <p:cNvPr id="22" name="Straight Connector 21"/>
          <p:cNvCxnSpPr/>
          <p:nvPr userDrawn="1"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 userDrawn="1"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rgbClr val="124191"/>
                </a:solidFill>
                <a:latin typeface="+mn-lt"/>
              </a:defRPr>
            </a:lvl1pPr>
          </a:lstStyle>
          <a:p>
            <a:r>
              <a:rPr lang="en-US" smtClean="0"/>
              <a:t>© Nokia 2011</a:t>
            </a:r>
            <a:endParaRPr lang="en-GB" dirty="0"/>
          </a:p>
        </p:txBody>
      </p:sp>
      <p:pic>
        <p:nvPicPr>
          <p:cNvPr id="9" name="Picture 8" descr="Nokia_brandmark_logo_blue_vecto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124191"/>
                </a:solidFill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/>
          </a:p>
        </p:txBody>
      </p:sp>
      <p:cxnSp>
        <p:nvCxnSpPr>
          <p:cNvPr id="11" name="Straight Connector 10"/>
          <p:cNvCxnSpPr/>
          <p:nvPr userDrawn="1"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 userDrawn="1"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rgbClr val="124191"/>
                </a:solidFill>
                <a:latin typeface="+mn-lt"/>
              </a:defRPr>
            </a:lvl1pPr>
          </a:lstStyle>
          <a:p>
            <a:r>
              <a:rPr lang="en-US" smtClean="0"/>
              <a:t>© Nokia 2011</a:t>
            </a:r>
            <a:endParaRPr lang="en-GB" dirty="0"/>
          </a:p>
        </p:txBody>
      </p:sp>
      <p:pic>
        <p:nvPicPr>
          <p:cNvPr id="7" name="Picture 6" descr="Nokia_brandmark_logo_blue_vecto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892060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BLU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344971" y="2565077"/>
            <a:ext cx="4200525" cy="369332"/>
          </a:xfrm>
        </p:spPr>
        <p:txBody>
          <a:bodyPr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40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344971" y="287890"/>
            <a:ext cx="8388000" cy="738664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>
              <a:defRPr sz="480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57200" y="6449161"/>
            <a:ext cx="298376" cy="123111"/>
          </a:xfrm>
        </p:spPr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/>
          </a:p>
        </p:txBody>
      </p:sp>
      <p:cxnSp>
        <p:nvCxnSpPr>
          <p:cNvPr id="25" name="Straight Connector 24"/>
          <p:cNvCxnSpPr/>
          <p:nvPr userDrawn="1"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 userDrawn="1"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 smtClean="0"/>
              <a:t>© Nokia 2011</a:t>
            </a:r>
            <a:endParaRPr lang="en-GB" dirty="0"/>
          </a:p>
        </p:txBody>
      </p:sp>
      <p:pic>
        <p:nvPicPr>
          <p:cNvPr id="9" name="Picture 8" descr="Nokia_ConnectingPeople_brandmark_logo_white_vecto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858148" y="6224933"/>
            <a:ext cx="973119" cy="3632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339417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GRADIEN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344971" y="2565077"/>
            <a:ext cx="4200525" cy="369332"/>
          </a:xfrm>
        </p:spPr>
        <p:txBody>
          <a:bodyPr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40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itle Placeholder 1"/>
          <p:cNvSpPr>
            <a:spLocks noGrp="1"/>
          </p:cNvSpPr>
          <p:nvPr>
            <p:ph type="title"/>
          </p:nvPr>
        </p:nvSpPr>
        <p:spPr>
          <a:xfrm>
            <a:off x="344971" y="285728"/>
            <a:ext cx="8388000" cy="738664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>
              <a:defRPr sz="480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cxnSp>
        <p:nvCxnSpPr>
          <p:cNvPr id="24" name="Straight Connector 23"/>
          <p:cNvCxnSpPr/>
          <p:nvPr userDrawn="1"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 userDrawn="1"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 smtClean="0"/>
              <a:t>© Nokia 2011</a:t>
            </a:r>
            <a:endParaRPr lang="en-GB" dirty="0"/>
          </a:p>
        </p:txBody>
      </p:sp>
      <p:pic>
        <p:nvPicPr>
          <p:cNvPr id="9" name="Picture 8" descr="Nokia_ConnectingPeople_brandmark_logo_white_vector_RGB.emf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7858148" y="6224933"/>
            <a:ext cx="973119" cy="3632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5284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White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9786227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ue Blank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7664698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dient Blank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2558226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FF072F-BB79-4FD7-B4DA-9A84A568D741}" type="datetimeFigureOut">
              <a:rPr lang="en-US"/>
              <a:pPr>
                <a:defRPr/>
              </a:pPr>
              <a:t>18.01.2013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5C1359-DDEA-4A1A-9D3A-964C9737847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76435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NO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4971" y="287890"/>
            <a:ext cx="8388000" cy="615553"/>
          </a:xfrm>
        </p:spPr>
        <p:txBody>
          <a:bodyPr/>
          <a:lstStyle>
            <a:lvl1pPr>
              <a:defRPr spc="-120" baseline="0"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57200" y="6449161"/>
            <a:ext cx="298376" cy="123111"/>
          </a:xfr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11" name="Picture 10" descr="Nokia_brandmark_logo_blue_vecto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  <p:cxnSp>
        <p:nvCxnSpPr>
          <p:cNvPr id="14" name="Straight Connector 13"/>
          <p:cNvCxnSpPr/>
          <p:nvPr userDrawn="1"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 userDrawn="1"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rgbClr val="124191"/>
                </a:solidFill>
                <a:latin typeface="+mn-lt"/>
              </a:defRPr>
            </a:lvl1pPr>
          </a:lstStyle>
          <a:p>
            <a:r>
              <a:rPr lang="en-US" smtClean="0"/>
              <a:t>© Nokia 2011</a:t>
            </a:r>
            <a:endParaRPr lang="en-GB" dirty="0"/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344971" y="1552562"/>
            <a:ext cx="8407400" cy="4737708"/>
          </a:xfrm>
        </p:spPr>
        <p:txBody>
          <a:bodyPr>
            <a:normAutofit/>
          </a:bodyPr>
          <a:lstStyle>
            <a:lvl1pPr marL="0" indent="0">
              <a:buNone/>
              <a:defRPr>
                <a:latin typeface="+mn-lt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4971" y="287890"/>
            <a:ext cx="8388000" cy="615553"/>
          </a:xfrm>
        </p:spPr>
        <p:txBody>
          <a:bodyPr/>
          <a:lstStyle>
            <a:lvl1pPr>
              <a:defRPr baseline="0"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9285" y="2714620"/>
            <a:ext cx="8156119" cy="3594700"/>
          </a:xfrm>
        </p:spPr>
        <p:txBody>
          <a:bodyPr>
            <a:normAutofit/>
          </a:bodyPr>
          <a:lstStyle>
            <a:lvl1pPr>
              <a:defRPr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57200" y="6449161"/>
            <a:ext cx="298376" cy="123111"/>
          </a:xfr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/>
          </a:p>
        </p:txBody>
      </p:sp>
      <p:cxnSp>
        <p:nvCxnSpPr>
          <p:cNvPr id="15" name="Straight Connector 14"/>
          <p:cNvCxnSpPr/>
          <p:nvPr userDrawn="1"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 userDrawn="1"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rgbClr val="124191"/>
                </a:solidFill>
                <a:latin typeface="+mn-lt"/>
              </a:defRPr>
            </a:lvl1pPr>
          </a:lstStyle>
          <a:p>
            <a:r>
              <a:rPr lang="en-US" smtClean="0"/>
              <a:t>© Nokia 2011</a:t>
            </a:r>
            <a:endParaRPr lang="en-GB" dirty="0"/>
          </a:p>
        </p:txBody>
      </p:sp>
      <p:sp>
        <p:nvSpPr>
          <p:cNvPr id="21" name="Content Placeholder 2"/>
          <p:cNvSpPr>
            <a:spLocks noGrp="1"/>
          </p:cNvSpPr>
          <p:nvPr>
            <p:ph idx="13"/>
          </p:nvPr>
        </p:nvSpPr>
        <p:spPr>
          <a:xfrm>
            <a:off x="342578" y="1556792"/>
            <a:ext cx="8358246" cy="1152128"/>
          </a:xfrm>
        </p:spPr>
        <p:txBody>
          <a:bodyPr>
            <a:normAutofit/>
          </a:bodyPr>
          <a:lstStyle>
            <a:lvl1pPr marL="0" indent="0">
              <a:buFontTx/>
              <a:buNone/>
              <a:defRPr>
                <a:latin typeface="+mn-lt"/>
              </a:defRPr>
            </a:lvl1pPr>
            <a:lvl2pPr>
              <a:buFontTx/>
              <a:buNone/>
              <a:defRPr>
                <a:latin typeface="+mn-lt"/>
              </a:defRPr>
            </a:lvl2pPr>
            <a:lvl3pPr>
              <a:buFontTx/>
              <a:buNone/>
              <a:defRPr>
                <a:latin typeface="+mn-lt"/>
              </a:defRPr>
            </a:lvl3pPr>
            <a:lvl4pPr>
              <a:buFontTx/>
              <a:buNone/>
              <a:defRPr>
                <a:latin typeface="+mn-lt"/>
              </a:defRPr>
            </a:lvl4pPr>
            <a:lvl5pPr>
              <a:buFontTx/>
              <a:buNone/>
              <a:defRPr>
                <a:latin typeface="+mn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12" name="Picture 11" descr="Nokia_brandmark_logo_blue_vecto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57200" y="6449161"/>
            <a:ext cx="298376" cy="123111"/>
          </a:xfr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46748" y="360000"/>
            <a:ext cx="8368656" cy="369332"/>
          </a:xfrm>
        </p:spPr>
        <p:txBody>
          <a:bodyPr anchor="t">
            <a:normAutofit/>
          </a:bodyPr>
          <a:lstStyle>
            <a:lvl1pPr>
              <a:defRPr sz="2400">
                <a:solidFill>
                  <a:srgbClr val="124191"/>
                </a:solidFill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cxnSp>
        <p:nvCxnSpPr>
          <p:cNvPr id="16" name="Straight Connector 15"/>
          <p:cNvCxnSpPr/>
          <p:nvPr userDrawn="1"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 userDrawn="1"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rgbClr val="124191"/>
                </a:solidFill>
                <a:latin typeface="+mn-lt"/>
              </a:defRPr>
            </a:lvl1pPr>
          </a:lstStyle>
          <a:p>
            <a:r>
              <a:rPr lang="en-US" smtClean="0"/>
              <a:t>© Nokia 2011</a:t>
            </a:r>
            <a:endParaRPr lang="en-GB" dirty="0"/>
          </a:p>
        </p:txBody>
      </p:sp>
      <p:pic>
        <p:nvPicPr>
          <p:cNvPr id="8" name="Picture 7" descr="Nokia_brandmark_logo_blue_vecto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84471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temen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9" name="Title Placeholder 1"/>
          <p:cNvSpPr>
            <a:spLocks noGrp="1"/>
          </p:cNvSpPr>
          <p:nvPr>
            <p:ph type="title"/>
          </p:nvPr>
        </p:nvSpPr>
        <p:spPr>
          <a:xfrm>
            <a:off x="357158" y="2861226"/>
            <a:ext cx="8388000" cy="738664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algn="ctr">
              <a:defRPr sz="480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cxnSp>
        <p:nvCxnSpPr>
          <p:cNvPr id="24" name="Straight Connector 23"/>
          <p:cNvCxnSpPr/>
          <p:nvPr userDrawn="1"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 userDrawn="1"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 smtClean="0"/>
              <a:t>© Nokia 2011</a:t>
            </a:r>
            <a:endParaRPr lang="en-GB" dirty="0"/>
          </a:p>
        </p:txBody>
      </p:sp>
      <p:pic>
        <p:nvPicPr>
          <p:cNvPr id="8" name="Picture 7" descr="Nokia_ConnectingPeople_brandmark_logo_white_vector_RGB.emf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7858148" y="6224933"/>
            <a:ext cx="973119" cy="3632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5284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57158" y="1571612"/>
            <a:ext cx="4038600" cy="4737708"/>
          </a:xfrm>
        </p:spPr>
        <p:txBody>
          <a:bodyPr>
            <a:normAutofit/>
          </a:bodyPr>
          <a:lstStyle>
            <a:lvl1pPr>
              <a:defRPr sz="2400">
                <a:latin typeface="+mn-lt"/>
              </a:defRPr>
            </a:lvl1pPr>
            <a:lvl2pPr>
              <a:defRPr sz="2200">
                <a:latin typeface="+mn-lt"/>
              </a:defRPr>
            </a:lvl2pPr>
            <a:lvl3pPr>
              <a:defRPr sz="2000">
                <a:latin typeface="+mn-lt"/>
              </a:defRPr>
            </a:lvl3pPr>
            <a:lvl4pPr>
              <a:defRPr sz="1800">
                <a:latin typeface="+mn-lt"/>
              </a:defRPr>
            </a:lvl4pPr>
            <a:lvl5pPr>
              <a:defRPr sz="1600">
                <a:latin typeface="+mn-lt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3438" y="1571612"/>
            <a:ext cx="4038600" cy="4737708"/>
          </a:xfrm>
        </p:spPr>
        <p:txBody>
          <a:bodyPr>
            <a:normAutofit/>
          </a:bodyPr>
          <a:lstStyle>
            <a:lvl1pPr>
              <a:defRPr sz="2400">
                <a:latin typeface="+mn-lt"/>
              </a:defRPr>
            </a:lvl1pPr>
            <a:lvl2pPr>
              <a:defRPr sz="2200">
                <a:latin typeface="+mn-lt"/>
              </a:defRPr>
            </a:lvl2pPr>
            <a:lvl3pPr>
              <a:defRPr sz="2000">
                <a:latin typeface="+mn-lt"/>
              </a:defRPr>
            </a:lvl3pPr>
            <a:lvl4pPr>
              <a:defRPr sz="1800">
                <a:latin typeface="+mn-lt"/>
              </a:defRPr>
            </a:lvl4pPr>
            <a:lvl5pPr>
              <a:defRPr sz="1600">
                <a:latin typeface="+mn-lt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57200" y="6449161"/>
            <a:ext cx="298376" cy="123111"/>
          </a:xfr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/>
          </a:p>
        </p:txBody>
      </p:sp>
      <p:cxnSp>
        <p:nvCxnSpPr>
          <p:cNvPr id="24" name="Straight Connector 23"/>
          <p:cNvCxnSpPr/>
          <p:nvPr userDrawn="1"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 userDrawn="1"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rgbClr val="124191"/>
                </a:solidFill>
                <a:latin typeface="+mn-lt"/>
              </a:defRPr>
            </a:lvl1pPr>
          </a:lstStyle>
          <a:p>
            <a:r>
              <a:rPr lang="en-US" smtClean="0"/>
              <a:t>© Nokia 2011</a:t>
            </a:r>
            <a:endParaRPr lang="en-GB" dirty="0"/>
          </a:p>
        </p:txBody>
      </p:sp>
      <p:pic>
        <p:nvPicPr>
          <p:cNvPr id="10" name="Picture 9" descr="Nokia_brandmark_logo_blue_vecto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0000" y="1571612"/>
            <a:ext cx="3960000" cy="639762"/>
          </a:xfrm>
        </p:spPr>
        <p:txBody>
          <a:bodyPr anchor="t"/>
          <a:lstStyle>
            <a:lvl1pPr marL="0" indent="0">
              <a:buNone/>
              <a:defRPr sz="2400" b="0">
                <a:solidFill>
                  <a:srgbClr val="646464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6748" y="2399612"/>
            <a:ext cx="3960000" cy="3960000"/>
          </a:xfrm>
        </p:spPr>
        <p:txBody>
          <a:bodyPr/>
          <a:lstStyle>
            <a:lvl1pPr>
              <a:defRPr sz="2200">
                <a:solidFill>
                  <a:srgbClr val="646464"/>
                </a:solidFill>
                <a:latin typeface="+mn-lt"/>
              </a:defRPr>
            </a:lvl1pPr>
            <a:lvl2pPr>
              <a:defRPr sz="2200">
                <a:solidFill>
                  <a:srgbClr val="646464"/>
                </a:solidFill>
                <a:latin typeface="+mn-lt"/>
              </a:defRPr>
            </a:lvl2pPr>
            <a:lvl3pPr>
              <a:defRPr sz="2000">
                <a:solidFill>
                  <a:srgbClr val="646464"/>
                </a:solidFill>
                <a:latin typeface="+mn-lt"/>
              </a:defRPr>
            </a:lvl3pPr>
            <a:lvl4pPr>
              <a:defRPr sz="1800" b="0">
                <a:solidFill>
                  <a:srgbClr val="646464"/>
                </a:solidFill>
                <a:latin typeface="+mn-lt"/>
              </a:defRPr>
            </a:lvl4pPr>
            <a:lvl5pPr>
              <a:defRPr sz="1600">
                <a:solidFill>
                  <a:srgbClr val="646464"/>
                </a:solidFill>
                <a:latin typeface="+mn-lt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03774" y="1571612"/>
            <a:ext cx="3911630" cy="639762"/>
          </a:xfrm>
        </p:spPr>
        <p:txBody>
          <a:bodyPr anchor="t"/>
          <a:lstStyle>
            <a:lvl1pPr marL="0" indent="0">
              <a:buNone/>
              <a:defRPr sz="2400" b="0">
                <a:solidFill>
                  <a:srgbClr val="646464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03775" y="2399612"/>
            <a:ext cx="3911629" cy="3960000"/>
          </a:xfrm>
        </p:spPr>
        <p:txBody>
          <a:bodyPr/>
          <a:lstStyle>
            <a:lvl1pPr>
              <a:defRPr sz="2200">
                <a:solidFill>
                  <a:srgbClr val="646464"/>
                </a:solidFill>
                <a:latin typeface="+mn-lt"/>
              </a:defRPr>
            </a:lvl1pPr>
            <a:lvl2pPr>
              <a:defRPr sz="2200">
                <a:solidFill>
                  <a:srgbClr val="646464"/>
                </a:solidFill>
                <a:latin typeface="+mn-lt"/>
              </a:defRPr>
            </a:lvl2pPr>
            <a:lvl3pPr>
              <a:defRPr sz="2000" b="0">
                <a:solidFill>
                  <a:srgbClr val="646464"/>
                </a:solidFill>
                <a:latin typeface="+mn-lt"/>
              </a:defRPr>
            </a:lvl3pPr>
            <a:lvl4pPr>
              <a:defRPr sz="1800" b="0">
                <a:solidFill>
                  <a:srgbClr val="646464"/>
                </a:solidFill>
                <a:latin typeface="+mn-lt"/>
              </a:defRPr>
            </a:lvl4pPr>
            <a:lvl5pPr>
              <a:defRPr sz="1600" b="0">
                <a:solidFill>
                  <a:srgbClr val="646464"/>
                </a:solidFill>
                <a:latin typeface="+mn-lt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57200" y="6449161"/>
            <a:ext cx="298376" cy="123111"/>
          </a:xfr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/>
          </a:p>
        </p:txBody>
      </p:sp>
      <p:cxnSp>
        <p:nvCxnSpPr>
          <p:cNvPr id="26" name="Straight Connector 25"/>
          <p:cNvCxnSpPr/>
          <p:nvPr userDrawn="1"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 userDrawn="1"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Footer Placeholder 4"/>
          <p:cNvSpPr>
            <a:spLocks noGrp="1"/>
          </p:cNvSpPr>
          <p:nvPr>
            <p:ph type="ftr" sz="quarter" idx="1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rgbClr val="124191"/>
                </a:solidFill>
                <a:latin typeface="+mn-lt"/>
              </a:defRPr>
            </a:lvl1pPr>
          </a:lstStyle>
          <a:p>
            <a:r>
              <a:rPr lang="en-US" smtClean="0"/>
              <a:t>© Nokia 2011</a:t>
            </a:r>
            <a:endParaRPr lang="en-GB" dirty="0"/>
          </a:p>
        </p:txBody>
      </p:sp>
      <p:pic>
        <p:nvPicPr>
          <p:cNvPr id="12" name="Picture 11" descr="Nokia_brandmark_logo_blue_vecto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344971" y="287890"/>
            <a:ext cx="8388000" cy="615553"/>
          </a:xfr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01502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57200" y="6449161"/>
            <a:ext cx="298376" cy="123111"/>
          </a:xfr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20" name="Title 1"/>
          <p:cNvSpPr>
            <a:spLocks noGrp="1"/>
          </p:cNvSpPr>
          <p:nvPr>
            <p:ph type="title"/>
          </p:nvPr>
        </p:nvSpPr>
        <p:spPr>
          <a:xfrm>
            <a:off x="344971" y="287890"/>
            <a:ext cx="8388000" cy="615553"/>
          </a:xfrm>
        </p:spPr>
        <p:txBody>
          <a:bodyPr>
            <a:spAutoFit/>
          </a:bodyPr>
          <a:lstStyle>
            <a:lvl1pPr>
              <a:defRPr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cxnSp>
        <p:nvCxnSpPr>
          <p:cNvPr id="22" name="Straight Connector 21"/>
          <p:cNvCxnSpPr/>
          <p:nvPr userDrawn="1"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 userDrawn="1"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rgbClr val="124191"/>
                </a:solidFill>
                <a:latin typeface="+mn-lt"/>
              </a:defRPr>
            </a:lvl1pPr>
          </a:lstStyle>
          <a:p>
            <a:r>
              <a:rPr lang="en-US" smtClean="0"/>
              <a:t>© Nokia 2011</a:t>
            </a:r>
            <a:endParaRPr lang="en-GB" dirty="0"/>
          </a:p>
        </p:txBody>
      </p:sp>
      <p:pic>
        <p:nvPicPr>
          <p:cNvPr id="8" name="Picture 7" descr="Nokia_brandmark_logo_blue_vecto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66293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_3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2"/>
          </p:nvPr>
        </p:nvSpPr>
        <p:spPr>
          <a:xfrm>
            <a:off x="350939" y="1571612"/>
            <a:ext cx="8388000" cy="4737708"/>
          </a:xfrm>
        </p:spPr>
        <p:txBody>
          <a:bodyPr numCol="3" spcCol="180000">
            <a:normAutofit/>
          </a:bodyPr>
          <a:lstStyle>
            <a:lvl1pPr marL="0" indent="0">
              <a:spcAft>
                <a:spcPts val="0"/>
              </a:spcAft>
              <a:buNone/>
              <a:defRPr sz="1400">
                <a:solidFill>
                  <a:srgbClr val="646464"/>
                </a:solidFill>
                <a:latin typeface="+mn-lt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1" name="Title 1"/>
          <p:cNvSpPr>
            <a:spLocks noGrp="1"/>
          </p:cNvSpPr>
          <p:nvPr>
            <p:ph type="title"/>
          </p:nvPr>
        </p:nvSpPr>
        <p:spPr>
          <a:xfrm>
            <a:off x="344971" y="287890"/>
            <a:ext cx="8388000" cy="615553"/>
          </a:xfrm>
        </p:spPr>
        <p:txBody>
          <a:bodyPr>
            <a:spAutoFit/>
          </a:bodyPr>
          <a:lstStyle>
            <a:lvl1pPr>
              <a:defRPr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cxnSp>
        <p:nvCxnSpPr>
          <p:cNvPr id="23" name="Straight Connector 22"/>
          <p:cNvCxnSpPr/>
          <p:nvPr userDrawn="1"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 userDrawn="1"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rgbClr val="124191"/>
                </a:solidFill>
                <a:latin typeface="+mn-lt"/>
              </a:defRPr>
            </a:lvl1pPr>
          </a:lstStyle>
          <a:p>
            <a:r>
              <a:rPr lang="en-US" smtClean="0"/>
              <a:t>© Nokia 2011</a:t>
            </a:r>
            <a:endParaRPr lang="en-GB" dirty="0"/>
          </a:p>
        </p:txBody>
      </p:sp>
      <p:pic>
        <p:nvPicPr>
          <p:cNvPr id="9" name="Picture 8" descr="Nokia_brandmark_logo_blue_vecto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52532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4971" y="287890"/>
            <a:ext cx="8388000" cy="615553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4971" y="1571612"/>
            <a:ext cx="8407400" cy="473770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7200" y="6452203"/>
            <a:ext cx="29837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rgbClr val="124191"/>
                </a:solidFill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rgbClr val="124191"/>
                </a:solidFill>
                <a:latin typeface="+mn-lt"/>
              </a:defRPr>
            </a:lvl1pPr>
          </a:lstStyle>
          <a:p>
            <a:r>
              <a:rPr lang="en-US" smtClean="0"/>
              <a:t>© Nokia 2011</a:t>
            </a:r>
            <a:endParaRPr lang="en-GB" dirty="0"/>
          </a:p>
        </p:txBody>
      </p:sp>
      <p:sp>
        <p:nvSpPr>
          <p:cNvPr id="4" name="fc"/>
          <p:cNvSpPr txBox="1"/>
          <p:nvPr/>
        </p:nvSpPr>
        <p:spPr>
          <a:xfrm>
            <a:off x="0" y="6642100"/>
            <a:ext cx="9144000" cy="24622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endParaRPr lang="en-US" sz="1000" b="1" i="0" u="none" baseline="0">
              <a:solidFill>
                <a:srgbClr val="3E843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7319365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8" r:id="rId1"/>
    <p:sldLayoutId id="2147483856" r:id="rId2"/>
    <p:sldLayoutId id="2147483855" r:id="rId3"/>
    <p:sldLayoutId id="2147483830" r:id="rId4"/>
    <p:sldLayoutId id="2147483841" r:id="rId5"/>
    <p:sldLayoutId id="2147483831" r:id="rId6"/>
    <p:sldLayoutId id="2147483832" r:id="rId7"/>
    <p:sldLayoutId id="2147483833" r:id="rId8"/>
    <p:sldLayoutId id="2147483834" r:id="rId9"/>
    <p:sldLayoutId id="2147483835" r:id="rId10"/>
    <p:sldLayoutId id="2147483836" r:id="rId11"/>
    <p:sldLayoutId id="2147483837" r:id="rId12"/>
    <p:sldLayoutId id="2147483838" r:id="rId13"/>
    <p:sldLayoutId id="2147483840" r:id="rId14"/>
    <p:sldLayoutId id="2147483839" r:id="rId15"/>
    <p:sldLayoutId id="2147483858" r:id="rId16"/>
    <p:sldLayoutId id="2147483857" r:id="rId17"/>
    <p:sldLayoutId id="2147483859" r:id="rId18"/>
    <p:sldLayoutId id="2147483860" r:id="rId19"/>
  </p:sldLayoutIdLst>
  <p:timing>
    <p:tnLst>
      <p:par>
        <p:cTn id="1" dur="indefinite" restart="never" nodeType="tmRoot"/>
      </p:par>
    </p:tnLst>
  </p:timing>
  <p:hf hdr="0" dt="0"/>
  <p:txStyles>
    <p:titleStyle>
      <a:lvl1pPr algn="l" defTabSz="914400" rtl="0" eaLnBrk="1" latinLnBrk="0" hangingPunct="1">
        <a:spcBef>
          <a:spcPct val="0"/>
        </a:spcBef>
        <a:buNone/>
        <a:defRPr sz="4000" b="0" kern="2000" spc="-120" baseline="0">
          <a:solidFill>
            <a:srgbClr val="124191"/>
          </a:solidFill>
          <a:latin typeface="+mj-lt"/>
          <a:ea typeface="+mj-ea"/>
          <a:cs typeface="+mj-cs"/>
        </a:defRPr>
      </a:lvl1pPr>
    </p:titleStyle>
    <p:bodyStyle>
      <a:lvl1pPr marL="180975" indent="-180975" algn="l" defTabSz="914400" rtl="0" eaLnBrk="1" latinLnBrk="0" hangingPunct="1">
        <a:lnSpc>
          <a:spcPct val="100000"/>
        </a:lnSpc>
        <a:spcBef>
          <a:spcPts val="120"/>
        </a:spcBef>
        <a:spcAft>
          <a:spcPts val="120"/>
        </a:spcAft>
        <a:buFont typeface="Arial" pitchFamily="34" charset="0"/>
        <a:buChar char="•"/>
        <a:defRPr sz="2400" kern="1200">
          <a:solidFill>
            <a:srgbClr val="646464"/>
          </a:solidFill>
          <a:latin typeface="+mn-lt"/>
          <a:ea typeface="+mn-ea"/>
          <a:cs typeface="+mn-cs"/>
        </a:defRPr>
      </a:lvl1pPr>
      <a:lvl2pPr marL="627063" indent="-180000" algn="l" defTabSz="914400" rtl="0" eaLnBrk="1" latinLnBrk="0" hangingPunct="1">
        <a:lnSpc>
          <a:spcPct val="100000"/>
        </a:lnSpc>
        <a:spcBef>
          <a:spcPts val="110"/>
        </a:spcBef>
        <a:spcAft>
          <a:spcPts val="110"/>
        </a:spcAft>
        <a:buFont typeface="Nokia Pure Text" pitchFamily="34" charset="0"/>
        <a:buChar char="−"/>
        <a:defRPr sz="2200" kern="1200">
          <a:solidFill>
            <a:srgbClr val="646464"/>
          </a:solidFill>
          <a:latin typeface="+mn-lt"/>
          <a:ea typeface="+mn-ea"/>
          <a:cs typeface="+mn-cs"/>
        </a:defRPr>
      </a:lvl2pPr>
      <a:lvl3pPr marL="984250" indent="-179388" algn="l" defTabSz="914400" rtl="0" eaLnBrk="1" latinLnBrk="0" hangingPunct="1">
        <a:lnSpc>
          <a:spcPct val="100000"/>
        </a:lnSpc>
        <a:spcBef>
          <a:spcPts val="100"/>
        </a:spcBef>
        <a:spcAft>
          <a:spcPts val="100"/>
        </a:spcAft>
        <a:buFont typeface="Nokia Pure Text" pitchFamily="34" charset="0"/>
        <a:buChar char="−"/>
        <a:defRPr sz="2000" kern="1200">
          <a:solidFill>
            <a:srgbClr val="646464"/>
          </a:solidFill>
          <a:latin typeface="+mn-lt"/>
          <a:ea typeface="+mn-ea"/>
          <a:cs typeface="+mn-cs"/>
        </a:defRPr>
      </a:lvl3pPr>
      <a:lvl4pPr marL="1341438" indent="-179388" algn="l" defTabSz="914400" rtl="0" eaLnBrk="1" latinLnBrk="0" hangingPunct="1">
        <a:spcBef>
          <a:spcPts val="90"/>
        </a:spcBef>
        <a:spcAft>
          <a:spcPts val="90"/>
        </a:spcAft>
        <a:buFont typeface="Nokia Pure Text" pitchFamily="34" charset="0"/>
        <a:buChar char="−"/>
        <a:defRPr sz="1800" kern="1200">
          <a:solidFill>
            <a:srgbClr val="646464"/>
          </a:solidFill>
          <a:latin typeface="+mn-lt"/>
          <a:ea typeface="+mn-ea"/>
          <a:cs typeface="+mn-cs"/>
        </a:defRPr>
      </a:lvl4pPr>
      <a:lvl5pPr marL="1706563" indent="-179388" algn="l" defTabSz="914400" rtl="0" eaLnBrk="1" latinLnBrk="0" hangingPunct="1">
        <a:spcBef>
          <a:spcPts val="80"/>
        </a:spcBef>
        <a:spcAft>
          <a:spcPts val="80"/>
        </a:spcAft>
        <a:buFont typeface="Nokia Pure Text" pitchFamily="34" charset="0"/>
        <a:buChar char="−"/>
        <a:defRPr sz="1600" kern="1200" baseline="0">
          <a:solidFill>
            <a:srgbClr val="646464"/>
          </a:solidFill>
          <a:latin typeface="+mn-lt"/>
          <a:ea typeface="+mn-ea"/>
          <a:cs typeface="+mn-cs"/>
        </a:defRPr>
      </a:lvl5pPr>
      <a:lvl6pPr marL="2063750" indent="-179388" algn="l" defTabSz="914400" rtl="0" eaLnBrk="1" latinLnBrk="0" hangingPunct="1">
        <a:spcBef>
          <a:spcPts val="70"/>
        </a:spcBef>
        <a:spcAft>
          <a:spcPts val="70"/>
        </a:spcAft>
        <a:buFont typeface="Nokia Pure Text" pitchFamily="34" charset="0"/>
        <a:buChar char="−"/>
        <a:defRPr sz="1400" kern="1200" baseline="0">
          <a:solidFill>
            <a:srgbClr val="646464"/>
          </a:solidFill>
          <a:latin typeface="+mn-lt"/>
          <a:ea typeface="+mn-ea"/>
          <a:cs typeface="+mn-cs"/>
        </a:defRPr>
      </a:lvl6pPr>
      <a:lvl7pPr marL="2422525" indent="-180000" algn="l" defTabSz="914400" rtl="0" eaLnBrk="1" latinLnBrk="0" hangingPunct="1">
        <a:spcBef>
          <a:spcPts val="70"/>
        </a:spcBef>
        <a:spcAft>
          <a:spcPts val="70"/>
        </a:spcAft>
        <a:buFont typeface="Nokia Pure Text" pitchFamily="34" charset="0"/>
        <a:buChar char="−"/>
        <a:defRPr sz="1400" kern="1200" baseline="0">
          <a:solidFill>
            <a:srgbClr val="646464"/>
          </a:solidFill>
          <a:latin typeface="+mn-lt"/>
          <a:ea typeface="+mn-ea"/>
          <a:cs typeface="+mn-cs"/>
        </a:defRPr>
      </a:lvl7pPr>
      <a:lvl8pPr marL="2776538" indent="-180000" algn="l" defTabSz="914400" rtl="0" eaLnBrk="1" latinLnBrk="0" hangingPunct="1">
        <a:spcBef>
          <a:spcPts val="60"/>
        </a:spcBef>
        <a:spcAft>
          <a:spcPts val="60"/>
        </a:spcAft>
        <a:buFont typeface="Nokia Pure Text" pitchFamily="34" charset="0"/>
        <a:buChar char="−"/>
        <a:defRPr sz="1200" kern="1200" baseline="0">
          <a:solidFill>
            <a:srgbClr val="646464"/>
          </a:solidFill>
          <a:latin typeface="+mn-lt"/>
          <a:ea typeface="+mn-ea"/>
          <a:cs typeface="+mn-cs"/>
        </a:defRPr>
      </a:lvl8pPr>
      <a:lvl9pPr marL="3135313" indent="-174625" algn="l" defTabSz="914400" rtl="0" eaLnBrk="1" latinLnBrk="0" hangingPunct="1">
        <a:spcBef>
          <a:spcPts val="60"/>
        </a:spcBef>
        <a:spcAft>
          <a:spcPts val="60"/>
        </a:spcAft>
        <a:buFont typeface="Nokia Pure Text" pitchFamily="34" charset="0"/>
        <a:buChar char="−"/>
        <a:defRPr sz="1200" kern="1200" baseline="0">
          <a:solidFill>
            <a:srgbClr val="646464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344971" y="4333696"/>
            <a:ext cx="8331485" cy="1107996"/>
          </a:xfrm>
        </p:spPr>
        <p:txBody>
          <a:bodyPr/>
          <a:lstStyle/>
          <a:p>
            <a:pPr algn="ctr"/>
            <a:r>
              <a:rPr lang="fi-FI" dirty="0"/>
              <a:t>Kemal </a:t>
            </a:r>
            <a:r>
              <a:rPr lang="fi-FI" dirty="0" smtClean="0"/>
              <a:t>Ugur, Miska </a:t>
            </a:r>
            <a:r>
              <a:rPr lang="fi-FI" dirty="0"/>
              <a:t>M. </a:t>
            </a:r>
            <a:r>
              <a:rPr lang="fi-FI" dirty="0" smtClean="0"/>
              <a:t>Hannuksela, Jani Lainema, Dmytro Rusanovskyy</a:t>
            </a:r>
            <a:br>
              <a:rPr lang="fi-FI" dirty="0" smtClean="0"/>
            </a:br>
            <a:r>
              <a:rPr lang="fi-FI" dirty="0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Nokia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44971" y="2054347"/>
            <a:ext cx="8388000" cy="738664"/>
          </a:xfrm>
        </p:spPr>
        <p:txBody>
          <a:bodyPr/>
          <a:lstStyle/>
          <a:p>
            <a:pPr algn="ctr"/>
            <a:r>
              <a:rPr lang="fi-FI" dirty="0" smtClean="0"/>
              <a:t>JCTVC-L0188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FF4ECC-2EB9-4399-B072-B53D46A7B74E}" type="slidenum">
              <a:rPr lang="en-GB" smtClean="0"/>
              <a:pPr/>
              <a:t>1</a:t>
            </a:fld>
            <a:endParaRPr lang="en-GB"/>
          </a:p>
        </p:txBody>
      </p:sp>
      <p:sp>
        <p:nvSpPr>
          <p:cNvPr id="8" name="Text Placeholder 2"/>
          <p:cNvSpPr txBox="1">
            <a:spLocks/>
          </p:cNvSpPr>
          <p:nvPr/>
        </p:nvSpPr>
        <p:spPr>
          <a:xfrm>
            <a:off x="323528" y="2749347"/>
            <a:ext cx="8331485" cy="738664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20"/>
              </a:spcAft>
              <a:buFont typeface="Arial" pitchFamily="34" charset="0"/>
              <a:buNone/>
              <a:defRPr sz="2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627063" indent="-180000" algn="l" defTabSz="914400" rtl="0" eaLnBrk="1" latinLnBrk="0" hangingPunct="1">
              <a:lnSpc>
                <a:spcPct val="100000"/>
              </a:lnSpc>
              <a:spcBef>
                <a:spcPts val="110"/>
              </a:spcBef>
              <a:spcAft>
                <a:spcPts val="110"/>
              </a:spcAft>
              <a:buFont typeface="Nokia Pure Text" pitchFamily="34" charset="0"/>
              <a:buChar char="−"/>
              <a:defRPr sz="2200" kern="1200">
                <a:solidFill>
                  <a:srgbClr val="646464"/>
                </a:solidFill>
                <a:latin typeface="+mn-lt"/>
                <a:ea typeface="+mn-ea"/>
                <a:cs typeface="+mn-cs"/>
              </a:defRPr>
            </a:lvl2pPr>
            <a:lvl3pPr marL="984250" indent="-179388" algn="l" defTabSz="914400" rtl="0" eaLnBrk="1" latinLnBrk="0" hangingPunct="1">
              <a:lnSpc>
                <a:spcPct val="100000"/>
              </a:lnSpc>
              <a:spcBef>
                <a:spcPts val="100"/>
              </a:spcBef>
              <a:spcAft>
                <a:spcPts val="100"/>
              </a:spcAft>
              <a:buFont typeface="Nokia Pure Text" pitchFamily="34" charset="0"/>
              <a:buChar char="−"/>
              <a:defRPr sz="2000" kern="1200">
                <a:solidFill>
                  <a:srgbClr val="646464"/>
                </a:solidFill>
                <a:latin typeface="+mn-lt"/>
                <a:ea typeface="+mn-ea"/>
                <a:cs typeface="+mn-cs"/>
              </a:defRPr>
            </a:lvl3pPr>
            <a:lvl4pPr marL="1341438" indent="-179388" algn="l" defTabSz="914400" rtl="0" eaLnBrk="1" latinLnBrk="0" hangingPunct="1">
              <a:spcBef>
                <a:spcPts val="90"/>
              </a:spcBef>
              <a:spcAft>
                <a:spcPts val="90"/>
              </a:spcAft>
              <a:buFont typeface="Nokia Pure Text" pitchFamily="34" charset="0"/>
              <a:buChar char="−"/>
              <a:defRPr sz="1800" kern="1200">
                <a:solidFill>
                  <a:srgbClr val="646464"/>
                </a:solidFill>
                <a:latin typeface="+mn-lt"/>
                <a:ea typeface="+mn-ea"/>
                <a:cs typeface="+mn-cs"/>
              </a:defRPr>
            </a:lvl4pPr>
            <a:lvl5pPr marL="1706563" indent="-179388" algn="l" defTabSz="914400" rtl="0" eaLnBrk="1" latinLnBrk="0" hangingPunct="1">
              <a:spcBef>
                <a:spcPts val="80"/>
              </a:spcBef>
              <a:spcAft>
                <a:spcPts val="80"/>
              </a:spcAft>
              <a:buFont typeface="Nokia Pure Text" pitchFamily="34" charset="0"/>
              <a:buChar char="−"/>
              <a:defRPr sz="1600" kern="1200" baseline="0">
                <a:solidFill>
                  <a:srgbClr val="646464"/>
                </a:solidFill>
                <a:latin typeface="+mn-lt"/>
                <a:ea typeface="+mn-ea"/>
                <a:cs typeface="+mn-cs"/>
              </a:defRPr>
            </a:lvl5pPr>
            <a:lvl6pPr marL="2063750" indent="-179388" algn="l" defTabSz="914400" rtl="0" eaLnBrk="1" latinLnBrk="0" hangingPunct="1">
              <a:spcBef>
                <a:spcPts val="70"/>
              </a:spcBef>
              <a:spcAft>
                <a:spcPts val="70"/>
              </a:spcAft>
              <a:buFont typeface="Nokia Pure Text" pitchFamily="34" charset="0"/>
              <a:buChar char="−"/>
              <a:defRPr sz="1400" kern="1200" baseline="0">
                <a:solidFill>
                  <a:srgbClr val="646464"/>
                </a:solidFill>
                <a:latin typeface="+mn-lt"/>
                <a:ea typeface="+mn-ea"/>
                <a:cs typeface="+mn-cs"/>
              </a:defRPr>
            </a:lvl6pPr>
            <a:lvl7pPr marL="2422525" indent="-180000" algn="l" defTabSz="914400" rtl="0" eaLnBrk="1" latinLnBrk="0" hangingPunct="1">
              <a:spcBef>
                <a:spcPts val="70"/>
              </a:spcBef>
              <a:spcAft>
                <a:spcPts val="70"/>
              </a:spcAft>
              <a:buFont typeface="Nokia Pure Text" pitchFamily="34" charset="0"/>
              <a:buChar char="−"/>
              <a:defRPr sz="1400" kern="1200" baseline="0">
                <a:solidFill>
                  <a:srgbClr val="646464"/>
                </a:solidFill>
                <a:latin typeface="+mn-lt"/>
                <a:ea typeface="+mn-ea"/>
                <a:cs typeface="+mn-cs"/>
              </a:defRPr>
            </a:lvl7pPr>
            <a:lvl8pPr marL="2776538" indent="-180000" algn="l" defTabSz="914400" rtl="0" eaLnBrk="1" latinLnBrk="0" hangingPunct="1">
              <a:spcBef>
                <a:spcPts val="60"/>
              </a:spcBef>
              <a:spcAft>
                <a:spcPts val="60"/>
              </a:spcAft>
              <a:buFont typeface="Nokia Pure Text" pitchFamily="34" charset="0"/>
              <a:buChar char="−"/>
              <a:defRPr sz="1200" kern="1200" baseline="0">
                <a:solidFill>
                  <a:srgbClr val="646464"/>
                </a:solidFill>
                <a:latin typeface="+mn-lt"/>
                <a:ea typeface="+mn-ea"/>
                <a:cs typeface="+mn-cs"/>
              </a:defRPr>
            </a:lvl8pPr>
            <a:lvl9pPr marL="3135313" indent="-174625" algn="l" defTabSz="914400" rtl="0" eaLnBrk="1" latinLnBrk="0" hangingPunct="1">
              <a:spcBef>
                <a:spcPts val="60"/>
              </a:spcBef>
              <a:spcAft>
                <a:spcPts val="60"/>
              </a:spcAft>
              <a:buFont typeface="Nokia Pure Text" pitchFamily="34" charset="0"/>
              <a:buChar char="−"/>
              <a:defRPr sz="1200" kern="1200" baseline="0">
                <a:solidFill>
                  <a:srgbClr val="646464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b="1" dirty="0"/>
              <a:t>Unification of scalable and multi-view extensions with HLS only changes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Summary</a:t>
            </a:r>
            <a:endParaRPr lang="en-GB" dirty="0" smtClean="0"/>
          </a:p>
        </p:txBody>
      </p:sp>
      <p:sp>
        <p:nvSpPr>
          <p:cNvPr id="2073" name="Content Placeholder 2072"/>
          <p:cNvSpPr>
            <a:spLocks noGrp="1"/>
          </p:cNvSpPr>
          <p:nvPr>
            <p:ph idx="1"/>
          </p:nvPr>
        </p:nvSpPr>
        <p:spPr>
          <a:xfrm>
            <a:off x="304800" y="1371600"/>
            <a:ext cx="8515672" cy="5257800"/>
          </a:xfrm>
        </p:spPr>
        <p:txBody>
          <a:bodyPr rtlCol="0">
            <a:normAutofit fontScale="85000" lnSpcReduction="20000"/>
          </a:bodyPr>
          <a:lstStyle/>
          <a:p>
            <a:pPr marL="285750" indent="-285750">
              <a:spcAft>
                <a:spcPts val="0"/>
              </a:spcAft>
              <a:defRPr/>
            </a:pPr>
            <a:r>
              <a:rPr lang="fi-FI" dirty="0" smtClean="0">
                <a:solidFill>
                  <a:srgbClr val="00B050"/>
                </a:solidFill>
              </a:rPr>
              <a:t>Proposal:</a:t>
            </a:r>
          </a:p>
          <a:p>
            <a:pPr marL="731838" lvl="1" indent="-285750">
              <a:spcAft>
                <a:spcPts val="0"/>
              </a:spcAft>
              <a:defRPr/>
            </a:pPr>
            <a:r>
              <a:rPr lang="en-CA" dirty="0" smtClean="0"/>
              <a:t>A </a:t>
            </a:r>
            <a:r>
              <a:rPr lang="en-CA" dirty="0"/>
              <a:t>high-level syntax only scalable extension standardization track for HEVC is </a:t>
            </a:r>
            <a:r>
              <a:rPr lang="en-CA" dirty="0" smtClean="0"/>
              <a:t>proposed (in addition to a higher performing track).</a:t>
            </a:r>
          </a:p>
          <a:p>
            <a:pPr marL="731838" lvl="1" indent="-285750">
              <a:spcAft>
                <a:spcPts val="0"/>
              </a:spcAft>
              <a:defRPr/>
            </a:pPr>
            <a:endParaRPr lang="en-CA" dirty="0" smtClean="0"/>
          </a:p>
          <a:p>
            <a:pPr marL="731838" lvl="1" indent="-285750">
              <a:spcAft>
                <a:spcPts val="0"/>
              </a:spcAft>
              <a:defRPr/>
            </a:pPr>
            <a:r>
              <a:rPr lang="en-CA" dirty="0" smtClean="0"/>
              <a:t>It </a:t>
            </a:r>
            <a:r>
              <a:rPr lang="en-CA" dirty="0"/>
              <a:t>is </a:t>
            </a:r>
            <a:r>
              <a:rPr lang="en-CA" dirty="0" smtClean="0"/>
              <a:t>further </a:t>
            </a:r>
            <a:r>
              <a:rPr lang="en-CA" dirty="0"/>
              <a:t>proposed to unify the high level syntax only tracks for scalable and </a:t>
            </a:r>
            <a:r>
              <a:rPr lang="en-CA" dirty="0" err="1" smtClean="0"/>
              <a:t>multiview</a:t>
            </a:r>
            <a:r>
              <a:rPr lang="en-CA" dirty="0" smtClean="0"/>
              <a:t> </a:t>
            </a:r>
            <a:r>
              <a:rPr lang="en-CA" dirty="0"/>
              <a:t>coding in a single extension of </a:t>
            </a:r>
            <a:r>
              <a:rPr lang="en-CA" dirty="0" smtClean="0"/>
              <a:t>HEVC.</a:t>
            </a:r>
          </a:p>
          <a:p>
            <a:pPr marL="1089025" lvl="2" indent="-285750">
              <a:spcAft>
                <a:spcPts val="0"/>
              </a:spcAft>
              <a:defRPr/>
            </a:pPr>
            <a:r>
              <a:rPr lang="en-CA" dirty="0" smtClean="0"/>
              <a:t>A straw-man text is proposed for this potential single extension</a:t>
            </a:r>
          </a:p>
          <a:p>
            <a:pPr marL="1089025" lvl="2" indent="-285750">
              <a:spcAft>
                <a:spcPts val="0"/>
              </a:spcAft>
              <a:defRPr/>
            </a:pPr>
            <a:endParaRPr lang="en-CA" dirty="0" smtClean="0"/>
          </a:p>
          <a:p>
            <a:pPr marL="285750" indent="-285750">
              <a:spcAft>
                <a:spcPts val="0"/>
              </a:spcAft>
              <a:defRPr/>
            </a:pPr>
            <a:r>
              <a:rPr lang="fi-FI" dirty="0" smtClean="0">
                <a:solidFill>
                  <a:srgbClr val="00B050"/>
                </a:solidFill>
              </a:rPr>
              <a:t>Motivations:</a:t>
            </a:r>
            <a:endParaRPr lang="en-CA" dirty="0"/>
          </a:p>
          <a:p>
            <a:pPr marL="731838" lvl="1" indent="-285750">
              <a:spcAft>
                <a:spcPts val="0"/>
              </a:spcAft>
              <a:defRPr/>
            </a:pPr>
            <a:r>
              <a:rPr lang="en-GB" dirty="0" smtClean="0"/>
              <a:t>HLS only extension of SHVC is already giving majority of the gains over simulcast.</a:t>
            </a:r>
          </a:p>
          <a:p>
            <a:pPr marL="731838" lvl="1" indent="-285750">
              <a:spcAft>
                <a:spcPts val="0"/>
              </a:spcAft>
              <a:defRPr/>
            </a:pPr>
            <a:endParaRPr lang="en-GB" dirty="0" smtClean="0"/>
          </a:p>
          <a:p>
            <a:pPr marL="731838" lvl="1" indent="-285750">
              <a:spcAft>
                <a:spcPts val="0"/>
              </a:spcAft>
              <a:defRPr/>
            </a:pPr>
            <a:r>
              <a:rPr lang="en-GB" dirty="0" smtClean="0"/>
              <a:t>HLS only extension requires minimal changes for the HEVC decoder: “Scalability comes with very small extra effort”</a:t>
            </a:r>
          </a:p>
          <a:p>
            <a:pPr marL="731838" lvl="1" indent="-285750">
              <a:spcAft>
                <a:spcPts val="0"/>
              </a:spcAft>
              <a:defRPr/>
            </a:pPr>
            <a:endParaRPr lang="en-GB" dirty="0" smtClean="0"/>
          </a:p>
          <a:p>
            <a:pPr marL="731838" lvl="1" indent="-285750">
              <a:spcAft>
                <a:spcPts val="0"/>
              </a:spcAft>
              <a:defRPr/>
            </a:pPr>
            <a:r>
              <a:rPr lang="en-GB" dirty="0"/>
              <a:t>Implementations easily support both scalable and </a:t>
            </a:r>
            <a:r>
              <a:rPr lang="en-GB" dirty="0" err="1"/>
              <a:t>multiview</a:t>
            </a:r>
            <a:r>
              <a:rPr lang="en-GB" dirty="0"/>
              <a:t>, as the syntax and decoding processes are the same</a:t>
            </a:r>
          </a:p>
          <a:p>
            <a:pPr marL="731838" lvl="1" indent="-285750">
              <a:spcAft>
                <a:spcPts val="0"/>
              </a:spcAft>
              <a:defRPr/>
            </a:pPr>
            <a:endParaRPr lang="en-GB" dirty="0" smtClean="0"/>
          </a:p>
          <a:p>
            <a:pPr marL="731838" lvl="1" indent="-285750">
              <a:spcAft>
                <a:spcPts val="0"/>
              </a:spcAft>
              <a:defRPr/>
            </a:pPr>
            <a:r>
              <a:rPr lang="en-GB" dirty="0" smtClean="0"/>
              <a:t>Easily support mixed resolution and resolution enhancement of multi-view content (as mentioned in MPEG requirements document N12956)</a:t>
            </a:r>
          </a:p>
        </p:txBody>
      </p:sp>
      <p:sp>
        <p:nvSpPr>
          <p:cNvPr id="410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93827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Results – spatial scalability</a:t>
            </a:r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71205128"/>
              </p:ext>
            </p:extLst>
          </p:nvPr>
        </p:nvGraphicFramePr>
        <p:xfrm>
          <a:off x="971600" y="1196752"/>
          <a:ext cx="7416824" cy="2534047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129698"/>
                <a:gridCol w="1143563"/>
                <a:gridCol w="1143563"/>
              </a:tblGrid>
              <a:tr h="635149">
                <a:tc>
                  <a:txBody>
                    <a:bodyPr/>
                    <a:lstStyle/>
                    <a:p>
                      <a:pPr algn="l" fontAlgn="b"/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 dirty="0">
                          <a:effectLst/>
                        </a:rPr>
                        <a:t>AI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RA+LDP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949449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 dirty="0" err="1" smtClean="0">
                          <a:effectLst/>
                        </a:rPr>
                        <a:t>BoG</a:t>
                      </a:r>
                      <a:r>
                        <a:rPr lang="en-US" sz="2000" u="none" strike="noStrike" dirty="0" smtClean="0">
                          <a:effectLst/>
                        </a:rPr>
                        <a:t> recommendation  (</a:t>
                      </a:r>
                      <a:r>
                        <a:rPr lang="en-US" sz="2000" u="none" strike="noStrike" dirty="0" err="1" smtClean="0">
                          <a:effectLst/>
                        </a:rPr>
                        <a:t>RefIdx</a:t>
                      </a:r>
                      <a:r>
                        <a:rPr lang="en-US" sz="2000" u="none" strike="noStrike" dirty="0" smtClean="0">
                          <a:effectLst/>
                        </a:rPr>
                        <a:t> based) </a:t>
                      </a:r>
                      <a:br>
                        <a:rPr lang="en-US" sz="2000" u="none" strike="noStrike" dirty="0" smtClean="0">
                          <a:effectLst/>
                        </a:rPr>
                      </a:br>
                      <a:r>
                        <a:rPr lang="en-US" sz="2000" u="none" strike="noStrike" dirty="0" smtClean="0">
                          <a:effectLst/>
                        </a:rPr>
                        <a:t>HLS </a:t>
                      </a:r>
                      <a:r>
                        <a:rPr lang="en-US" sz="2000" u="none" strike="noStrike" dirty="0">
                          <a:effectLst/>
                        </a:rPr>
                        <a:t>only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u="none" strike="noStrike">
                          <a:effectLst/>
                        </a:rPr>
                        <a:t>-28.0%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u="none" strike="noStrike">
                          <a:effectLst/>
                        </a:rPr>
                        <a:t>-19.4%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949449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 dirty="0" err="1" smtClean="0">
                          <a:effectLst/>
                        </a:rPr>
                        <a:t>BoG</a:t>
                      </a:r>
                      <a:r>
                        <a:rPr lang="en-US" sz="2000" u="none" strike="noStrike" dirty="0" smtClean="0">
                          <a:effectLst/>
                        </a:rPr>
                        <a:t> recommendation (</a:t>
                      </a:r>
                      <a:r>
                        <a:rPr lang="en-US" sz="2000" u="none" strike="noStrike" dirty="0" err="1" smtClean="0">
                          <a:effectLst/>
                        </a:rPr>
                        <a:t>IntraBL</a:t>
                      </a:r>
                      <a:r>
                        <a:rPr lang="en-US" sz="2000" u="none" strike="noStrike" dirty="0" smtClean="0">
                          <a:effectLst/>
                        </a:rPr>
                        <a:t>)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u="none" strike="noStrike" dirty="0">
                          <a:effectLst/>
                        </a:rPr>
                        <a:t>-</a:t>
                      </a:r>
                      <a:r>
                        <a:rPr lang="en-US" sz="2000" u="none" strike="noStrike" dirty="0" smtClean="0">
                          <a:effectLst/>
                        </a:rPr>
                        <a:t>28.0%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u="none" strike="noStrike" dirty="0">
                          <a:effectLst/>
                        </a:rPr>
                        <a:t>-</a:t>
                      </a:r>
                      <a:r>
                        <a:rPr lang="en-US" sz="2000" u="none" strike="noStrike" dirty="0" smtClean="0">
                          <a:effectLst/>
                        </a:rPr>
                        <a:t>19.4%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C5C1359-DDEA-4A1A-9D3A-964C97378479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0154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Results – potential further gains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fi-FI" dirty="0" smtClean="0"/>
              <a:t>HLS-only</a:t>
            </a:r>
          </a:p>
          <a:p>
            <a:pPr lvl="1"/>
            <a:r>
              <a:rPr lang="fi-FI" dirty="0" smtClean="0"/>
              <a:t>JCTVC-L0336 </a:t>
            </a:r>
            <a:r>
              <a:rPr lang="fi-FI" dirty="0"/>
              <a:t>(simplified motion mapping) was adopted bringing an additional 0.9% gain for HLS only approach</a:t>
            </a:r>
            <a:endParaRPr lang="en-GB" dirty="0"/>
          </a:p>
          <a:p>
            <a:endParaRPr lang="fi-FI" dirty="0" smtClean="0"/>
          </a:p>
          <a:p>
            <a:r>
              <a:rPr lang="fi-FI" dirty="0" smtClean="0"/>
              <a:t>Higher-performing track</a:t>
            </a:r>
          </a:p>
          <a:p>
            <a:pPr lvl="1"/>
            <a:r>
              <a:rPr lang="fi-FI" dirty="0" smtClean="0"/>
              <a:t>JCTVC-L0108 showed combination of several tools bringing an additional ~4% gain (but with additional complexity):</a:t>
            </a:r>
          </a:p>
          <a:p>
            <a:pPr lvl="2" hangingPunct="0"/>
            <a:r>
              <a:rPr lang="en-CA" dirty="0" smtClean="0"/>
              <a:t>8x8-syntax-based generalized residual prediction</a:t>
            </a:r>
            <a:endParaRPr lang="en-US" dirty="0"/>
          </a:p>
          <a:p>
            <a:pPr lvl="2" hangingPunct="0"/>
            <a:r>
              <a:rPr lang="en-CA" dirty="0" smtClean="0"/>
              <a:t>AMVP </a:t>
            </a:r>
            <a:r>
              <a:rPr lang="en-CA" dirty="0"/>
              <a:t>and </a:t>
            </a:r>
            <a:r>
              <a:rPr lang="en-CA" dirty="0" smtClean="0"/>
              <a:t>merge uses base layer MVP</a:t>
            </a:r>
            <a:endParaRPr lang="en-US" dirty="0"/>
          </a:p>
          <a:p>
            <a:endParaRPr lang="fi-FI" dirty="0" smtClean="0"/>
          </a:p>
          <a:p>
            <a:pPr lvl="1"/>
            <a:r>
              <a:rPr lang="fi-FI" dirty="0" smtClean="0"/>
              <a:t>Advanced Inter-layer filtering (SAO, adaptive, bilateral, etc.) are bringing around 0.4% gain for spatial scalability </a:t>
            </a:r>
            <a:r>
              <a:rPr lang="fi-FI" dirty="0" smtClean="0"/>
              <a:t>(TE4: JCTVC-L0024</a:t>
            </a:r>
            <a:r>
              <a:rPr lang="fi-FI" dirty="0" smtClean="0"/>
              <a:t>)</a:t>
            </a:r>
          </a:p>
          <a:p>
            <a:endParaRPr lang="fi-FI" dirty="0"/>
          </a:p>
          <a:p>
            <a:pPr lvl="1"/>
            <a:r>
              <a:rPr lang="fi-FI" dirty="0" smtClean="0">
                <a:solidFill>
                  <a:srgbClr val="00B050"/>
                </a:solidFill>
              </a:rPr>
              <a:t>Estimate</a:t>
            </a:r>
            <a:r>
              <a:rPr lang="fi-FI" dirty="0" smtClean="0"/>
              <a:t>: Additional 3-5% gain with low-level changes, but with additional complexity</a:t>
            </a:r>
          </a:p>
          <a:p>
            <a:pPr marL="0" indent="0">
              <a:buNone/>
            </a:pPr>
            <a:endParaRPr lang="fi-FI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C5C1359-DDEA-4A1A-9D3A-964C97378479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1581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4971" y="4581128"/>
            <a:ext cx="8407400" cy="1872208"/>
          </a:xfrm>
        </p:spPr>
        <p:txBody>
          <a:bodyPr>
            <a:normAutofit fontScale="85000" lnSpcReduction="10000"/>
          </a:bodyPr>
          <a:lstStyle/>
          <a:p>
            <a:r>
              <a:rPr lang="fi-FI" dirty="0" smtClean="0"/>
              <a:t>Based on the data, HLS only track for SHVC looks pretty attractive</a:t>
            </a:r>
          </a:p>
          <a:p>
            <a:pPr lvl="1"/>
            <a:r>
              <a:rPr lang="fi-FI" dirty="0" smtClean="0"/>
              <a:t>Especially because the additional gains for low-level changes come with increased complexity</a:t>
            </a:r>
          </a:p>
          <a:p>
            <a:endParaRPr lang="fi-FI" dirty="0" smtClean="0"/>
          </a:p>
          <a:p>
            <a:r>
              <a:rPr lang="fi-FI" dirty="0" smtClean="0"/>
              <a:t>When we have HLS only extension for SHVC, it is rather trivial to combine SHVC with MV-HEVC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C5C1359-DDEA-4A1A-9D3A-964C97378479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  <p:graphicFrame>
        <p:nvGraphicFramePr>
          <p:cNvPr id="7" name="Char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82083251"/>
              </p:ext>
            </p:extLst>
          </p:nvPr>
        </p:nvGraphicFramePr>
        <p:xfrm>
          <a:off x="2195736" y="1268760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19207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Nokia-Long-v1">
  <a:themeElements>
    <a:clrScheme name="Nokia-1">
      <a:dk1>
        <a:srgbClr val="124191"/>
      </a:dk1>
      <a:lt1>
        <a:srgbClr val="FFFFFF"/>
      </a:lt1>
      <a:dk2>
        <a:srgbClr val="646464"/>
      </a:dk2>
      <a:lt2>
        <a:srgbClr val="FFFFFF"/>
      </a:lt2>
      <a:accent1>
        <a:srgbClr val="2187B0"/>
      </a:accent1>
      <a:accent2>
        <a:srgbClr val="1F843E"/>
      </a:accent2>
      <a:accent3>
        <a:srgbClr val="E32C18"/>
      </a:accent3>
      <a:accent4>
        <a:srgbClr val="F39000"/>
      </a:accent4>
      <a:accent5>
        <a:srgbClr val="4D2383"/>
      </a:accent5>
      <a:accent6>
        <a:srgbClr val="196FB0"/>
      </a:accent6>
      <a:hlink>
        <a:srgbClr val="279FCE"/>
      </a:hlink>
      <a:folHlink>
        <a:srgbClr val="B592E1"/>
      </a:folHlink>
    </a:clrScheme>
    <a:fontScheme name="Nokia Pure font">
      <a:majorFont>
        <a:latin typeface="Nokia Pure Text"/>
        <a:ea typeface=""/>
        <a:cs typeface=""/>
      </a:majorFont>
      <a:minorFont>
        <a:latin typeface="Nokia Pure Tex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2753</TotalTime>
  <Words>333</Words>
  <Application>Microsoft Office PowerPoint</Application>
  <PresentationFormat>On-screen Show (4:3)</PresentationFormat>
  <Paragraphs>52</Paragraphs>
  <Slides>5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Nokia-Long-v1</vt:lpstr>
      <vt:lpstr>JCTVC-L0188</vt:lpstr>
      <vt:lpstr>Summary</vt:lpstr>
      <vt:lpstr>Results – spatial scalability</vt:lpstr>
      <vt:lpstr>Results – potential further gains</vt:lpstr>
      <vt:lpstr>Conclusion</vt:lpstr>
    </vt:vector>
  </TitlesOfParts>
  <Company>Nokia Oyj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AVIPA 2012</dc:title>
  <dc:creator>lainema</dc:creator>
  <cp:lastModifiedBy>Ugur Kemal</cp:lastModifiedBy>
  <cp:revision>99</cp:revision>
  <dcterms:created xsi:type="dcterms:W3CDTF">2011-10-26T07:03:57Z</dcterms:created>
  <dcterms:modified xsi:type="dcterms:W3CDTF">2013-01-18T08:06:13Z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TitusGUID">
    <vt:lpwstr>b9b142a6-6ef1-4d80-833e-bb9b39bd624b</vt:lpwstr>
  </property>
  <property fmtid="{D5CDD505-2E9C-101B-9397-08002B2CF9AE}" pid="3" name="NokiaConfidentiality">
    <vt:lpwstr>Public</vt:lpwstr>
  </property>
</Properties>
</file>