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7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sz="4000" b="1" dirty="0" smtClean="0"/>
              <a:t>An encoder bug fix for the reference index framework in SHVC reference software</a:t>
            </a:r>
            <a:r>
              <a:rPr lang="en-CA" altLang="zh-CN" sz="3800" b="1" dirty="0" smtClean="0"/>
              <a:t> (JCTVC-L0167)</a:t>
            </a:r>
            <a:endParaRPr lang="zh-CN" altLang="en-US" sz="3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err="1" smtClean="0"/>
              <a:t>Jinlei</a:t>
            </a:r>
            <a:r>
              <a:rPr lang="en-US" altLang="zh-CN" sz="2400" dirty="0" smtClean="0"/>
              <a:t> Zhang, Bin Li, </a:t>
            </a:r>
            <a:r>
              <a:rPr lang="en-US" altLang="zh-CN" sz="2400" dirty="0" err="1" smtClean="0"/>
              <a:t>Houqiang</a:t>
            </a:r>
            <a:r>
              <a:rPr lang="en-US" altLang="zh-CN" sz="2400" dirty="0" smtClean="0"/>
              <a:t> Li (USTC)</a:t>
            </a:r>
          </a:p>
          <a:p>
            <a:r>
              <a:rPr lang="en-US" altLang="zh-CN" sz="2400" dirty="0" err="1" smtClean="0"/>
              <a:t>Haitao</a:t>
            </a:r>
            <a:r>
              <a:rPr lang="en-US" altLang="zh-CN" sz="2400" dirty="0" smtClean="0"/>
              <a:t> Yang (</a:t>
            </a:r>
            <a:r>
              <a:rPr lang="en-US" altLang="zh-CN" sz="2400" dirty="0" err="1" smtClean="0"/>
              <a:t>Huawei</a:t>
            </a:r>
            <a:r>
              <a:rPr lang="en-US" altLang="zh-CN" sz="2400" dirty="0" smtClean="0"/>
              <a:t>)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Inter-layer texture prediction is </a:t>
            </a:r>
            <a:r>
              <a:rPr lang="en-US" altLang="zh-CN" dirty="0" smtClean="0"/>
              <a:t>a </a:t>
            </a:r>
            <a:r>
              <a:rPr lang="en-US" altLang="zh-CN" dirty="0" smtClean="0"/>
              <a:t>coding tool in </a:t>
            </a:r>
            <a:r>
              <a:rPr lang="en-US" altLang="zh-CN" dirty="0" err="1" smtClean="0"/>
              <a:t>SMuC</a:t>
            </a:r>
            <a:r>
              <a:rPr lang="en-US" altLang="zh-CN" dirty="0" smtClean="0"/>
              <a:t> </a:t>
            </a:r>
            <a:r>
              <a:rPr lang="en-US" altLang="zh-CN" dirty="0" smtClean="0"/>
              <a:t>0.1.1 to enhance </a:t>
            </a:r>
            <a:r>
              <a:rPr lang="en-US" altLang="zh-CN" dirty="0" smtClean="0"/>
              <a:t>the compression efficiency of scalable video coding</a:t>
            </a:r>
            <a:endParaRPr lang="en-US" altLang="zh-CN" dirty="0" smtClean="0"/>
          </a:p>
          <a:p>
            <a:r>
              <a:rPr lang="en-US" altLang="zh-CN" dirty="0" smtClean="0"/>
              <a:t>Two approaches for the inter-layer texture prediction</a:t>
            </a:r>
          </a:p>
          <a:p>
            <a:pPr lvl="1"/>
            <a:r>
              <a:rPr lang="en-CA" altLang="zh-CN" dirty="0" smtClean="0"/>
              <a:t>Intra BL</a:t>
            </a:r>
          </a:p>
          <a:p>
            <a:pPr lvl="1"/>
            <a:r>
              <a:rPr lang="en-CA" altLang="zh-CN" dirty="0" err="1" smtClean="0"/>
              <a:t>Ref_idx</a:t>
            </a:r>
            <a:r>
              <a:rPr lang="en-CA" altLang="zh-CN" dirty="0" smtClean="0"/>
              <a:t> framework</a:t>
            </a:r>
            <a:endParaRPr lang="en-CA" altLang="zh-C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 statement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The cause of the bug</a:t>
            </a:r>
          </a:p>
          <a:p>
            <a:pPr lvl="1"/>
            <a:r>
              <a:rPr lang="en-US" altLang="zh-CN" dirty="0" smtClean="0"/>
              <a:t>In the </a:t>
            </a:r>
            <a:r>
              <a:rPr lang="en-US" altLang="zh-CN" dirty="0" err="1" smtClean="0"/>
              <a:t>ref_idx</a:t>
            </a:r>
            <a:r>
              <a:rPr lang="en-US" altLang="zh-CN" dirty="0" smtClean="0"/>
              <a:t> framework, the BLP (BL picture) is appended to the end of both reference picture lists of the EL coding picture</a:t>
            </a:r>
          </a:p>
          <a:p>
            <a:pPr lvl="1"/>
            <a:r>
              <a:rPr lang="en-CA" altLang="zh-CN" dirty="0" smtClean="0"/>
              <a:t>In motion estimation, the cost of </a:t>
            </a:r>
            <a:r>
              <a:rPr lang="en-US" altLang="zh-CN" dirty="0" smtClean="0"/>
              <a:t>BLP</a:t>
            </a:r>
            <a:r>
              <a:rPr lang="en-CA" altLang="zh-CN" dirty="0" smtClean="0"/>
              <a:t> in list1 is set to MAX_UINT, since BLP is already searched in list0</a:t>
            </a:r>
          </a:p>
          <a:p>
            <a:pPr lvl="1"/>
            <a:r>
              <a:rPr lang="en-US" altLang="zh-CN" dirty="0" smtClean="0"/>
              <a:t>In case the best reference picture in list0 is BLP, the cost of list1 BLP (</a:t>
            </a:r>
            <a:r>
              <a:rPr lang="en-CA" altLang="zh-CN" dirty="0" smtClean="0"/>
              <a:t>MAX_UINT</a:t>
            </a:r>
            <a:r>
              <a:rPr lang="en-US" altLang="zh-CN" dirty="0" smtClean="0"/>
              <a:t>) is stored as the smallest cost after </a:t>
            </a:r>
            <a:r>
              <a:rPr lang="en-US" altLang="zh-CN" dirty="0" err="1" smtClean="0"/>
              <a:t>uni</a:t>
            </a:r>
            <a:r>
              <a:rPr lang="en-US" altLang="zh-CN" dirty="0" smtClean="0"/>
              <a:t>-directional search in list1</a:t>
            </a:r>
          </a:p>
          <a:p>
            <a:r>
              <a:rPr lang="en-US" altLang="zh-CN" dirty="0" smtClean="0"/>
              <a:t>The effect of the bug</a:t>
            </a:r>
          </a:p>
          <a:p>
            <a:pPr lvl="1"/>
            <a:r>
              <a:rPr lang="en-CA" altLang="zh-CN" dirty="0" smtClean="0"/>
              <a:t>It makes the </a:t>
            </a:r>
            <a:r>
              <a:rPr lang="en-CA" altLang="zh-CN" dirty="0" err="1" smtClean="0"/>
              <a:t>uni</a:t>
            </a:r>
            <a:r>
              <a:rPr lang="en-CA" altLang="zh-CN" dirty="0" smtClean="0"/>
              <a:t>-directional prediction from list1 unusable</a:t>
            </a:r>
          </a:p>
          <a:p>
            <a:pPr lvl="1"/>
            <a:r>
              <a:rPr lang="en-CA" altLang="zh-CN" dirty="0" smtClean="0"/>
              <a:t>It affects RA cases where bi-directional prediction is allowed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Proposed bug fix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CN" dirty="0" smtClean="0"/>
              <a:t>In the function </a:t>
            </a:r>
            <a:r>
              <a:rPr lang="en-US" altLang="zh-CN" dirty="0" err="1" smtClean="0"/>
              <a:t>predInterSearch</a:t>
            </a:r>
            <a:r>
              <a:rPr lang="en-US" altLang="zh-CN" dirty="0" smtClean="0"/>
              <a:t>(), </a:t>
            </a:r>
            <a:r>
              <a:rPr lang="en-CA" altLang="zh-CN" dirty="0" smtClean="0"/>
              <a:t>remove the following condition for setting </a:t>
            </a:r>
            <a:r>
              <a:rPr lang="en-US" altLang="zh-CN" dirty="0" smtClean="0"/>
              <a:t>best motion and cost information for list1 pictures</a:t>
            </a:r>
          </a:p>
          <a:p>
            <a:pPr>
              <a:buNone/>
            </a:pPr>
            <a:r>
              <a:rPr lang="en-US" altLang="zh-CN" sz="1800" dirty="0" smtClean="0"/>
              <a:t>       ( </a:t>
            </a:r>
            <a:r>
              <a:rPr lang="en-US" altLang="zh-CN" sz="1800" dirty="0" err="1" smtClean="0"/>
              <a:t>iRefList</a:t>
            </a:r>
            <a:r>
              <a:rPr lang="en-US" altLang="zh-CN" sz="1800" dirty="0" smtClean="0"/>
              <a:t> == 1 &amp;&amp; (</a:t>
            </a:r>
            <a:r>
              <a:rPr lang="en-US" altLang="zh-CN" sz="1800" dirty="0" err="1" smtClean="0"/>
              <a:t>pcCU</a:t>
            </a:r>
            <a:r>
              <a:rPr lang="en-US" altLang="zh-CN" sz="1800" dirty="0" smtClean="0"/>
              <a:t>-&gt;</a:t>
            </a:r>
            <a:r>
              <a:rPr lang="en-US" altLang="zh-CN" sz="1800" dirty="0" err="1" smtClean="0"/>
              <a:t>getSlice</a:t>
            </a:r>
            <a:r>
              <a:rPr lang="en-US" altLang="zh-CN" sz="1800" dirty="0" smtClean="0"/>
              <a:t>()-&gt;</a:t>
            </a:r>
            <a:r>
              <a:rPr lang="en-US" altLang="zh-CN" sz="1800" dirty="0" err="1" smtClean="0"/>
              <a:t>getNumRefIdx</a:t>
            </a:r>
            <a:r>
              <a:rPr lang="en-US" altLang="zh-CN" sz="1800" dirty="0" smtClean="0"/>
              <a:t>(REF_PIC_LIST_C) &gt; 0) &amp;&amp; (</a:t>
            </a:r>
            <a:r>
              <a:rPr lang="en-US" altLang="zh-CN" sz="1800" dirty="0" err="1" smtClean="0"/>
              <a:t>iRefIdxTemp</a:t>
            </a:r>
            <a:r>
              <a:rPr lang="en-US" altLang="zh-CN" sz="1800" dirty="0" smtClean="0"/>
              <a:t>==0 || </a:t>
            </a:r>
            <a:r>
              <a:rPr lang="en-US" altLang="zh-CN" sz="1800" dirty="0" err="1" smtClean="0"/>
              <a:t>iRefIdxTemp</a:t>
            </a:r>
            <a:r>
              <a:rPr lang="en-US" altLang="zh-CN" sz="1800" dirty="0" smtClean="0"/>
              <a:t> == </a:t>
            </a:r>
            <a:r>
              <a:rPr lang="en-US" altLang="zh-CN" sz="1800" dirty="0" err="1" smtClean="0"/>
              <a:t>iRefIdx</a:t>
            </a:r>
            <a:r>
              <a:rPr lang="en-US" altLang="zh-CN" sz="1800" dirty="0" smtClean="0"/>
              <a:t>[0]) &amp;&amp; !</a:t>
            </a:r>
            <a:r>
              <a:rPr lang="en-US" altLang="zh-CN" sz="1800" dirty="0" err="1" smtClean="0"/>
              <a:t>pcCU</a:t>
            </a:r>
            <a:r>
              <a:rPr lang="en-US" altLang="zh-CN" sz="1800" dirty="0" smtClean="0"/>
              <a:t>-&gt;</a:t>
            </a:r>
            <a:r>
              <a:rPr lang="en-US" altLang="zh-CN" sz="1800" dirty="0" err="1" smtClean="0"/>
              <a:t>getSlice</a:t>
            </a:r>
            <a:r>
              <a:rPr lang="en-US" altLang="zh-CN" sz="1800" dirty="0" smtClean="0"/>
              <a:t>()-&gt;</a:t>
            </a:r>
            <a:r>
              <a:rPr lang="en-US" altLang="zh-CN" sz="1800" dirty="0" err="1" smtClean="0"/>
              <a:t>getNoBackPredFlag</a:t>
            </a:r>
            <a:r>
              <a:rPr lang="en-US" altLang="zh-CN" sz="1800" dirty="0" smtClean="0"/>
              <a:t>() &amp;&amp; (</a:t>
            </a:r>
            <a:r>
              <a:rPr lang="en-US" altLang="zh-CN" sz="1800" dirty="0" err="1" smtClean="0"/>
              <a:t>iRefIdxTemp</a:t>
            </a:r>
            <a:r>
              <a:rPr lang="en-US" altLang="zh-CN" sz="1800" dirty="0" smtClean="0"/>
              <a:t> == </a:t>
            </a:r>
            <a:r>
              <a:rPr lang="en-US" altLang="zh-CN" sz="1800" dirty="0" err="1" smtClean="0"/>
              <a:t>pcCU</a:t>
            </a:r>
            <a:r>
              <a:rPr lang="en-US" altLang="zh-CN" sz="1800" dirty="0" smtClean="0"/>
              <a:t>-&gt;</a:t>
            </a:r>
            <a:r>
              <a:rPr lang="en-US" altLang="zh-CN" sz="1800" dirty="0" err="1" smtClean="0"/>
              <a:t>getSlice</a:t>
            </a:r>
            <a:r>
              <a:rPr lang="en-US" altLang="zh-CN" sz="1800" dirty="0" smtClean="0"/>
              <a:t>()-&gt;getRefIdxOfL0FromRefIdxOfL1(</a:t>
            </a:r>
            <a:r>
              <a:rPr lang="en-US" altLang="zh-CN" sz="1800" dirty="0" err="1" smtClean="0"/>
              <a:t>iRefIdxTemp</a:t>
            </a:r>
            <a:r>
              <a:rPr lang="en-US" altLang="zh-CN" sz="1800" dirty="0" smtClean="0"/>
              <a:t>)) )</a:t>
            </a:r>
          </a:p>
          <a:p>
            <a:pPr>
              <a:buNone/>
            </a:pPr>
            <a:endParaRPr lang="en-US" altLang="zh-CN" sz="1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65103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Anchor for comparison is </a:t>
            </a:r>
            <a:r>
              <a:rPr lang="en-CA" altLang="zh-CN" dirty="0" smtClean="0"/>
              <a:t>SMuC0.1.1 with the DCT bug fix</a:t>
            </a:r>
          </a:p>
          <a:p>
            <a:r>
              <a:rPr lang="en-CA" altLang="zh-CN" dirty="0" smtClean="0"/>
              <a:t>Without the bug fix</a:t>
            </a:r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r>
              <a:rPr lang="en-CA" altLang="zh-CN" dirty="0" smtClean="0"/>
              <a:t>With the bug fix</a:t>
            </a:r>
          </a:p>
          <a:p>
            <a:endParaRPr lang="en-CA" altLang="zh-CN" dirty="0" smtClean="0"/>
          </a:p>
          <a:p>
            <a:endParaRPr lang="en-CA" altLang="zh-CN" dirty="0" smtClean="0"/>
          </a:p>
          <a:p>
            <a:endParaRPr lang="en-CA" altLang="zh-CN" dirty="0" smtClean="0"/>
          </a:p>
          <a:p>
            <a:pPr>
              <a:buNone/>
            </a:pPr>
            <a:r>
              <a:rPr lang="en-CA" altLang="zh-CN" dirty="0" smtClean="0"/>
              <a:t> </a:t>
            </a:r>
          </a:p>
          <a:p>
            <a:endParaRPr lang="en-US" altLang="zh-CN" dirty="0" smtClean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5616" y="2276872"/>
          <a:ext cx="6840761" cy="1548980"/>
        </p:xfrm>
        <a:graphic>
          <a:graphicData uri="http://schemas.openxmlformats.org/drawingml/2006/table">
            <a:tbl>
              <a:tblPr/>
              <a:tblGrid>
                <a:gridCol w="1280501"/>
                <a:gridCol w="618609"/>
                <a:gridCol w="603278"/>
                <a:gridCol w="617706"/>
                <a:gridCol w="618609"/>
                <a:gridCol w="603278"/>
                <a:gridCol w="617706"/>
                <a:gridCol w="565404"/>
                <a:gridCol w="656483"/>
                <a:gridCol w="659187"/>
              </a:tblGrid>
              <a:tr h="2244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2x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1.5x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4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3.8%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4.1%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5.5%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244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5.3%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5.9%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7.4%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4040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5.0%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3.4%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5.6%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latin typeface="Arial"/>
                          <a:ea typeface="宋体"/>
                          <a:cs typeface="Times New Roman"/>
                        </a:rPr>
                        <a:t>6.8%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244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3.0%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8.0%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8.7%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3.4%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7.0%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7.6%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4.2%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10.1%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12.0%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115616" y="4437112"/>
          <a:ext cx="6840761" cy="1493520"/>
        </p:xfrm>
        <a:graphic>
          <a:graphicData uri="http://schemas.openxmlformats.org/drawingml/2006/table">
            <a:tbl>
              <a:tblPr/>
              <a:tblGrid>
                <a:gridCol w="1288313"/>
                <a:gridCol w="622382"/>
                <a:gridCol w="606959"/>
                <a:gridCol w="621475"/>
                <a:gridCol w="677725"/>
                <a:gridCol w="579741"/>
                <a:gridCol w="593350"/>
                <a:gridCol w="677725"/>
                <a:gridCol w="579741"/>
                <a:gridCol w="593350"/>
              </a:tblGrid>
              <a:tr h="2117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2x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1.5x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RA HEVC SNR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17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A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Arial"/>
                        </a:rPr>
                        <a:t>　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7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Class B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1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(EL+BL)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0.6%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2.7%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78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Overall (EL)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3.5%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-1.3%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3.1%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35A545"/>
                          </a:solidFill>
                          <a:latin typeface="Arial"/>
                          <a:ea typeface="宋体"/>
                          <a:cs typeface="Times New Roman"/>
                        </a:rPr>
                        <a:t>4.3%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Closing remarks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CN" dirty="0" smtClean="0"/>
              <a:t>BD-rate for test case RA 2x, RA 1.5x and RA SNR are reduced by 1.6%, 1.8% and 2.1%, by applying the proposed bug fix.</a:t>
            </a:r>
            <a:endParaRPr lang="en-US" altLang="zh-CN" dirty="0" smtClean="0"/>
          </a:p>
          <a:p>
            <a:r>
              <a:rPr lang="en-US" altLang="zh-CN" dirty="0" smtClean="0"/>
              <a:t>Suggest adopting the proposed encoder bug fix.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494</Words>
  <Application>Microsoft Office PowerPoint</Application>
  <PresentationFormat>全屏显示(4:3)</PresentationFormat>
  <Paragraphs>143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An encoder bug fix for the reference index framework in SHVC reference software (JCTVC-L0167)</vt:lpstr>
      <vt:lpstr>Introduction</vt:lpstr>
      <vt:lpstr>Problem statement</vt:lpstr>
      <vt:lpstr>Proposed bug fix</vt:lpstr>
      <vt:lpstr>Experimental results</vt:lpstr>
      <vt:lpstr>Closing 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TE5: Results of TE5 tools from Huawei</dc:title>
  <dc:creator>Yanghaitao (Haitao)</dc:creator>
  <cp:lastModifiedBy>Haitao Yang</cp:lastModifiedBy>
  <cp:revision>27</cp:revision>
  <dcterms:created xsi:type="dcterms:W3CDTF">2013-01-13T11:53:05Z</dcterms:created>
  <dcterms:modified xsi:type="dcterms:W3CDTF">2013-01-14T06:34:42Z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1358144945</vt:lpwstr>
  </property>
</Properties>
</file>