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56" r:id="rId2"/>
    <p:sldId id="262" r:id="rId3"/>
    <p:sldId id="263" r:id="rId4"/>
    <p:sldId id="266" r:id="rId5"/>
    <p:sldId id="268" r:id="rId6"/>
    <p:sldId id="267" r:id="rId7"/>
    <p:sldId id="264" r:id="rId8"/>
    <p:sldId id="265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19" autoAdjust="0"/>
  </p:normalViewPr>
  <p:slideViewPr>
    <p:cSldViewPr>
      <p:cViewPr varScale="1">
        <p:scale>
          <a:sx n="80" d="100"/>
          <a:sy n="8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7" name="Picture 1" descr="D:\My Doc\바탕화면\imag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1436" y="6143644"/>
            <a:ext cx="1705392" cy="46723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1AC9-3269-4BB4-B09E-2D2CCFB14A5D}" type="datetimeFigureOut">
              <a:rPr lang="ko-KR" altLang="en-US" smtClean="0"/>
              <a:pPr/>
              <a:t>2013-01-15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7323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CA" altLang="ko-KR" b="1" dirty="0" smtClean="0"/>
              <a:t>Non-TE3 : Modifications on inter-layer texture, DC, planar predictions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78726"/>
            <a:ext cx="6400800" cy="61437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JCTVC-L0140</a:t>
            </a: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000232" y="4603509"/>
            <a:ext cx="6400800" cy="1201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Joonyoung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Byeongmoon Jeon</a:t>
            </a:r>
          </a:p>
        </p:txBody>
      </p:sp>
      <p:pic>
        <p:nvPicPr>
          <p:cNvPr id="14337" name="Picture 1" descr="D:\My Doc\바탕화면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589240"/>
            <a:ext cx="2571768" cy="704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Introduction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Modifications using differences between reference samples of EL and BL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Three modifications on current SHVC model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Add weak boundary process to Inter-Layer Texture Predictions (ILTP)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Replace intra DC prediction with ILTP plus strong boundary process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Replace intra planar prediction with ILTP plus modified planar prediction in difference domain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 on ILTP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Add weak boundary process to Inter-Layer Texture Predictions</a:t>
            </a:r>
          </a:p>
          <a:p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856" y="496618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BL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121" y="2157875"/>
            <a:ext cx="40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EL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순서도: 논리합 5"/>
          <p:cNvSpPr/>
          <p:nvPr/>
        </p:nvSpPr>
        <p:spPr>
          <a:xfrm>
            <a:off x="3481646" y="2013859"/>
            <a:ext cx="216024" cy="216024"/>
          </a:xfrm>
          <a:prstGeom prst="flowChartOr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 smtClean="0">
              <a:solidFill>
                <a:schemeClr val="dk1"/>
              </a:solidFill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2561387" y="4475721"/>
            <a:ext cx="382900" cy="504056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H="1" flipV="1">
            <a:off x="1225227" y="4474949"/>
            <a:ext cx="407466" cy="43339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24"/>
          <p:cNvSpPr txBox="1"/>
          <p:nvPr/>
        </p:nvSpPr>
        <p:spPr>
          <a:xfrm>
            <a:off x="1607835" y="4527337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</a:rPr>
              <a:t>upsampling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D:\My Doc\바탕화면\frame000000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8825" y="1869843"/>
            <a:ext cx="1733562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4" descr="D:\Source\TMuC\work\bin\up_000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4065" y="3479579"/>
            <a:ext cx="1735200" cy="1001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4" descr="D:\Source\TMuC\work\bin\up_0000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6031" y="4934892"/>
            <a:ext cx="867600" cy="500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extBox 32"/>
          <p:cNvSpPr txBox="1"/>
          <p:nvPr/>
        </p:nvSpPr>
        <p:spPr>
          <a:xfrm>
            <a:off x="1496613" y="2836637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recon. picture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33"/>
          <p:cNvSpPr txBox="1"/>
          <p:nvPr/>
        </p:nvSpPr>
        <p:spPr>
          <a:xfrm>
            <a:off x="1568051" y="5386380"/>
            <a:ext cx="1172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recon. picture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34"/>
          <p:cNvSpPr txBox="1"/>
          <p:nvPr/>
        </p:nvSpPr>
        <p:spPr>
          <a:xfrm>
            <a:off x="3205049" y="1869843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3609144" y="2138130"/>
            <a:ext cx="243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L 도형 16"/>
          <p:cNvSpPr/>
          <p:nvPr/>
        </p:nvSpPr>
        <p:spPr>
          <a:xfrm flipH="1">
            <a:off x="1188825" y="2301891"/>
            <a:ext cx="1735200" cy="576064"/>
          </a:xfrm>
          <a:prstGeom prst="corner">
            <a:avLst>
              <a:gd name="adj1" fmla="val 69842"/>
              <a:gd name="adj2" fmla="val 181175"/>
            </a:avLst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18" name="Shape 54"/>
          <p:cNvCxnSpPr>
            <a:stCxn id="30" idx="2"/>
            <a:endCxn id="27" idx="1"/>
          </p:cNvCxnSpPr>
          <p:nvPr/>
        </p:nvCxnSpPr>
        <p:spPr>
          <a:xfrm rot="16200000" flipH="1">
            <a:off x="3170602" y="2879511"/>
            <a:ext cx="115461" cy="2545721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27" idx="2"/>
            <a:endCxn id="29" idx="0"/>
          </p:cNvCxnSpPr>
          <p:nvPr/>
        </p:nvCxnSpPr>
        <p:spPr>
          <a:xfrm>
            <a:off x="5005249" y="4462131"/>
            <a:ext cx="4277" cy="35051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64"/>
          <p:cNvSpPr txBox="1"/>
          <p:nvPr/>
        </p:nvSpPr>
        <p:spPr>
          <a:xfrm>
            <a:off x="4006662" y="1428736"/>
            <a:ext cx="15231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Differences btw 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reference samples 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of EL and BL</a:t>
            </a:r>
          </a:p>
        </p:txBody>
      </p:sp>
      <p:sp>
        <p:nvSpPr>
          <p:cNvPr id="21" name="TextBox 65"/>
          <p:cNvSpPr txBox="1"/>
          <p:nvPr/>
        </p:nvSpPr>
        <p:spPr>
          <a:xfrm>
            <a:off x="2917017" y="4174099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col. Block from BL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(=ILTP block)</a:t>
            </a:r>
          </a:p>
        </p:txBody>
      </p:sp>
      <p:sp>
        <p:nvSpPr>
          <p:cNvPr id="22" name="L 도형 21"/>
          <p:cNvSpPr/>
          <p:nvPr/>
        </p:nvSpPr>
        <p:spPr>
          <a:xfrm flipV="1">
            <a:off x="1819971" y="2258458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lt1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23" name="L 도형 22"/>
          <p:cNvSpPr/>
          <p:nvPr/>
        </p:nvSpPr>
        <p:spPr>
          <a:xfrm flipV="1">
            <a:off x="1817847" y="3867017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lt1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24" name="Shape 11"/>
          <p:cNvCxnSpPr>
            <a:stCxn id="22" idx="1"/>
            <a:endCxn id="6" idx="2"/>
          </p:cNvCxnSpPr>
          <p:nvPr/>
        </p:nvCxnSpPr>
        <p:spPr>
          <a:xfrm rot="5400000" flipH="1" flipV="1">
            <a:off x="2636515" y="1413328"/>
            <a:ext cx="136587" cy="1553675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11"/>
          <p:cNvCxnSpPr>
            <a:stCxn id="23" idx="1"/>
            <a:endCxn id="6" idx="4"/>
          </p:cNvCxnSpPr>
          <p:nvPr/>
        </p:nvCxnSpPr>
        <p:spPr>
          <a:xfrm rot="5400000" flipH="1" flipV="1">
            <a:off x="1939185" y="2216545"/>
            <a:ext cx="1637134" cy="1663811"/>
          </a:xfrm>
          <a:prstGeom prst="bentConnector3">
            <a:avLst>
              <a:gd name="adj1" fmla="val 38364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L 도형 25"/>
          <p:cNvSpPr/>
          <p:nvPr/>
        </p:nvSpPr>
        <p:spPr>
          <a:xfrm flipV="1">
            <a:off x="3781113" y="1869867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501193" y="3958075"/>
            <a:ext cx="1008112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Boundary process</a:t>
            </a:r>
            <a:endParaRPr lang="ko-KR" alt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hape 11"/>
          <p:cNvCxnSpPr>
            <a:stCxn id="6" idx="6"/>
            <a:endCxn id="27" idx="0"/>
          </p:cNvCxnSpPr>
          <p:nvPr/>
        </p:nvCxnSpPr>
        <p:spPr>
          <a:xfrm>
            <a:off x="3697670" y="2121871"/>
            <a:ext cx="1307579" cy="183620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4304044" y="4812646"/>
            <a:ext cx="1410964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final pred. block 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1865472" y="3914642"/>
            <a:ext cx="180000" cy="18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L 도형 33"/>
          <p:cNvSpPr/>
          <p:nvPr/>
        </p:nvSpPr>
        <p:spPr>
          <a:xfrm flipV="1">
            <a:off x="6695890" y="2481056"/>
            <a:ext cx="1143008" cy="1143008"/>
          </a:xfrm>
          <a:prstGeom prst="corner">
            <a:avLst>
              <a:gd name="adj1" fmla="val 19668"/>
              <a:gd name="adj2" fmla="val 2180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929454" y="2714620"/>
            <a:ext cx="914400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7292206" y="250030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타원 35"/>
          <p:cNvSpPr/>
          <p:nvPr/>
        </p:nvSpPr>
        <p:spPr>
          <a:xfrm>
            <a:off x="7292206" y="2714620"/>
            <a:ext cx="214314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43702" y="3643314"/>
            <a:ext cx="24288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P=B+(D/</a:t>
            </a:r>
            <a:r>
              <a:rPr lang="en-US" altLang="ko-KR" b="1" dirty="0" smtClean="0">
                <a:solidFill>
                  <a:srgbClr val="FF0000"/>
                </a:solidFill>
              </a:rPr>
              <a:t>8</a:t>
            </a:r>
            <a:r>
              <a:rPr lang="en-US" altLang="ko-KR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P : final pred. value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B : value from ILTP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D : diff value btw ref of EL and BL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8001024" y="24288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072462" y="271462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cxnSp>
        <p:nvCxnSpPr>
          <p:cNvPr id="41" name="직선 연결선 40"/>
          <p:cNvCxnSpPr>
            <a:stCxn id="35" idx="6"/>
            <a:endCxn id="38" idx="1"/>
          </p:cNvCxnSpPr>
          <p:nvPr/>
        </p:nvCxnSpPr>
        <p:spPr>
          <a:xfrm>
            <a:off x="7506520" y="2607463"/>
            <a:ext cx="494504" cy="60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>
            <a:stCxn id="36" idx="6"/>
            <a:endCxn id="39" idx="1"/>
          </p:cNvCxnSpPr>
          <p:nvPr/>
        </p:nvCxnSpPr>
        <p:spPr>
          <a:xfrm>
            <a:off x="7506520" y="2821777"/>
            <a:ext cx="565942" cy="77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타원 54"/>
          <p:cNvSpPr/>
          <p:nvPr/>
        </p:nvSpPr>
        <p:spPr>
          <a:xfrm>
            <a:off x="6929454" y="3214686"/>
            <a:ext cx="214314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6715140" y="321468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6143636" y="2071678"/>
            <a:ext cx="2990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&lt;weak boundary process&gt;</a:t>
            </a:r>
            <a:endParaRPr lang="ko-KR" altLang="en-US" dirty="0"/>
          </a:p>
        </p:txBody>
      </p:sp>
      <p:sp>
        <p:nvSpPr>
          <p:cNvPr id="63" name="오른쪽 화살표 62"/>
          <p:cNvSpPr/>
          <p:nvPr/>
        </p:nvSpPr>
        <p:spPr>
          <a:xfrm rot="19273395">
            <a:off x="5544629" y="3324785"/>
            <a:ext cx="978408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7000892" y="278605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7000892" y="292893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타원 70"/>
          <p:cNvSpPr/>
          <p:nvPr/>
        </p:nvSpPr>
        <p:spPr>
          <a:xfrm>
            <a:off x="7000892" y="307181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7000892" y="350043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7143768" y="278605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7572396" y="278605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7724796" y="278605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500430" y="5715016"/>
            <a:ext cx="5227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Boundary process is applied only to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component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 on DC mode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Replace intra DC prediction with ILTP plus strong boundary process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Same Predictor as previous one except boundary process strength</a:t>
            </a:r>
          </a:p>
        </p:txBody>
      </p:sp>
      <p:sp>
        <p:nvSpPr>
          <p:cNvPr id="4" name="L 도형 3"/>
          <p:cNvSpPr/>
          <p:nvPr/>
        </p:nvSpPr>
        <p:spPr>
          <a:xfrm flipV="1">
            <a:off x="2695362" y="2981122"/>
            <a:ext cx="1143008" cy="1143008"/>
          </a:xfrm>
          <a:prstGeom prst="corner">
            <a:avLst>
              <a:gd name="adj1" fmla="val 19668"/>
              <a:gd name="adj2" fmla="val 2180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928926" y="3214686"/>
            <a:ext cx="914400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3291678" y="300037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/>
        </p:nvSpPr>
        <p:spPr>
          <a:xfrm>
            <a:off x="3291678" y="3214686"/>
            <a:ext cx="214314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4143380"/>
            <a:ext cx="24288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P=B+(D/</a:t>
            </a:r>
            <a:r>
              <a:rPr lang="en-US" altLang="ko-KR" b="1" dirty="0" smtClean="0">
                <a:solidFill>
                  <a:srgbClr val="FF0000"/>
                </a:solidFill>
              </a:rPr>
              <a:t>2</a:t>
            </a:r>
            <a:r>
              <a:rPr lang="en-US" altLang="ko-KR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P : final pred. value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B : value from ILTP</a:t>
            </a:r>
          </a:p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D : diff value btw ref of EL and BL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00496" y="29289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1934" y="321468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cxnSp>
        <p:nvCxnSpPr>
          <p:cNvPr id="11" name="직선 연결선 10"/>
          <p:cNvCxnSpPr>
            <a:stCxn id="6" idx="6"/>
            <a:endCxn id="9" idx="1"/>
          </p:cNvCxnSpPr>
          <p:nvPr/>
        </p:nvCxnSpPr>
        <p:spPr>
          <a:xfrm>
            <a:off x="3505992" y="3107529"/>
            <a:ext cx="494504" cy="60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>
            <a:stCxn id="7" idx="6"/>
            <a:endCxn id="10" idx="1"/>
          </p:cNvCxnSpPr>
          <p:nvPr/>
        </p:nvCxnSpPr>
        <p:spPr>
          <a:xfrm>
            <a:off x="3505992" y="3321843"/>
            <a:ext cx="565942" cy="77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2928926" y="3714752"/>
            <a:ext cx="214314" cy="214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2714612" y="371475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5984" y="2571744"/>
            <a:ext cx="3132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&lt;strong boundary process&gt;</a:t>
            </a:r>
            <a:endParaRPr lang="ko-KR" altLang="en-US" dirty="0"/>
          </a:p>
        </p:txBody>
      </p:sp>
      <p:sp>
        <p:nvSpPr>
          <p:cNvPr id="16" name="타원 15"/>
          <p:cNvSpPr/>
          <p:nvPr/>
        </p:nvSpPr>
        <p:spPr>
          <a:xfrm>
            <a:off x="3000364" y="3286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000364" y="342900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3000364" y="3571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3000364" y="400050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143240" y="3286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3571868" y="3286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3724268" y="3286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500430" y="5715016"/>
            <a:ext cx="5227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Boundary process is applied only to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component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 on Planar mode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45399" y="5701426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BL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5664" y="2893114"/>
            <a:ext cx="402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EL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순서도: 논리합 5"/>
          <p:cNvSpPr/>
          <p:nvPr/>
        </p:nvSpPr>
        <p:spPr>
          <a:xfrm>
            <a:off x="4634189" y="2749098"/>
            <a:ext cx="216024" cy="216024"/>
          </a:xfrm>
          <a:prstGeom prst="flowChartOr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 smtClean="0">
              <a:solidFill>
                <a:schemeClr val="dk1"/>
              </a:solidFill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3713930" y="5210960"/>
            <a:ext cx="382900" cy="504056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H="1" flipV="1">
            <a:off x="2377770" y="5210188"/>
            <a:ext cx="407466" cy="43339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24"/>
          <p:cNvSpPr txBox="1"/>
          <p:nvPr/>
        </p:nvSpPr>
        <p:spPr>
          <a:xfrm>
            <a:off x="2760378" y="5262576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</a:rPr>
              <a:t>upsampling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D:\My Doc\바탕화면\frame00000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1368" y="2605082"/>
            <a:ext cx="1733562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4" descr="D:\Source\TMuC\work\bin\up_0000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6608" y="4214818"/>
            <a:ext cx="1735200" cy="1001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4" descr="D:\Source\TMuC\work\bin\up_000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8574" y="5670131"/>
            <a:ext cx="867600" cy="500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extBox 32"/>
          <p:cNvSpPr txBox="1"/>
          <p:nvPr/>
        </p:nvSpPr>
        <p:spPr>
          <a:xfrm>
            <a:off x="2649156" y="3571876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recon. picture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33"/>
          <p:cNvSpPr txBox="1"/>
          <p:nvPr/>
        </p:nvSpPr>
        <p:spPr>
          <a:xfrm>
            <a:off x="2720594" y="6121619"/>
            <a:ext cx="1172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recon. picture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34"/>
          <p:cNvSpPr txBox="1"/>
          <p:nvPr/>
        </p:nvSpPr>
        <p:spPr>
          <a:xfrm>
            <a:off x="4357592" y="2605082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4761687" y="2873369"/>
            <a:ext cx="243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L 도형 16"/>
          <p:cNvSpPr/>
          <p:nvPr/>
        </p:nvSpPr>
        <p:spPr>
          <a:xfrm flipH="1">
            <a:off x="2341368" y="3037130"/>
            <a:ext cx="1735200" cy="576064"/>
          </a:xfrm>
          <a:prstGeom prst="corner">
            <a:avLst>
              <a:gd name="adj1" fmla="val 69842"/>
              <a:gd name="adj2" fmla="val 181175"/>
            </a:avLst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18" name="Shape 54"/>
          <p:cNvCxnSpPr>
            <a:stCxn id="29" idx="2"/>
            <a:endCxn id="31" idx="2"/>
          </p:cNvCxnSpPr>
          <p:nvPr/>
        </p:nvCxnSpPr>
        <p:spPr>
          <a:xfrm rot="16200000" flipH="1">
            <a:off x="4524882" y="3413014"/>
            <a:ext cx="115461" cy="294919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31" idx="4"/>
            <a:endCxn id="28" idx="0"/>
          </p:cNvCxnSpPr>
          <p:nvPr/>
        </p:nvCxnSpPr>
        <p:spPr>
          <a:xfrm flipH="1">
            <a:off x="6162069" y="5053354"/>
            <a:ext cx="3152" cy="49453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64"/>
          <p:cNvSpPr txBox="1"/>
          <p:nvPr/>
        </p:nvSpPr>
        <p:spPr>
          <a:xfrm>
            <a:off x="5159205" y="2163975"/>
            <a:ext cx="15231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Differences btw 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reference samples 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of EL and BL</a:t>
            </a:r>
          </a:p>
        </p:txBody>
      </p:sp>
      <p:sp>
        <p:nvSpPr>
          <p:cNvPr id="21" name="TextBox 65"/>
          <p:cNvSpPr txBox="1"/>
          <p:nvPr/>
        </p:nvSpPr>
        <p:spPr>
          <a:xfrm>
            <a:off x="4069560" y="4909338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col. block from BL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(=ILTP block)</a:t>
            </a:r>
          </a:p>
        </p:txBody>
      </p:sp>
      <p:sp>
        <p:nvSpPr>
          <p:cNvPr id="22" name="L 도형 21"/>
          <p:cNvSpPr/>
          <p:nvPr/>
        </p:nvSpPr>
        <p:spPr>
          <a:xfrm flipV="1">
            <a:off x="2972514" y="2993697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lt1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23" name="L 도형 22"/>
          <p:cNvSpPr/>
          <p:nvPr/>
        </p:nvSpPr>
        <p:spPr>
          <a:xfrm flipV="1">
            <a:off x="2970390" y="4602256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lt1"/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24" name="Shape 11"/>
          <p:cNvCxnSpPr>
            <a:stCxn id="22" idx="1"/>
            <a:endCxn id="6" idx="2"/>
          </p:cNvCxnSpPr>
          <p:nvPr/>
        </p:nvCxnSpPr>
        <p:spPr>
          <a:xfrm rot="5400000" flipH="1" flipV="1">
            <a:off x="3789058" y="2148567"/>
            <a:ext cx="136587" cy="1553675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11"/>
          <p:cNvCxnSpPr>
            <a:stCxn id="23" idx="1"/>
            <a:endCxn id="6" idx="4"/>
          </p:cNvCxnSpPr>
          <p:nvPr/>
        </p:nvCxnSpPr>
        <p:spPr>
          <a:xfrm rot="5400000" flipH="1" flipV="1">
            <a:off x="3091728" y="2951784"/>
            <a:ext cx="1637134" cy="1663811"/>
          </a:xfrm>
          <a:prstGeom prst="bentConnector3">
            <a:avLst>
              <a:gd name="adj1" fmla="val 38364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L 도형 25"/>
          <p:cNvSpPr/>
          <p:nvPr/>
        </p:nvSpPr>
        <p:spPr>
          <a:xfrm flipV="1">
            <a:off x="4933656" y="2605106"/>
            <a:ext cx="216000" cy="216000"/>
          </a:xfrm>
          <a:prstGeom prst="corner">
            <a:avLst>
              <a:gd name="adj1" fmla="val 16300"/>
              <a:gd name="adj2" fmla="val 1795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27" name="Shape 11"/>
          <p:cNvCxnSpPr>
            <a:stCxn id="6" idx="6"/>
            <a:endCxn id="30" idx="0"/>
          </p:cNvCxnSpPr>
          <p:nvPr/>
        </p:nvCxnSpPr>
        <p:spPr>
          <a:xfrm>
            <a:off x="4850213" y="2857110"/>
            <a:ext cx="1307579" cy="612068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5456587" y="5547885"/>
            <a:ext cx="1410964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final pred. block 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3018015" y="4649881"/>
            <a:ext cx="180000" cy="18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581728" y="3469178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Modified planar prediction</a:t>
            </a:r>
            <a:endParaRPr lang="ko-KR" alt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순서도: 논리합 30"/>
          <p:cNvSpPr/>
          <p:nvPr/>
        </p:nvSpPr>
        <p:spPr>
          <a:xfrm>
            <a:off x="6057209" y="4837330"/>
            <a:ext cx="216024" cy="216024"/>
          </a:xfrm>
          <a:prstGeom prst="flowChartOr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 smtClean="0">
              <a:solidFill>
                <a:schemeClr val="dk1"/>
              </a:solidFill>
            </a:endParaRPr>
          </a:p>
        </p:txBody>
      </p:sp>
      <p:cxnSp>
        <p:nvCxnSpPr>
          <p:cNvPr id="32" name="직선 화살표 연결선 31"/>
          <p:cNvCxnSpPr>
            <a:stCxn id="30" idx="2"/>
            <a:endCxn id="31" idx="0"/>
          </p:cNvCxnSpPr>
          <p:nvPr/>
        </p:nvCxnSpPr>
        <p:spPr>
          <a:xfrm>
            <a:off x="6157792" y="4117250"/>
            <a:ext cx="7429" cy="72008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59"/>
          <p:cNvSpPr txBox="1"/>
          <p:nvPr/>
        </p:nvSpPr>
        <p:spPr>
          <a:xfrm>
            <a:off x="6157792" y="4549298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60"/>
          <p:cNvSpPr txBox="1"/>
          <p:nvPr/>
        </p:nvSpPr>
        <p:spPr>
          <a:xfrm>
            <a:off x="5653736" y="4693314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ko-KR" alt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61"/>
          <p:cNvSpPr txBox="1"/>
          <p:nvPr/>
        </p:nvSpPr>
        <p:spPr>
          <a:xfrm>
            <a:off x="6105949" y="4117250"/>
            <a:ext cx="1492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pred. block in</a:t>
            </a: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difference domain</a:t>
            </a:r>
          </a:p>
        </p:txBody>
      </p:sp>
      <p:sp>
        <p:nvSpPr>
          <p:cNvPr id="36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Replace intra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planar prediction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with ILTP plus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modified planar prediction in difference domain</a:t>
            </a:r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Same Predictor as previous one except boundary process strength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 on Planar mode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Modified planar prediction in difference domain</a:t>
            </a:r>
          </a:p>
          <a:p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473734" y="2357430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9" name="직사각형 68"/>
          <p:cNvSpPr/>
          <p:nvPr/>
        </p:nvSpPr>
        <p:spPr>
          <a:xfrm>
            <a:off x="1473734" y="2071678"/>
            <a:ext cx="2000264" cy="285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1189334" y="2357430"/>
            <a:ext cx="284400" cy="200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1" name="타원 70"/>
          <p:cNvSpPr/>
          <p:nvPr/>
        </p:nvSpPr>
        <p:spPr>
          <a:xfrm>
            <a:off x="1975152" y="3214686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1475086" y="4071942"/>
            <a:ext cx="2000264" cy="28575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3" name="TextBox 8"/>
          <p:cNvSpPr txBox="1"/>
          <p:nvPr/>
        </p:nvSpPr>
        <p:spPr>
          <a:xfrm>
            <a:off x="2130568" y="4071942"/>
            <a:ext cx="1636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set equal to zero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74" name="직선 화살표 연결선 73"/>
          <p:cNvCxnSpPr>
            <a:stCxn id="75" idx="4"/>
            <a:endCxn id="71" idx="0"/>
          </p:cNvCxnSpPr>
          <p:nvPr/>
        </p:nvCxnSpPr>
        <p:spPr>
          <a:xfrm>
            <a:off x="2082309" y="2334570"/>
            <a:ext cx="0" cy="8801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1975152" y="2120256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6" name="타원 75"/>
          <p:cNvSpPr/>
          <p:nvPr/>
        </p:nvSpPr>
        <p:spPr>
          <a:xfrm>
            <a:off x="1967532" y="4120520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77" name="직선 화살표 연결선 76"/>
          <p:cNvCxnSpPr>
            <a:stCxn id="76" idx="0"/>
            <a:endCxn id="71" idx="4"/>
          </p:cNvCxnSpPr>
          <p:nvPr/>
        </p:nvCxnSpPr>
        <p:spPr>
          <a:xfrm flipV="1">
            <a:off x="2074689" y="3429000"/>
            <a:ext cx="7620" cy="6915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19"/>
          <p:cNvSpPr txBox="1"/>
          <p:nvPr/>
        </p:nvSpPr>
        <p:spPr>
          <a:xfrm>
            <a:off x="2332342" y="1571612"/>
            <a:ext cx="244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 smtClean="0"/>
              <a:t>difference reference sample</a:t>
            </a:r>
            <a:endParaRPr lang="ko-KR" altLang="en-US" sz="1400" dirty="0"/>
          </a:p>
        </p:txBody>
      </p:sp>
      <p:cxnSp>
        <p:nvCxnSpPr>
          <p:cNvPr id="79" name="직선 연결선 78"/>
          <p:cNvCxnSpPr>
            <a:stCxn id="75" idx="7"/>
          </p:cNvCxnSpPr>
          <p:nvPr/>
        </p:nvCxnSpPr>
        <p:spPr>
          <a:xfrm flipV="1">
            <a:off x="2158080" y="1857364"/>
            <a:ext cx="245700" cy="2942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직사각형 79"/>
          <p:cNvSpPr/>
          <p:nvPr/>
        </p:nvSpPr>
        <p:spPr>
          <a:xfrm>
            <a:off x="4832672" y="2357430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1" name="직사각형 80"/>
          <p:cNvSpPr/>
          <p:nvPr/>
        </p:nvSpPr>
        <p:spPr>
          <a:xfrm>
            <a:off x="4832672" y="2071678"/>
            <a:ext cx="2000264" cy="285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4548272" y="2357430"/>
            <a:ext cx="284400" cy="200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3" name="타원 82"/>
          <p:cNvSpPr/>
          <p:nvPr/>
        </p:nvSpPr>
        <p:spPr>
          <a:xfrm>
            <a:off x="5334090" y="3214686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6547184" y="2357430"/>
            <a:ext cx="287104" cy="200026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5" name="TextBox 32"/>
          <p:cNvSpPr txBox="1"/>
          <p:nvPr/>
        </p:nvSpPr>
        <p:spPr>
          <a:xfrm>
            <a:off x="6542947" y="3390900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set equal </a:t>
            </a:r>
          </a:p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to zero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86" name="직선 화살표 연결선 85"/>
          <p:cNvCxnSpPr>
            <a:stCxn id="87" idx="6"/>
            <a:endCxn id="83" idx="2"/>
          </p:cNvCxnSpPr>
          <p:nvPr/>
        </p:nvCxnSpPr>
        <p:spPr>
          <a:xfrm>
            <a:off x="4791714" y="3321843"/>
            <a:ext cx="54237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타원 86"/>
          <p:cNvSpPr/>
          <p:nvPr/>
        </p:nvSpPr>
        <p:spPr>
          <a:xfrm>
            <a:off x="4577400" y="3214686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8" name="타원 87"/>
          <p:cNvSpPr/>
          <p:nvPr/>
        </p:nvSpPr>
        <p:spPr>
          <a:xfrm>
            <a:off x="6592904" y="3214686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89" name="직선 화살표 연결선 88"/>
          <p:cNvCxnSpPr>
            <a:stCxn id="88" idx="2"/>
            <a:endCxn id="83" idx="6"/>
          </p:cNvCxnSpPr>
          <p:nvPr/>
        </p:nvCxnSpPr>
        <p:spPr>
          <a:xfrm flipH="1">
            <a:off x="5548404" y="3321843"/>
            <a:ext cx="1044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>
            <a:stCxn id="87" idx="1"/>
          </p:cNvCxnSpPr>
          <p:nvPr/>
        </p:nvCxnSpPr>
        <p:spPr>
          <a:xfrm flipH="1" flipV="1">
            <a:off x="4286248" y="1928802"/>
            <a:ext cx="322538" cy="1317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50"/>
          <p:cNvSpPr txBox="1"/>
          <p:nvPr/>
        </p:nvSpPr>
        <p:spPr>
          <a:xfrm>
            <a:off x="3832540" y="3000372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 smtClean="0"/>
              <a:t>+</a:t>
            </a:r>
            <a:endParaRPr lang="ko-KR" altLang="en-US" sz="2800" b="1" dirty="0"/>
          </a:p>
        </p:txBody>
      </p:sp>
      <p:sp>
        <p:nvSpPr>
          <p:cNvPr id="93" name="양쪽 대괄호 92"/>
          <p:cNvSpPr/>
          <p:nvPr/>
        </p:nvSpPr>
        <p:spPr>
          <a:xfrm>
            <a:off x="975020" y="1714488"/>
            <a:ext cx="6643734" cy="292895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4" name="TextBox 53"/>
          <p:cNvSpPr txBox="1"/>
          <p:nvPr/>
        </p:nvSpPr>
        <p:spPr>
          <a:xfrm>
            <a:off x="7799222" y="3000372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 smtClean="0"/>
              <a:t>/ 2</a:t>
            </a:r>
            <a:endParaRPr lang="ko-KR" altLang="en-US" sz="2800" b="1" dirty="0"/>
          </a:p>
        </p:txBody>
      </p:sp>
      <p:cxnSp>
        <p:nvCxnSpPr>
          <p:cNvPr id="97" name="직선 연결선 96"/>
          <p:cNvCxnSpPr>
            <a:stCxn id="83" idx="4"/>
          </p:cNvCxnSpPr>
          <p:nvPr/>
        </p:nvCxnSpPr>
        <p:spPr>
          <a:xfrm flipH="1">
            <a:off x="5404176" y="3429000"/>
            <a:ext cx="37071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/>
          <p:cNvCxnSpPr/>
          <p:nvPr/>
        </p:nvCxnSpPr>
        <p:spPr>
          <a:xfrm>
            <a:off x="1260772" y="4857760"/>
            <a:ext cx="28575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67"/>
          <p:cNvSpPr txBox="1"/>
          <p:nvPr/>
        </p:nvSpPr>
        <p:spPr>
          <a:xfrm>
            <a:off x="1546524" y="4714884"/>
            <a:ext cx="2718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 smtClean="0"/>
              <a:t>interpolation (linear to the distance)</a:t>
            </a:r>
            <a:endParaRPr lang="ko-KR" altLang="en-US" sz="1200" dirty="0"/>
          </a:p>
        </p:txBody>
      </p:sp>
      <p:sp>
        <p:nvSpPr>
          <p:cNvPr id="101" name="타원 100"/>
          <p:cNvSpPr/>
          <p:nvPr/>
        </p:nvSpPr>
        <p:spPr>
          <a:xfrm>
            <a:off x="1227712" y="4354274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2" name="타원 101"/>
          <p:cNvSpPr/>
          <p:nvPr/>
        </p:nvSpPr>
        <p:spPr>
          <a:xfrm>
            <a:off x="6844336" y="2122026"/>
            <a:ext cx="214314" cy="2143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3" name="TextBox 45"/>
          <p:cNvSpPr txBox="1"/>
          <p:nvPr/>
        </p:nvSpPr>
        <p:spPr>
          <a:xfrm>
            <a:off x="1591944" y="43691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 smtClean="0">
                <a:solidFill>
                  <a:srgbClr val="FF0000"/>
                </a:solidFill>
              </a:rPr>
              <a:t>not used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04" name="직선 연결선 103"/>
          <p:cNvCxnSpPr>
            <a:stCxn id="101" idx="6"/>
          </p:cNvCxnSpPr>
          <p:nvPr/>
        </p:nvCxnSpPr>
        <p:spPr>
          <a:xfrm>
            <a:off x="1442026" y="4461431"/>
            <a:ext cx="217734" cy="368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57"/>
          <p:cNvSpPr txBox="1"/>
          <p:nvPr/>
        </p:nvSpPr>
        <p:spPr>
          <a:xfrm>
            <a:off x="7204376" y="212202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 smtClean="0">
                <a:solidFill>
                  <a:srgbClr val="FF0000"/>
                </a:solidFill>
              </a:rPr>
              <a:t>not used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06" name="직선 연결선 105"/>
          <p:cNvCxnSpPr/>
          <p:nvPr/>
        </p:nvCxnSpPr>
        <p:spPr>
          <a:xfrm>
            <a:off x="7054458" y="2214325"/>
            <a:ext cx="217734" cy="368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500857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Follows test conditions from TE3</a:t>
            </a:r>
          </a:p>
          <a:p>
            <a:pPr lvl="1"/>
            <a:r>
              <a:rPr lang="en-US" altLang="ko-KR" sz="1800" dirty="0" smtClean="0"/>
              <a:t>Performance for each modification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r>
              <a:rPr lang="en-US" altLang="ko-KR" sz="1800" dirty="0" smtClean="0"/>
              <a:t>Performance for all possible combinations</a:t>
            </a:r>
          </a:p>
          <a:p>
            <a:endParaRPr lang="en-US" altLang="ko-KR" sz="2400" dirty="0" smtClean="0"/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400" dirty="0" smtClean="0">
              <a:sym typeface="Wingdings" pitchFamily="2" charset="2"/>
            </a:endParaRPr>
          </a:p>
          <a:p>
            <a:pPr>
              <a:buNone/>
            </a:pPr>
            <a:endParaRPr lang="ko-KR" altLang="en-US" sz="24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42844" y="1785926"/>
          <a:ext cx="8858317" cy="1627200"/>
        </p:xfrm>
        <a:graphic>
          <a:graphicData uri="http://schemas.openxmlformats.org/drawingml/2006/table">
            <a:tbl>
              <a:tblPr/>
              <a:tblGrid>
                <a:gridCol w="2044227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</a:tblGrid>
              <a:tr h="325440">
                <a:tc rowSpan="2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AI-2x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AI-1.5x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5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</a:t>
                      </a:r>
                      <a:r>
                        <a:rPr lang="en-US" altLang="ko-KR" sz="1600" b="0" i="0" u="none" strike="noStrike" baseline="0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ILTP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</a:t>
                      </a:r>
                      <a:r>
                        <a:rPr lang="en-US" altLang="ko-KR" sz="1600" b="0" i="0" u="none" strike="noStrike" baseline="0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DC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 Planar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42844" y="4143380"/>
          <a:ext cx="8858317" cy="1785949"/>
        </p:xfrm>
        <a:graphic>
          <a:graphicData uri="http://schemas.openxmlformats.org/drawingml/2006/table">
            <a:tbl>
              <a:tblPr/>
              <a:tblGrid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  <a:gridCol w="681409"/>
              </a:tblGrid>
              <a:tr h="2954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 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ILTP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DC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On 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Planar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AI-2x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AI-1.5x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54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 time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4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4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4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13" marR="6513" marT="6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Proposes three modifications using diff signals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On ILTP, DC and planar predictions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BD rate savings for AI-2x and AI-1.5x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On ILTP : 0.3% and 0.0%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On DC : 0.3% and 0.0%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On Planar : 0.4% and 0.1%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All combination : 0.7% and 0.2% 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ko-KR" altLang="en-US" sz="2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628</Words>
  <Application>Microsoft Office PowerPoint</Application>
  <PresentationFormat>화면 슬라이드 쇼(4:3)</PresentationFormat>
  <Paragraphs>228</Paragraphs>
  <Slides>8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Non-TE3 : Modifications on inter-layer texture, DC, planar predictions</vt:lpstr>
      <vt:lpstr>Introduction</vt:lpstr>
      <vt:lpstr>Proposed method on ILTP</vt:lpstr>
      <vt:lpstr>Proposed method on DC mode</vt:lpstr>
      <vt:lpstr>Proposed method on Planar mode</vt:lpstr>
      <vt:lpstr>Proposed method on Planar mode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Joonyoung Park</cp:lastModifiedBy>
  <cp:revision>138</cp:revision>
  <dcterms:created xsi:type="dcterms:W3CDTF">2011-01-17T01:44:45Z</dcterms:created>
  <dcterms:modified xsi:type="dcterms:W3CDTF">2013-01-15T15:33:27Z</dcterms:modified>
</cp:coreProperties>
</file>