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7" r:id="rId2"/>
    <p:sldId id="346" r:id="rId3"/>
    <p:sldId id="348" r:id="rId4"/>
    <p:sldId id="324" r:id="rId5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409" autoAdjust="0"/>
  </p:normalViewPr>
  <p:slideViewPr>
    <p:cSldViewPr>
      <p:cViewPr>
        <p:scale>
          <a:sx n="66" d="100"/>
          <a:sy n="66" d="100"/>
        </p:scale>
        <p:origin x="-60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CA" altLang="ko-KR" sz="3200" b="1" dirty="0" smtClean="0"/>
              <a:t>Motion assignment for Intra/Intra BL at enhancement layer</a:t>
            </a:r>
            <a:endParaRPr lang="en-US" altLang="ko-KR" sz="3200" b="1" dirty="0" smtClean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C. Kim, B. Jeon (LG)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JCTVC-L0139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JCTVC-L0139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400" dirty="0" smtClean="0"/>
              <a:t>In this contribution,</a:t>
            </a:r>
          </a:p>
          <a:p>
            <a:pPr lvl="1"/>
            <a:r>
              <a:rPr lang="en-US" altLang="ko-KR" sz="1800" dirty="0" smtClean="0"/>
              <a:t>when a neighboring PU  is intra or intra BL coded</a:t>
            </a:r>
          </a:p>
          <a:p>
            <a:pPr lvl="1"/>
            <a:r>
              <a:rPr lang="en-US" altLang="ko-KR" sz="1800" dirty="0" smtClean="0"/>
              <a:t>Corresponding PU at the base layer, which might be inter coded, should be considered as a spatial merging candidate. </a:t>
            </a:r>
          </a:p>
          <a:p>
            <a:pPr lvl="1"/>
            <a:r>
              <a:rPr lang="en-US" altLang="ko-KR" sz="1800" dirty="0" smtClean="0"/>
              <a:t>The possible number of candidates at the base layer obtained in this way is limited to 2. </a:t>
            </a:r>
            <a:endParaRPr lang="en-US" altLang="ko-KR" sz="18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JCTVC-L0139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35" name="Picture 1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323528" y="3068960"/>
          <a:ext cx="8352928" cy="3704539"/>
        </p:xfrm>
        <a:graphic>
          <a:graphicData uri="http://schemas.openxmlformats.org/drawingml/2006/table">
            <a:tbl>
              <a:tblPr/>
              <a:tblGrid>
                <a:gridCol w="2664296"/>
                <a:gridCol w="5688632"/>
              </a:tblGrid>
              <a:tr h="2810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b="1">
                          <a:latin typeface="Times New Roman"/>
                          <a:ea typeface="맑은 고딕"/>
                        </a:rPr>
                        <a:t>SMuC-0.1.1</a:t>
                      </a:r>
                      <a:endParaRPr lang="ko-KR" sz="18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b="1">
                          <a:latin typeface="Times New Roman"/>
                          <a:ea typeface="맑은 고딕"/>
                        </a:rPr>
                        <a:t>P</a:t>
                      </a:r>
                      <a:r>
                        <a:rPr lang="en-GB" sz="1800" b="1">
                          <a:latin typeface="Times New Roman"/>
                          <a:ea typeface="굴림"/>
                        </a:rPr>
                        <a:t>roposed method</a:t>
                      </a:r>
                      <a:endParaRPr lang="ko-KR" sz="18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1639">
                <a:tc>
                  <a:txBody>
                    <a:bodyPr/>
                    <a:lstStyle/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Collocated  PU at base layer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Left PU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Above PU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Above right PU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If(N&lt;4) left bottom PU 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If(N&lt;4) above left PU 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Col.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If(N&lt;Max.)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indent="2540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Combined bi-pred. candidates</a:t>
                      </a:r>
                      <a:endParaRPr lang="ko-KR" sz="1800" dirty="0">
                        <a:latin typeface="Times New Roman"/>
                        <a:ea typeface="맑은 고딕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If(N &lt; Max.)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2540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Zero MV candidates</a:t>
                      </a:r>
                      <a:endParaRPr lang="ko-KR" sz="18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Collocated  PU at base layer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Left PU, if(!Left PU) Collocated PU at base layer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Above PU, if(!Above PU) Collocated PU at base layer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Above right PU, if(!Above right PU&amp;&amp;</a:t>
                      </a:r>
                      <a:r>
                        <a:rPr lang="en-US" sz="1400" dirty="0" err="1">
                          <a:latin typeface="Times New Roman"/>
                          <a:ea typeface="굴림"/>
                        </a:rPr>
                        <a:t>Nb</a:t>
                      </a:r>
                      <a:r>
                        <a:rPr lang="en-US" sz="1400" dirty="0">
                          <a:latin typeface="Times New Roman"/>
                          <a:ea typeface="굴림"/>
                        </a:rPr>
                        <a:t>&lt;2) Collocated PU at base layer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If(N&lt;4), left bottom PU, if(!left bottom PU &amp;&amp;</a:t>
                      </a:r>
                      <a:r>
                        <a:rPr lang="en-US" sz="1400" dirty="0" err="1">
                          <a:latin typeface="Times New Roman"/>
                          <a:ea typeface="굴림"/>
                        </a:rPr>
                        <a:t>Nb</a:t>
                      </a:r>
                      <a:r>
                        <a:rPr lang="en-US" sz="1400" dirty="0">
                          <a:latin typeface="Times New Roman"/>
                          <a:ea typeface="굴림"/>
                        </a:rPr>
                        <a:t>&lt;2) Collocated PU at base layer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If(N&lt;4), above left PU, if(!above left PU, &amp;&amp;</a:t>
                      </a:r>
                      <a:r>
                        <a:rPr lang="en-US" sz="1400" dirty="0" err="1">
                          <a:latin typeface="Times New Roman"/>
                          <a:ea typeface="굴림"/>
                        </a:rPr>
                        <a:t>Nb</a:t>
                      </a:r>
                      <a:r>
                        <a:rPr lang="en-US" sz="1400" dirty="0">
                          <a:latin typeface="Times New Roman"/>
                          <a:ea typeface="굴림"/>
                        </a:rPr>
                        <a:t>&lt;2) Collocated PU at base layer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Col.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if(N &lt; Max.), Combined bi-pred. candidates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  <a:p>
                      <a:pPr marL="342900" lvl="0" indent="-342900" algn="just" fontAlgn="auto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Font typeface="Calibri"/>
                        <a:buChar char="-"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굴림"/>
                        </a:rPr>
                        <a:t>if(N &lt; Max.), Zero MV candidates</a:t>
                      </a:r>
                      <a:endParaRPr lang="ko-KR" sz="1800" dirty="0">
                        <a:latin typeface="Times New Roman"/>
                        <a:ea typeface="굴림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Results(Inter)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Anchor: SMuC-0.1.1, SVC_MVP On, using uncompressed BL MV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JCTVC-L0139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8417" y="1450405"/>
            <a:ext cx="5831895" cy="471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This proposal suggests that motion assignment for Intra BL for merge </a:t>
            </a:r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When Corresponding 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PU at the base 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layer is inter coded.</a:t>
            </a:r>
            <a:endParaRPr lang="en-US" altLang="ko-KR" sz="2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The possible number of candidates at the base layer obtained in this way is limited to 2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.</a:t>
            </a: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JCTVC-L0139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6" name="Picture 16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278</Words>
  <Application>Microsoft Office PowerPoint</Application>
  <PresentationFormat>화면 슬라이드 쇼(4:3)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Motion assignment for Intra/Intra BL at enhancement layer</vt:lpstr>
      <vt:lpstr>Proposed method</vt:lpstr>
      <vt:lpstr>Experimental Results(Inter)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김철근/선임연구원/Convergence(연)ATS팀(chulkeun.kim@lge.com)</cp:lastModifiedBy>
  <cp:revision>385</cp:revision>
  <dcterms:created xsi:type="dcterms:W3CDTF">2012-01-31T08:50:48Z</dcterms:created>
  <dcterms:modified xsi:type="dcterms:W3CDTF">2013-01-14T10:39:08Z</dcterms:modified>
</cp:coreProperties>
</file>