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4" r:id="rId3"/>
    <p:sldId id="295" r:id="rId4"/>
    <p:sldId id="296" r:id="rId5"/>
    <p:sldId id="297" r:id="rId6"/>
    <p:sldId id="298" r:id="rId7"/>
    <p:sldId id="276" r:id="rId8"/>
  </p:sldIdLst>
  <p:sldSz cx="9144000" cy="6858000" type="screen4x3"/>
  <p:notesSz cx="6884988" cy="10018713"/>
  <p:embeddedFontLst>
    <p:embeddedFont>
      <p:font typeface="Ericsson Capital TT" pitchFamily="2" charset="0"/>
      <p:regular r:id="rId11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94"/>
            <p14:sldId id="295"/>
            <p14:sldId id="296"/>
            <p14:sldId id="297"/>
            <p14:sldId id="298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3648" autoAdjust="0"/>
  </p:normalViewPr>
  <p:slideViewPr>
    <p:cSldViewPr snapToGrid="0" snapToObjects="1">
      <p:cViewPr>
        <p:scale>
          <a:sx n="80" d="100"/>
          <a:sy n="80" d="100"/>
        </p:scale>
        <p:origin x="-1968" y="-636"/>
      </p:cViewPr>
      <p:guideLst>
        <p:guide orient="horz" pos="4110"/>
        <p:guide orient="horz" pos="3218"/>
        <p:guide orient="horz" pos="2262"/>
        <p:guide orient="horz" pos="2171"/>
        <p:guide orient="horz" pos="3517"/>
        <p:guide pos="5308"/>
        <p:guide pos="1941"/>
        <p:guide pos="3818"/>
        <p:guide pos="3727"/>
        <p:guide pos="2834"/>
        <p:guide pos="2926"/>
        <p:guide pos="316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Inter-layer SPS prediction for HEVC extensions 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mtClean="0"/>
              <a:t>2013-01-16 </a:t>
            </a:r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C122F-70A8-4CA2-883A-7416F13A2F96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C0AD9-030F-46DF-B00C-7207B4B4B431}" type="slidenum">
              <a:rPr lang="en-US" smtClean="0"/>
              <a:t>2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2DCFB9-2108-4929-B6FB-8681B2CC1803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0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816E6-783C-4A3D-B4BA-FAAFA5817536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19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885F-5756-42D4-B98F-7EBD2BA893AB}" type="slidenum">
              <a:rPr lang="en-US" smtClean="0"/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45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2013-01-16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072CCD-A804-41E6-9611-FF48987F5014}" type="slidenum">
              <a:rPr lang="en-US" smtClean="0"/>
              <a:t>7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3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42846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Inter-layer SPS prediction for HEVC extensions  |  JCTVC-L0137  |  2013-01-16  |  Page </a:t>
            </a:r>
            <a:fld id="{EFAC6562-843C-465B-AA3F-DD75A4FF88B5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55" r:id="rId20"/>
    <p:sldLayoutId id="2147483656" r:id="rId21"/>
    <p:sldLayoutId id="2147483657" r:id="rId22"/>
    <p:sldLayoutId id="2147483659" r:id="rId23"/>
    <p:sldLayoutId id="2147483658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Arial"/>
              </a:rPr>
              <a:t>JCTVC-L0137</a:t>
            </a:r>
          </a:p>
          <a:p>
            <a:endParaRPr lang="en-US" dirty="0" smtClean="0">
              <a:latin typeface="Arial"/>
            </a:endParaRPr>
          </a:p>
          <a:p>
            <a:r>
              <a:rPr lang="en-US" dirty="0" smtClean="0">
                <a:latin typeface="Arial"/>
              </a:rPr>
              <a:t>Thomas Rusert (Ericsson)</a:t>
            </a:r>
          </a:p>
        </p:txBody>
      </p:sp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4000" dirty="0" smtClean="0"/>
              <a:t>Inter-Layer SPS Prediction FOR HEVC EXTENSIONS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Suggested SPS/VPS </a:t>
            </a:r>
            <a:r>
              <a:rPr lang="en-US" sz="2000" dirty="0"/>
              <a:t>design criteria for HEVC extensions</a:t>
            </a:r>
          </a:p>
          <a:p>
            <a:endParaRPr lang="en-US" sz="2000" dirty="0" smtClean="0"/>
          </a:p>
          <a:p>
            <a:r>
              <a:rPr lang="en-US" sz="2000" dirty="0" smtClean="0"/>
              <a:t>SPS design with inter-layer SPS prediction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46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VPS contents should </a:t>
            </a:r>
            <a:r>
              <a:rPr lang="en-US" sz="2000" dirty="0"/>
              <a:t>change infrequently</a:t>
            </a:r>
          </a:p>
          <a:p>
            <a:pPr lvl="1"/>
            <a:r>
              <a:rPr lang="en-US" sz="1600" dirty="0" smtClean="0"/>
              <a:t>VPS activation requires IDR in all layers</a:t>
            </a:r>
          </a:p>
          <a:p>
            <a:pPr lvl="1"/>
            <a:r>
              <a:rPr lang="en-US" sz="1600" dirty="0" smtClean="0"/>
              <a:t>Layer-specific parameters that may change are preferably contained in SPS instead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Amount of VPS data </a:t>
            </a:r>
            <a:r>
              <a:rPr lang="en-US" sz="2000" dirty="0"/>
              <a:t>associated with higher layers </a:t>
            </a:r>
            <a:r>
              <a:rPr lang="en-US" sz="2000" dirty="0" smtClean="0"/>
              <a:t>should </a:t>
            </a:r>
            <a:r>
              <a:rPr lang="en-US" sz="2000" dirty="0"/>
              <a:t>be small</a:t>
            </a:r>
          </a:p>
          <a:p>
            <a:pPr lvl="1"/>
            <a:r>
              <a:rPr lang="en-US" sz="1600" dirty="0" smtClean="0"/>
              <a:t>Avoid overhead for lower layers (VPS is part of all decodable sub-bitstreams)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Size </a:t>
            </a:r>
            <a:r>
              <a:rPr lang="en-US" sz="2000" dirty="0"/>
              <a:t>of parameter sets </a:t>
            </a:r>
            <a:r>
              <a:rPr lang="en-US" sz="2000" dirty="0" smtClean="0"/>
              <a:t>(VPS </a:t>
            </a:r>
            <a:r>
              <a:rPr lang="en-US" sz="2000" dirty="0"/>
              <a:t>in </a:t>
            </a:r>
            <a:r>
              <a:rPr lang="en-US" sz="2000" dirty="0" smtClean="0"/>
              <a:t>particular) </a:t>
            </a:r>
            <a:r>
              <a:rPr lang="en-US" sz="2000" dirty="0"/>
              <a:t>should be </a:t>
            </a:r>
            <a:r>
              <a:rPr lang="en-US" sz="2000" dirty="0" smtClean="0"/>
              <a:t>small</a:t>
            </a:r>
          </a:p>
          <a:p>
            <a:pPr lvl="1"/>
            <a:r>
              <a:rPr lang="en-US" sz="1600" dirty="0" smtClean="0"/>
              <a:t>Minimize bit overhead for out-of-band transmission, thus minimizing delay for e.g. session setup</a:t>
            </a:r>
          </a:p>
          <a:p>
            <a:pPr lvl="1"/>
            <a:r>
              <a:rPr lang="en-US" sz="1600" dirty="0" smtClean="0"/>
              <a:t>This is particularly true for VPS which is intended to be used for capability exchange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0" y="239713"/>
            <a:ext cx="8261202" cy="1085371"/>
          </a:xfrm>
        </p:spPr>
        <p:txBody>
          <a:bodyPr>
            <a:normAutofit/>
          </a:bodyPr>
          <a:lstStyle/>
          <a:p>
            <a:r>
              <a:rPr lang="en-US" dirty="0" smtClean="0"/>
              <a:t>General SPS/VPS Design Criteria For HEVC 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6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Classes of parameters to include in VPS extension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Classes of parameters to include in SPS in HEVC extensions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 </a:t>
            </a:r>
            <a:r>
              <a:rPr lang="en-US" dirty="0"/>
              <a:t>SPS/VPS Design Criteria For HEVC Ext.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536266"/>
              </p:ext>
            </p:extLst>
          </p:nvPr>
        </p:nvGraphicFramePr>
        <p:xfrm>
          <a:off x="553194" y="2215655"/>
          <a:ext cx="8306134" cy="1320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74814"/>
                <a:gridCol w="4313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Parameters that are useful for bitstream extraction and/or capability exchange</a:t>
                      </a:r>
                      <a:endParaRPr lang="en-US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6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Parameters that are not required for bitstream extraction and/or capability exchange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Sequence-level parameters that may change in some layers while not affecting the general layer 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N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25277"/>
              </p:ext>
            </p:extLst>
          </p:nvPr>
        </p:nvGraphicFramePr>
        <p:xfrm>
          <a:off x="501650" y="4769431"/>
          <a:ext cx="8355014" cy="94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917731"/>
                <a:gridCol w="4372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Sequence-level parameters that are not present in VPS (including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parameters related to coding tools)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Y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Parameters present in VPS (except for parameters required for base layer decoding)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n-US" sz="16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3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485868" cy="3852000"/>
          </a:xfrm>
        </p:spPr>
        <p:txBody>
          <a:bodyPr/>
          <a:lstStyle/>
          <a:p>
            <a:r>
              <a:rPr lang="en-US" sz="1800" dirty="0" smtClean="0"/>
              <a:t>Parameters not included in SPS with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&gt; 0 (compared to base SPS)</a:t>
            </a:r>
          </a:p>
          <a:p>
            <a:pPr lvl="1"/>
            <a:r>
              <a:rPr lang="en-US" sz="1600" dirty="0" err="1"/>
              <a:t>profile_tier_level</a:t>
            </a:r>
            <a:r>
              <a:rPr lang="en-US" sz="1600" dirty="0"/>
              <a:t>( )</a:t>
            </a:r>
          </a:p>
          <a:p>
            <a:pPr lvl="1"/>
            <a:r>
              <a:rPr lang="en-US" sz="1600" dirty="0" smtClean="0"/>
              <a:t>sps_max_sub_layers_minus1</a:t>
            </a:r>
            <a:endParaRPr lang="en-US" sz="1600" dirty="0"/>
          </a:p>
          <a:p>
            <a:pPr lvl="1"/>
            <a:r>
              <a:rPr lang="en-US" sz="1600" dirty="0" err="1" smtClean="0"/>
              <a:t>sps_temporal_id_nesting_flag</a:t>
            </a:r>
            <a:endParaRPr lang="en-US" sz="1600" dirty="0"/>
          </a:p>
          <a:p>
            <a:pPr lvl="1"/>
            <a:r>
              <a:rPr lang="en-US" sz="1600" dirty="0" err="1" smtClean="0"/>
              <a:t>sps_sub_layer_ordering_info_present_flag</a:t>
            </a:r>
            <a:endParaRPr lang="en-US" sz="1600" dirty="0"/>
          </a:p>
          <a:p>
            <a:pPr lvl="1"/>
            <a:r>
              <a:rPr lang="en-US" sz="1600" dirty="0" err="1" smtClean="0"/>
              <a:t>sps_max_dec_pic_buffering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]</a:t>
            </a:r>
          </a:p>
          <a:p>
            <a:pPr lvl="1"/>
            <a:r>
              <a:rPr lang="en-US" sz="1600" dirty="0" err="1" smtClean="0"/>
              <a:t>sps_max_num_reorder_pics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]</a:t>
            </a:r>
          </a:p>
          <a:p>
            <a:pPr lvl="1"/>
            <a:r>
              <a:rPr lang="en-US" sz="1600" dirty="0" err="1" smtClean="0"/>
              <a:t>sps_max_latency_increase</a:t>
            </a:r>
            <a:r>
              <a:rPr lang="en-US" sz="1600" dirty="0"/>
              <a:t>[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smtClean="0"/>
              <a:t>]</a:t>
            </a:r>
          </a:p>
          <a:p>
            <a:r>
              <a:rPr lang="en-US" sz="1800" dirty="0" smtClean="0"/>
              <a:t>Parameters remaining in SPS with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&gt; 0 [number of bits under CTC]</a:t>
            </a:r>
          </a:p>
          <a:p>
            <a:pPr lvl="1"/>
            <a:r>
              <a:rPr lang="en-US" sz="1600" dirty="0" smtClean="0"/>
              <a:t>Representation format related parameters (picture size,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format, bit depth)  [52]</a:t>
            </a:r>
          </a:p>
          <a:p>
            <a:pPr lvl="1"/>
            <a:r>
              <a:rPr lang="en-US" sz="1600" dirty="0" smtClean="0"/>
              <a:t>Reference picture sets [140]</a:t>
            </a:r>
          </a:p>
          <a:p>
            <a:pPr lvl="1"/>
            <a:r>
              <a:rPr lang="en-US" sz="1600" dirty="0" smtClean="0"/>
              <a:t>VUI [1]</a:t>
            </a:r>
          </a:p>
          <a:p>
            <a:pPr lvl="1"/>
            <a:r>
              <a:rPr lang="en-US" sz="1600" dirty="0" smtClean="0"/>
              <a:t>All other parameters (tools and restrictions) [29]</a:t>
            </a:r>
          </a:p>
          <a:p>
            <a:r>
              <a:rPr lang="en-US" sz="1800" dirty="0" smtClean="0"/>
              <a:t>When decoding scalable/3D bitstreams, several layer-specific SPSs may be required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may lead to redundancy across SPSs </a:t>
            </a:r>
            <a:r>
              <a:rPr lang="en-US" sz="1800" dirty="0" smtClean="0">
                <a:sym typeface="Wingdings" pitchFamily="2" charset="2"/>
              </a:rPr>
              <a:t> inter-layer SPS prediction</a:t>
            </a:r>
            <a:endParaRPr lang="en-US" sz="18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SPS Design for HEVC 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/>
              <a:t>Additional syntax in SPS with </a:t>
            </a:r>
            <a:r>
              <a:rPr lang="en-US" sz="2000" u="sng" dirty="0" err="1" smtClean="0"/>
              <a:t>nuh_layer_id</a:t>
            </a:r>
            <a:r>
              <a:rPr lang="en-US" sz="2000" u="sng" dirty="0" smtClean="0"/>
              <a:t> &gt; 0</a:t>
            </a:r>
          </a:p>
          <a:p>
            <a:pPr lvl="1"/>
            <a:r>
              <a:rPr lang="en-US" sz="1800" dirty="0" smtClean="0"/>
              <a:t>Indication whether SPS prediction is used</a:t>
            </a:r>
          </a:p>
          <a:p>
            <a:pPr lvl="1"/>
            <a:r>
              <a:rPr lang="en-US" sz="1800" dirty="0" smtClean="0"/>
              <a:t>Reference layer for SPS prediction</a:t>
            </a:r>
          </a:p>
          <a:p>
            <a:pPr lvl="1"/>
            <a:r>
              <a:rPr lang="en-US" sz="1800" dirty="0" smtClean="0"/>
              <a:t>Indication which groups of parameters are predicted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Parameter inheritance at SPS activation time</a:t>
            </a:r>
            <a:endParaRPr lang="en-US" sz="2000" u="sng" dirty="0"/>
          </a:p>
          <a:p>
            <a:pPr lvl="1"/>
            <a:r>
              <a:rPr lang="en-US" sz="1800" dirty="0" smtClean="0"/>
              <a:t>Syntax elements not present in the SPS are inherited from the active SPS in the reference layer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39713"/>
            <a:ext cx="7913537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Proposed Inter-Layer SPS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0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9883</TotalTime>
  <Words>442</Words>
  <Application>Microsoft Office PowerPoint</Application>
  <PresentationFormat>On-screen Show (4:3)</PresentationFormat>
  <Paragraphs>85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Ericsson Capital TT</vt:lpstr>
      <vt:lpstr>Wingdings</vt:lpstr>
      <vt:lpstr>PresentationTemplate2011</vt:lpstr>
      <vt:lpstr>Inter-Layer SPS Prediction FOR HEVC EXTENSIONS</vt:lpstr>
      <vt:lpstr>Outline</vt:lpstr>
      <vt:lpstr>General SPS/VPS Design Criteria For HEVC Ext.</vt:lpstr>
      <vt:lpstr>Specific SPS/VPS Design Criteria For HEVC Ext.</vt:lpstr>
      <vt:lpstr>Proposed SPS Design for HEVC Extensions</vt:lpstr>
      <vt:lpstr>Proposed Inter-Layer SPS Prediction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Inter-layer SPS prediction for HEVC extensions</dc:title>
  <dc:creator>Thomas Rusert</dc:creator>
  <cp:keywords/>
  <dc:description>Rev PA1</dc:description>
  <cp:lastModifiedBy>Thomas Rusert</cp:lastModifiedBy>
  <cp:revision>83</cp:revision>
  <dcterms:created xsi:type="dcterms:W3CDTF">2009-08-18T09:58:28Z</dcterms:created>
  <dcterms:modified xsi:type="dcterms:W3CDTF">2013-01-19T22:26:10Z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/>
  </property>
  <property fmtid="{D5CDD505-2E9C-101B-9397-08002B2CF9AE}" pid="13" name="txtConfLabel">
    <vt:lpwstr>Commercial in confidence</vt:lpwstr>
  </property>
  <property fmtid="{D5CDD505-2E9C-101B-9397-08002B2CF9AE}" pid="14" name="optUseConfClass">
    <vt:bool>false</vt:bool>
  </property>
  <property fmtid="{D5CDD505-2E9C-101B-9397-08002B2CF9AE}" pid="15" name="optUseConfLabel">
    <vt:bool>true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JCTVC-L0137</vt:lpwstr>
  </property>
  <property fmtid="{D5CDD505-2E9C-101B-9397-08002B2CF9AE}" pid="28" name="RightFooterField">
    <vt:lpwstr>Inter-layer SPS prediction for HEVC extensions</vt:lpwstr>
  </property>
  <property fmtid="{D5CDD505-2E9C-101B-9397-08002B2CF9AE}" pid="29" name="RightFooterField2">
    <vt:lpwstr>2013-01-16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Thomas Rusert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Inter-layer SPS prediction for HEVC extensions</vt:lpwstr>
  </property>
  <property fmtid="{D5CDD505-2E9C-101B-9397-08002B2CF9AE}" pid="44" name="Date">
    <vt:lpwstr>2013-01-16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