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7" r:id="rId2"/>
    <p:sldId id="342" r:id="rId3"/>
    <p:sldId id="346" r:id="rId4"/>
    <p:sldId id="348" r:id="rId5"/>
    <p:sldId id="349" r:id="rId6"/>
    <p:sldId id="324" r:id="rId7"/>
  </p:sldIdLst>
  <p:sldSz cx="9144000" cy="6858000" type="screen4x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D316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52" autoAdjust="0"/>
    <p:restoredTop sz="82790" autoAdjust="0"/>
  </p:normalViewPr>
  <p:slideViewPr>
    <p:cSldViewPr>
      <p:cViewPr>
        <p:scale>
          <a:sx n="66" d="100"/>
          <a:sy n="66" d="100"/>
        </p:scale>
        <p:origin x="-151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D22D0-8FA6-4B2E-920D-EE1BCA260633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32F6C2-ABBB-4E4A-AD15-FB90F789C74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57158" y="1643050"/>
            <a:ext cx="8501122" cy="1470025"/>
          </a:xfrm>
        </p:spPr>
        <p:txBody>
          <a:bodyPr>
            <a:noAutofit/>
          </a:bodyPr>
          <a:lstStyle/>
          <a:p>
            <a:r>
              <a:rPr lang="en-CA" altLang="ko-KR" sz="3200" b="1" dirty="0" smtClean="0"/>
              <a:t>Constrained intra prediction at enhancement layer</a:t>
            </a:r>
            <a:endParaRPr lang="en-US" altLang="ko-KR" sz="3200" b="1" dirty="0" smtClean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28728" y="4729134"/>
            <a:ext cx="6400800" cy="500066"/>
          </a:xfrm>
        </p:spPr>
        <p:txBody>
          <a:bodyPr>
            <a:noAutofit/>
          </a:bodyPr>
          <a:lstStyle/>
          <a:p>
            <a:r>
              <a:rPr lang="en-US" altLang="ko-K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C. Kim, B. Jeon (LG)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00364" y="3943316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 smtClean="0">
                <a:latin typeface="Tahoma" pitchFamily="34" charset="0"/>
                <a:cs typeface="Tahoma" pitchFamily="34" charset="0"/>
              </a:rPr>
              <a:t>JCTVC-L0134</a:t>
            </a:r>
            <a:endParaRPr lang="ko-KR" altLang="en-US" sz="32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FD3162"/>
                </a:solidFill>
                <a:ea typeface="新細明體" pitchFamily="18" charset="-120"/>
              </a:rPr>
              <a:t>JCTVC-L0134</a:t>
            </a:r>
            <a:endParaRPr lang="zh-TW" altLang="en-US" sz="1400" b="1" dirty="0">
              <a:solidFill>
                <a:srgbClr val="FD3162"/>
              </a:solidFill>
              <a:ea typeface="新細明體" pitchFamily="18" charset="-120"/>
            </a:endParaRPr>
          </a:p>
        </p:txBody>
      </p:sp>
      <p:pic>
        <p:nvPicPr>
          <p:cNvPr id="9" name="Picture 16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77042" y="6143644"/>
            <a:ext cx="2281238" cy="5000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Overall Summary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80728"/>
            <a:ext cx="8219256" cy="5400600"/>
          </a:xfrm>
        </p:spPr>
        <p:txBody>
          <a:bodyPr>
            <a:normAutofit/>
          </a:bodyPr>
          <a:lstStyle/>
          <a:p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CIP(constrained intra prediction) at enhancement layer</a:t>
            </a:r>
          </a:p>
          <a:p>
            <a:pPr lvl="1"/>
            <a:r>
              <a:rPr lang="en-US" altLang="ko-KR" sz="2000" dirty="0" smtClean="0"/>
              <a:t>if slice type of base layer is Intra,</a:t>
            </a:r>
          </a:p>
          <a:p>
            <a:pPr lvl="1"/>
            <a:r>
              <a:rPr lang="en-US" altLang="ko-KR" sz="2000" dirty="0" smtClean="0"/>
              <a:t>Intra BL CU should be used in intra prediction. </a:t>
            </a:r>
          </a:p>
          <a:p>
            <a:r>
              <a:rPr lang="en-US" altLang="ko-KR" sz="2400" dirty="0" smtClean="0"/>
              <a:t> </a:t>
            </a:r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Results for AI-2x and AI-1.5x</a:t>
            </a:r>
          </a:p>
          <a:p>
            <a:pPr lvl="1"/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Anchor </a:t>
            </a:r>
            <a:r>
              <a:rPr lang="en-US" altLang="ko-KR" sz="2000" dirty="0" err="1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SMuC</a:t>
            </a:r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0.1.1 EL+BL(CIP On)</a:t>
            </a:r>
          </a:p>
          <a:p>
            <a:pPr lvl="1"/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BD rate savings : 1.5% and 0.4%</a:t>
            </a:r>
          </a:p>
          <a:p>
            <a:pPr lvl="1"/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Encoding times : 114.5% and 113.6%</a:t>
            </a:r>
          </a:p>
          <a:p>
            <a:pPr lvl="1"/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Decoding times : 132.1% and 127.4%</a:t>
            </a:r>
          </a:p>
          <a:p>
            <a:endParaRPr lang="en-US" altLang="ko-KR" sz="2400" dirty="0" smtClean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9" name="Picture 16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77042" y="6143644"/>
            <a:ext cx="2281238" cy="500063"/>
          </a:xfrm>
          <a:prstGeom prst="rect">
            <a:avLst/>
          </a:prstGeom>
        </p:spPr>
      </p:pic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FD3162"/>
                </a:solidFill>
                <a:ea typeface="新細明體" pitchFamily="18" charset="-120"/>
              </a:rPr>
              <a:t>JCTVC-L0134</a:t>
            </a:r>
            <a:endParaRPr lang="zh-TW" altLang="en-US" sz="1400" b="1" dirty="0">
              <a:solidFill>
                <a:srgbClr val="FD3162"/>
              </a:solidFill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Proposed method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91400" y="980728"/>
            <a:ext cx="8219256" cy="5400600"/>
          </a:xfrm>
        </p:spPr>
        <p:txBody>
          <a:bodyPr>
            <a:normAutofit/>
          </a:bodyPr>
          <a:lstStyle/>
          <a:p>
            <a:r>
              <a:rPr lang="en-US" altLang="ko-KR" sz="2400" dirty="0" smtClean="0"/>
              <a:t>In current </a:t>
            </a:r>
            <a:r>
              <a:rPr lang="en-US" altLang="ko-KR" sz="2400" dirty="0" err="1" smtClean="0"/>
              <a:t>SMuC</a:t>
            </a:r>
            <a:r>
              <a:rPr lang="en-US" altLang="ko-KR" sz="2400" dirty="0" smtClean="0"/>
              <a:t> 0.1.1, </a:t>
            </a:r>
          </a:p>
          <a:p>
            <a:pPr lvl="1"/>
            <a:r>
              <a:rPr lang="en-US" altLang="ko-KR" sz="1800" dirty="0" smtClean="0"/>
              <a:t>when constrained intra prediction (CIP) is enabled, </a:t>
            </a:r>
          </a:p>
          <a:p>
            <a:pPr lvl="1"/>
            <a:r>
              <a:rPr lang="en-US" altLang="ko-KR" sz="1800" dirty="0" smtClean="0"/>
              <a:t>Only intra coded neighboring PUs can be used in intra prediction.</a:t>
            </a:r>
          </a:p>
          <a:p>
            <a:pPr lvl="1"/>
            <a:r>
              <a:rPr lang="en-US" altLang="ko-KR" sz="1800" dirty="0" smtClean="0"/>
              <a:t>Intra BL CU cannot be used in intra prediction. </a:t>
            </a:r>
          </a:p>
          <a:p>
            <a:r>
              <a:rPr lang="en-US" altLang="ko-KR" sz="2400" dirty="0" smtClean="0"/>
              <a:t>In this contribution,</a:t>
            </a:r>
          </a:p>
          <a:p>
            <a:pPr lvl="1"/>
            <a:r>
              <a:rPr lang="en-US" altLang="ko-KR" sz="1800" dirty="0" smtClean="0"/>
              <a:t>if slice type of base layer is Intra,</a:t>
            </a:r>
          </a:p>
          <a:p>
            <a:pPr lvl="1"/>
            <a:r>
              <a:rPr lang="en-US" altLang="ko-KR" sz="1800" dirty="0" smtClean="0"/>
              <a:t>An intra BL CU at the enhancement layer should be used in intra prediction.</a:t>
            </a:r>
            <a:endParaRPr lang="ko-KR" altLang="ko-KR" sz="1800" dirty="0" smtClean="0"/>
          </a:p>
          <a:p>
            <a:pPr lvl="1"/>
            <a:endParaRPr lang="en-US" altLang="ko-KR" sz="1800" dirty="0" smtClean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548759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488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FD3162"/>
                </a:solidFill>
                <a:latin typeface="Arial" pitchFamily="34" charset="0"/>
                <a:ea typeface="新細明體" pitchFamily="18" charset="-120"/>
                <a:cs typeface="Arial" pitchFamily="34" charset="0"/>
              </a:rPr>
              <a:t>JCTVC-L0134</a:t>
            </a:r>
            <a:endParaRPr lang="zh-TW" altLang="en-US" sz="1400" b="1" dirty="0">
              <a:solidFill>
                <a:srgbClr val="FD3162"/>
              </a:solidFill>
              <a:latin typeface="Arial" pitchFamily="34" charset="0"/>
              <a:ea typeface="新細明體" pitchFamily="18" charset="-12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501008"/>
            <a:ext cx="561546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16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11242" y="6143644"/>
            <a:ext cx="2281238" cy="5000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Experimental Results(Intra)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91400" y="980728"/>
            <a:ext cx="8219256" cy="5400600"/>
          </a:xfrm>
        </p:spPr>
        <p:txBody>
          <a:bodyPr>
            <a:normAutofit/>
          </a:bodyPr>
          <a:lstStyle/>
          <a:p>
            <a:endParaRPr lang="en-US" altLang="ko-KR" sz="2000" dirty="0" smtClean="0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548759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488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16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11242" y="6143644"/>
            <a:ext cx="2281238" cy="500063"/>
          </a:xfrm>
          <a:prstGeom prst="rect">
            <a:avLst/>
          </a:prstGeom>
        </p:spPr>
      </p:pic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FD3162"/>
                </a:solidFill>
                <a:latin typeface="Arial" pitchFamily="34" charset="0"/>
                <a:ea typeface="新細明體" pitchFamily="18" charset="-120"/>
                <a:cs typeface="Arial" pitchFamily="34" charset="0"/>
              </a:rPr>
              <a:t>JCTVC-L0134</a:t>
            </a:r>
            <a:endParaRPr lang="zh-TW" altLang="en-US" sz="1400" b="1" dirty="0">
              <a:solidFill>
                <a:srgbClr val="FD3162"/>
              </a:solidFill>
              <a:latin typeface="Arial" pitchFamily="34" charset="0"/>
              <a:ea typeface="新細明體" pitchFamily="18" charset="-120"/>
              <a:cs typeface="Arial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987195"/>
            <a:ext cx="6336704" cy="32811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Experimental Results(Inter)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91400" y="980728"/>
            <a:ext cx="8219256" cy="5400600"/>
          </a:xfrm>
        </p:spPr>
        <p:txBody>
          <a:bodyPr>
            <a:normAutofit/>
          </a:bodyPr>
          <a:lstStyle/>
          <a:p>
            <a:endParaRPr lang="en-US" altLang="ko-KR" sz="2000" dirty="0" smtClean="0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548759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488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16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11242" y="6143644"/>
            <a:ext cx="2281238" cy="500063"/>
          </a:xfrm>
          <a:prstGeom prst="rect">
            <a:avLst/>
          </a:prstGeom>
        </p:spPr>
      </p:pic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FD3162"/>
                </a:solidFill>
                <a:latin typeface="Arial" pitchFamily="34" charset="0"/>
                <a:ea typeface="新細明體" pitchFamily="18" charset="-120"/>
                <a:cs typeface="Arial" pitchFamily="34" charset="0"/>
              </a:rPr>
              <a:t>JCTVC-L0134</a:t>
            </a:r>
            <a:endParaRPr lang="zh-TW" altLang="en-US" sz="1400" b="1" dirty="0">
              <a:solidFill>
                <a:srgbClr val="FD3162"/>
              </a:solidFill>
              <a:latin typeface="Arial" pitchFamily="34" charset="0"/>
              <a:ea typeface="新細明體" pitchFamily="18" charset="-12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219959"/>
            <a:ext cx="5904656" cy="48420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Conclusion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en-CA" altLang="ko-KR" sz="2400" dirty="0" smtClean="0"/>
              <a:t>This proposal suggests that when CIP is enabled, if slice type of base layer is Intra, an intra BL CU at the enhancement layer should be used in intra prediction</a:t>
            </a:r>
          </a:p>
          <a:p>
            <a:r>
              <a:rPr lang="en-US" altLang="zh-TW" sz="2400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Simulation results reportedly show 0.1-1.5% bit rate reduction compared with SMuC-0.1.1 anchor(CIP on)</a:t>
            </a:r>
          </a:p>
          <a:p>
            <a:endParaRPr lang="en-US" altLang="ko-KR" sz="24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FD3162"/>
                </a:solidFill>
                <a:ea typeface="新細明體" pitchFamily="18" charset="-120"/>
              </a:rPr>
              <a:t>JCTVC-L0134</a:t>
            </a:r>
            <a:endParaRPr lang="zh-TW" altLang="en-US" sz="1400" b="1" dirty="0">
              <a:solidFill>
                <a:srgbClr val="FD3162"/>
              </a:solidFill>
              <a:ea typeface="新細明體" pitchFamily="18" charset="-120"/>
            </a:endParaRPr>
          </a:p>
        </p:txBody>
      </p:sp>
      <p:pic>
        <p:nvPicPr>
          <p:cNvPr id="6" name="Picture 16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11242" y="6143644"/>
            <a:ext cx="2281238" cy="5000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926</TotalTime>
  <Words>209</Words>
  <Application>Microsoft Office PowerPoint</Application>
  <PresentationFormat>화면 슬라이드 쇼(4:3)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Office 테마</vt:lpstr>
      <vt:lpstr>Constrained intra prediction at enhancement layer</vt:lpstr>
      <vt:lpstr>Overall Summary</vt:lpstr>
      <vt:lpstr>Proposed method</vt:lpstr>
      <vt:lpstr>Experimental Results(Intra)</vt:lpstr>
      <vt:lpstr>Experimental Results(Inter)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eblis</dc:creator>
  <cp:lastModifiedBy>김철근/선임연구원/Convergence(연)ATS팀(chulkeun.kim@lge.com)</cp:lastModifiedBy>
  <cp:revision>382</cp:revision>
  <dcterms:created xsi:type="dcterms:W3CDTF">2012-01-31T08:50:48Z</dcterms:created>
  <dcterms:modified xsi:type="dcterms:W3CDTF">2013-01-14T10:26:51Z</dcterms:modified>
</cp:coreProperties>
</file>