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755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27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30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55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17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56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58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546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5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75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90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49D5-EE0A-4E05-9670-09341D6BD59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8666C-008F-45BE-8FB9-8D8EC18E3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45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zh-CN" b="1" dirty="0"/>
              <a:t>Bug fix for rate control algorithm in HM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University of Science and Technology of China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84091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Proposed fix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CN" dirty="0"/>
              <a:t>Harmonization with RDOQ off cases, by adding two lines</a:t>
            </a:r>
            <a:r>
              <a:rPr lang="en-CA" altLang="zh-CN" dirty="0" smtClean="0"/>
              <a:t>.</a:t>
            </a:r>
          </a:p>
          <a:p>
            <a:pPr lvl="0"/>
            <a:r>
              <a:rPr lang="en-US" altLang="zh-CN" dirty="0" smtClean="0"/>
              <a:t>LCU level QP clipping</a:t>
            </a:r>
          </a:p>
          <a:p>
            <a:pPr lvl="1"/>
            <a:r>
              <a:rPr lang="en-US" altLang="zh-CN" dirty="0" smtClean="0"/>
              <a:t>Should clip with the QP of previous LCUs</a:t>
            </a:r>
          </a:p>
          <a:p>
            <a:pPr lvl="1"/>
            <a:r>
              <a:rPr lang="en-US" altLang="zh-CN" dirty="0" smtClean="0"/>
              <a:t>Change </a:t>
            </a:r>
            <a:r>
              <a:rPr lang="en-US" altLang="zh-CN" dirty="0"/>
              <a:t>for (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i</a:t>
            </a:r>
            <a:r>
              <a:rPr lang="en-US" altLang="zh-CN" dirty="0"/>
              <a:t>=</a:t>
            </a:r>
            <a:r>
              <a:rPr lang="en-US" altLang="zh-CN" dirty="0" err="1"/>
              <a:t>LCUIdx</a:t>
            </a:r>
            <a:r>
              <a:rPr lang="en-US" altLang="zh-CN" dirty="0"/>
              <a:t>; </a:t>
            </a:r>
            <a:r>
              <a:rPr lang="en-US" altLang="zh-CN" dirty="0" err="1"/>
              <a:t>i</a:t>
            </a:r>
            <a:r>
              <a:rPr lang="en-US" altLang="zh-CN" dirty="0"/>
              <a:t>&gt;=0; </a:t>
            </a:r>
            <a:r>
              <a:rPr lang="en-US" altLang="zh-CN" dirty="0" err="1"/>
              <a:t>i</a:t>
            </a:r>
            <a:r>
              <a:rPr lang="en-US" altLang="zh-CN" dirty="0"/>
              <a:t>-- </a:t>
            </a:r>
            <a:r>
              <a:rPr lang="en-US" altLang="zh-CN" dirty="0" smtClean="0"/>
              <a:t>)</a:t>
            </a:r>
          </a:p>
          <a:p>
            <a:pPr marL="457200" lvl="1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to </a:t>
            </a:r>
            <a:r>
              <a:rPr lang="en-US" altLang="zh-CN" dirty="0"/>
              <a:t>for (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i</a:t>
            </a:r>
            <a:r>
              <a:rPr lang="en-US" altLang="zh-CN" dirty="0"/>
              <a:t>=</a:t>
            </a:r>
            <a:r>
              <a:rPr lang="en-US" altLang="zh-CN" dirty="0" err="1"/>
              <a:t>LCUIdx</a:t>
            </a:r>
            <a:r>
              <a:rPr lang="en-US" altLang="zh-CN" dirty="0"/>
              <a:t> </a:t>
            </a:r>
            <a:r>
              <a:rPr lang="en-US" altLang="zh-CN" b="1" dirty="0"/>
              <a:t>- 1</a:t>
            </a:r>
            <a:r>
              <a:rPr lang="en-US" altLang="zh-CN" dirty="0"/>
              <a:t>; </a:t>
            </a:r>
            <a:r>
              <a:rPr lang="en-US" altLang="zh-CN" dirty="0" err="1"/>
              <a:t>i</a:t>
            </a:r>
            <a:r>
              <a:rPr lang="en-US" altLang="zh-CN" dirty="0"/>
              <a:t>&gt;=0; </a:t>
            </a:r>
            <a:r>
              <a:rPr lang="en-US" altLang="zh-CN" dirty="0" err="1"/>
              <a:t>i</a:t>
            </a:r>
            <a:r>
              <a:rPr lang="en-US" altLang="zh-CN" dirty="0"/>
              <a:t>-- </a:t>
            </a:r>
            <a:r>
              <a:rPr lang="en-US" altLang="zh-CN" dirty="0" smtClean="0"/>
              <a:t>)</a:t>
            </a:r>
          </a:p>
          <a:p>
            <a:r>
              <a:rPr lang="en-US" altLang="zh-CN" dirty="0"/>
              <a:t>Minimum bit allocate for one </a:t>
            </a:r>
            <a:r>
              <a:rPr lang="en-US" altLang="zh-CN" dirty="0" smtClean="0"/>
              <a:t>LCU</a:t>
            </a:r>
          </a:p>
          <a:p>
            <a:pPr lvl="1"/>
            <a:r>
              <a:rPr lang="en-US" altLang="zh-CN" dirty="0" smtClean="0"/>
              <a:t>at least 5 bits per LCU previously, proposed 0 bit.</a:t>
            </a:r>
            <a:endParaRPr lang="en-US" altLang="zh-CN" dirty="0"/>
          </a:p>
          <a:p>
            <a:pPr marL="457200" lvl="1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02582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HM-9.1 is used in the experiments</a:t>
            </a:r>
          </a:p>
          <a:p>
            <a:r>
              <a:rPr lang="en-US" altLang="zh-CN" dirty="0" smtClean="0"/>
              <a:t>HM-9.1 anchor without rate control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used as anchor</a:t>
            </a:r>
          </a:p>
          <a:p>
            <a:pPr lvl="1"/>
            <a:r>
              <a:rPr lang="en-US" altLang="zh-CN" dirty="0" smtClean="0"/>
              <a:t>Target bitrate is set to the bitrate of HM-9.1 anchor without rate control</a:t>
            </a:r>
          </a:p>
        </p:txBody>
      </p:sp>
    </p:spTree>
    <p:extLst>
      <p:ext uri="{BB962C8B-B14F-4D97-AF65-F5344CB8AC3E}">
        <p14:creationId xmlns:p14="http://schemas.microsoft.com/office/powerpoint/2010/main" val="303855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With RDOQ enabled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2373431"/>
              </p:ext>
            </p:extLst>
          </p:nvPr>
        </p:nvGraphicFramePr>
        <p:xfrm>
          <a:off x="539552" y="1196752"/>
          <a:ext cx="7992889" cy="5184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8411"/>
                <a:gridCol w="1598411"/>
                <a:gridCol w="1598411"/>
                <a:gridCol w="1598411"/>
                <a:gridCol w="1599245"/>
              </a:tblGrid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HM-9.1 RC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HM-9.1 RC with bug fix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test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 BD-Rate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 BD-Rate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7.1%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LD-Main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15.7%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12.8%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LD-HE10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15.7%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17.5%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LP-HE10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14.4%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11.9%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0.12%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174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900" dirty="0" smtClean="0"/>
              <a:t>With RDOQ disabled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600" dirty="0" smtClean="0"/>
              <a:t>(Anchor with RDOQ enabled)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474570"/>
              </p:ext>
            </p:extLst>
          </p:nvPr>
        </p:nvGraphicFramePr>
        <p:xfrm>
          <a:off x="611560" y="1412776"/>
          <a:ext cx="7992889" cy="5184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8411"/>
                <a:gridCol w="1598411"/>
                <a:gridCol w="1598411"/>
                <a:gridCol w="1598411"/>
                <a:gridCol w="1599245"/>
              </a:tblGrid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HM-9.1 RC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HM-9.1 RC with bug fix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test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 BD-Rate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 BD-Rate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Bitrate error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22.6%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0.42%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22.6%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0.48%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18.5%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18.5%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18.8%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5.1%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18.8%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LD-Main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27.7%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14.0%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LD-HE10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28.0%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14.1%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0.10%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LP-Main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27.4%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0.25%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13.0%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0.08%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LP-HE10 (noH)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27.4%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12.9%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0.12%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96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Non-normative</a:t>
            </a:r>
          </a:p>
          <a:p>
            <a:r>
              <a:rPr lang="en-US" altLang="zh-CN" dirty="0" smtClean="0"/>
              <a:t>We </a:t>
            </a:r>
            <a:r>
              <a:rPr lang="en-US" altLang="zh-CN" dirty="0" smtClean="0"/>
              <a:t>suggest to include the bug fix in the next release of HM.</a:t>
            </a:r>
          </a:p>
          <a:p>
            <a:pPr lvl="1"/>
            <a:r>
              <a:rPr lang="en-US" altLang="zh-CN" dirty="0" smtClean="0"/>
              <a:t>Only about 10 lines of code changing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1160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 algn="ctr">
              <a:buNone/>
            </a:pPr>
            <a:r>
              <a:rPr lang="en-US" altLang="zh-CN" sz="6000" dirty="0" smtClean="0"/>
              <a:t>Thank you!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061772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384</Words>
  <Application>Microsoft Office PowerPoint</Application>
  <PresentationFormat>全屏显示(4:3)</PresentationFormat>
  <Paragraphs>149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Bug fix for rate control algorithm in HM</vt:lpstr>
      <vt:lpstr>Proposed fix</vt:lpstr>
      <vt:lpstr>Experimental results</vt:lpstr>
      <vt:lpstr>With RDOQ enabled</vt:lpstr>
      <vt:lpstr>With RDOQ disabled (Anchor with RDOQ enabled)</vt:lpstr>
      <vt:lpstr>Conclusion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Bug fix for rate control algorithm in HM</dc:title>
  <dc:creator>Bin Li</dc:creator>
  <cp:lastModifiedBy>Bin Li</cp:lastModifiedBy>
  <cp:revision>6</cp:revision>
  <dcterms:created xsi:type="dcterms:W3CDTF">2013-01-10T06:08:45Z</dcterms:created>
  <dcterms:modified xsi:type="dcterms:W3CDTF">2013-01-10T06:38:07Z</dcterms:modified>
</cp:coreProperties>
</file>